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43.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6.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47.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48.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49.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54.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55.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6.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57.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58.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59.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60.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61.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62.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63.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64.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65.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66.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67.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notesSlides/notesSlide68.xml" ContentType="application/vnd.openxmlformats-officedocument.presentationml.notesSlide+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69.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notesSlides/notesSlide70.xml" ContentType="application/vnd.openxmlformats-officedocument.presentationml.notesSlide+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71.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notesSlides/notesSlide72.xml" ContentType="application/vnd.openxmlformats-officedocument.presentationml.notesSlide+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notesSlides/notesSlide73.xml" ContentType="application/vnd.openxmlformats-officedocument.presentationml.notesSlide+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notesSlides/notesSlide74.xml" ContentType="application/vnd.openxmlformats-officedocument.presentationml.notesSlide+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75.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notesSlides/notesSlide76.xml" ContentType="application/vnd.openxmlformats-officedocument.presentationml.notesSlide+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notesSlides/notesSlide77.xml" ContentType="application/vnd.openxmlformats-officedocument.presentationml.notesSlide+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78.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notesSlides/notesSlide79.xml" ContentType="application/vnd.openxmlformats-officedocument.presentationml.notesSlide+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notesSlides/notesSlide80.xml" ContentType="application/vnd.openxmlformats-officedocument.presentationml.notesSlide+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1"/>
  </p:notesMasterIdLst>
  <p:handoutMasterIdLst>
    <p:handoutMasterId r:id="rId122"/>
  </p:handoutMasterIdLst>
  <p:sldIdLst>
    <p:sldId id="257" r:id="rId2"/>
    <p:sldId id="421" r:id="rId3"/>
    <p:sldId id="401" r:id="rId4"/>
    <p:sldId id="258" r:id="rId5"/>
    <p:sldId id="259" r:id="rId6"/>
    <p:sldId id="260" r:id="rId7"/>
    <p:sldId id="398" r:id="rId8"/>
    <p:sldId id="399" r:id="rId9"/>
    <p:sldId id="262" r:id="rId10"/>
    <p:sldId id="263" r:id="rId11"/>
    <p:sldId id="265" r:id="rId12"/>
    <p:sldId id="266" r:id="rId13"/>
    <p:sldId id="267" r:id="rId14"/>
    <p:sldId id="268" r:id="rId15"/>
    <p:sldId id="402" r:id="rId16"/>
    <p:sldId id="403" r:id="rId17"/>
    <p:sldId id="404" r:id="rId18"/>
    <p:sldId id="272" r:id="rId19"/>
    <p:sldId id="273" r:id="rId20"/>
    <p:sldId id="274" r:id="rId21"/>
    <p:sldId id="275" r:id="rId22"/>
    <p:sldId id="276" r:id="rId23"/>
    <p:sldId id="277" r:id="rId24"/>
    <p:sldId id="278" r:id="rId25"/>
    <p:sldId id="279" r:id="rId26"/>
    <p:sldId id="280" r:id="rId27"/>
    <p:sldId id="281" r:id="rId28"/>
    <p:sldId id="286" r:id="rId29"/>
    <p:sldId id="287" r:id="rId30"/>
    <p:sldId id="289" r:id="rId31"/>
    <p:sldId id="405" r:id="rId32"/>
    <p:sldId id="290" r:id="rId33"/>
    <p:sldId id="423" r:id="rId34"/>
    <p:sldId id="283" r:id="rId35"/>
    <p:sldId id="422" r:id="rId36"/>
    <p:sldId id="285" r:id="rId37"/>
    <p:sldId id="282" r:id="rId38"/>
    <p:sldId id="292" r:id="rId39"/>
    <p:sldId id="294" r:id="rId40"/>
    <p:sldId id="295" r:id="rId41"/>
    <p:sldId id="296" r:id="rId42"/>
    <p:sldId id="406" r:id="rId43"/>
    <p:sldId id="407" r:id="rId44"/>
    <p:sldId id="301" r:id="rId45"/>
    <p:sldId id="302" r:id="rId46"/>
    <p:sldId id="303" r:id="rId47"/>
    <p:sldId id="304" r:id="rId48"/>
    <p:sldId id="305" r:id="rId49"/>
    <p:sldId id="306" r:id="rId50"/>
    <p:sldId id="307" r:id="rId51"/>
    <p:sldId id="408" r:id="rId52"/>
    <p:sldId id="309" r:id="rId53"/>
    <p:sldId id="310" r:id="rId54"/>
    <p:sldId id="311" r:id="rId55"/>
    <p:sldId id="312" r:id="rId56"/>
    <p:sldId id="313" r:id="rId57"/>
    <p:sldId id="409" r:id="rId58"/>
    <p:sldId id="315" r:id="rId59"/>
    <p:sldId id="318" r:id="rId60"/>
    <p:sldId id="319" r:id="rId61"/>
    <p:sldId id="320" r:id="rId62"/>
    <p:sldId id="321" r:id="rId63"/>
    <p:sldId id="322" r:id="rId64"/>
    <p:sldId id="323" r:id="rId65"/>
    <p:sldId id="324" r:id="rId66"/>
    <p:sldId id="325" r:id="rId67"/>
    <p:sldId id="410" r:id="rId68"/>
    <p:sldId id="327" r:id="rId69"/>
    <p:sldId id="328" r:id="rId70"/>
    <p:sldId id="329" r:id="rId71"/>
    <p:sldId id="330" r:id="rId72"/>
    <p:sldId id="331" r:id="rId73"/>
    <p:sldId id="411" r:id="rId74"/>
    <p:sldId id="412" r:id="rId75"/>
    <p:sldId id="413" r:id="rId76"/>
    <p:sldId id="414" r:id="rId77"/>
    <p:sldId id="415" r:id="rId78"/>
    <p:sldId id="337" r:id="rId79"/>
    <p:sldId id="338" r:id="rId80"/>
    <p:sldId id="339" r:id="rId81"/>
    <p:sldId id="340" r:id="rId82"/>
    <p:sldId id="341" r:id="rId83"/>
    <p:sldId id="342" r:id="rId84"/>
    <p:sldId id="343" r:id="rId85"/>
    <p:sldId id="344" r:id="rId86"/>
    <p:sldId id="416" r:id="rId87"/>
    <p:sldId id="395" r:id="rId88"/>
    <p:sldId id="346" r:id="rId89"/>
    <p:sldId id="347" r:id="rId90"/>
    <p:sldId id="348" r:id="rId91"/>
    <p:sldId id="417" r:id="rId92"/>
    <p:sldId id="349" r:id="rId93"/>
    <p:sldId id="350" r:id="rId94"/>
    <p:sldId id="351" r:id="rId95"/>
    <p:sldId id="352" r:id="rId96"/>
    <p:sldId id="353" r:id="rId97"/>
    <p:sldId id="354" r:id="rId98"/>
    <p:sldId id="355" r:id="rId99"/>
    <p:sldId id="356" r:id="rId100"/>
    <p:sldId id="357" r:id="rId101"/>
    <p:sldId id="358" r:id="rId102"/>
    <p:sldId id="360" r:id="rId103"/>
    <p:sldId id="359" r:id="rId104"/>
    <p:sldId id="363" r:id="rId105"/>
    <p:sldId id="364" r:id="rId106"/>
    <p:sldId id="365" r:id="rId107"/>
    <p:sldId id="366" r:id="rId108"/>
    <p:sldId id="367" r:id="rId109"/>
    <p:sldId id="368" r:id="rId110"/>
    <p:sldId id="370" r:id="rId111"/>
    <p:sldId id="371" r:id="rId112"/>
    <p:sldId id="372" r:id="rId113"/>
    <p:sldId id="385" r:id="rId114"/>
    <p:sldId id="386" r:id="rId115"/>
    <p:sldId id="387" r:id="rId116"/>
    <p:sldId id="388" r:id="rId117"/>
    <p:sldId id="389" r:id="rId118"/>
    <p:sldId id="419" r:id="rId119"/>
    <p:sldId id="420" r:id="rId1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906" autoAdjust="0"/>
  </p:normalViewPr>
  <p:slideViewPr>
    <p:cSldViewPr snapToGrid="0" snapToObjects="1">
      <p:cViewPr>
        <p:scale>
          <a:sx n="66" d="100"/>
          <a:sy n="66" d="100"/>
        </p:scale>
        <p:origin x="-1856" y="-4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2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3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1#3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F532B-2C1E-C44A-99BA-F512456E4B18}" type="doc">
      <dgm:prSet loTypeId="urn:microsoft.com/office/officeart/2005/8/layout/vList2" loCatId="list" qsTypeId="urn:microsoft.com/office/officeart/2005/8/quickstyle/3D1" qsCatId="3D" csTypeId="urn:microsoft.com/office/officeart/2005/8/colors/colorful1#25" csCatId="colorful" phldr="1"/>
      <dgm:spPr/>
      <dgm:t>
        <a:bodyPr/>
        <a:lstStyle/>
        <a:p>
          <a:endParaRPr lang="en-US"/>
        </a:p>
      </dgm:t>
    </dgm:pt>
    <dgm:pt modelId="{6D80FC0D-8EA6-F244-BEAB-00DC3B854802}">
      <dgm:prSet phldrT="[Text]"/>
      <dgm:spPr/>
      <dgm:t>
        <a:bodyPr/>
        <a:lstStyle/>
        <a:p>
          <a:pPr algn="ctr"/>
          <a:r>
            <a:rPr lang="en-US" b="1" dirty="0" smtClean="0"/>
            <a:t>CHARACTER COUNTS! 5.0</a:t>
          </a:r>
          <a:endParaRPr lang="en-US" b="1" dirty="0"/>
        </a:p>
      </dgm:t>
    </dgm:pt>
    <dgm:pt modelId="{E6933640-BF81-7842-AC80-96C9343D5933}" type="parTrans" cxnId="{C13ED389-B60B-8141-8435-27984E9C75B3}">
      <dgm:prSet/>
      <dgm:spPr/>
      <dgm:t>
        <a:bodyPr/>
        <a:lstStyle/>
        <a:p>
          <a:endParaRPr lang="en-US"/>
        </a:p>
      </dgm:t>
    </dgm:pt>
    <dgm:pt modelId="{C99EDCF3-9576-104F-8DE3-DE82936EF5F8}" type="sibTrans" cxnId="{C13ED389-B60B-8141-8435-27984E9C75B3}">
      <dgm:prSet/>
      <dgm:spPr/>
      <dgm:t>
        <a:bodyPr/>
        <a:lstStyle/>
        <a:p>
          <a:endParaRPr lang="en-US"/>
        </a:p>
      </dgm:t>
    </dgm:pt>
    <dgm:pt modelId="{18E60431-37AB-2D44-8350-3D31682D9C94}">
      <dgm:prSet phldrT="[Text]"/>
      <dgm:spPr/>
      <dgm:t>
        <a:bodyPr/>
        <a:lstStyle/>
        <a:p>
          <a:pPr algn="ctr"/>
          <a:endParaRPr lang="en-US" b="1" dirty="0"/>
        </a:p>
      </dgm:t>
    </dgm:pt>
    <dgm:pt modelId="{F477865D-45A7-AD49-812C-B3B55417F95E}" type="parTrans" cxnId="{ABA722AF-DBB7-1049-98DE-B055ED61F8AA}">
      <dgm:prSet/>
      <dgm:spPr/>
      <dgm:t>
        <a:bodyPr/>
        <a:lstStyle/>
        <a:p>
          <a:endParaRPr lang="en-US"/>
        </a:p>
      </dgm:t>
    </dgm:pt>
    <dgm:pt modelId="{98112987-AD69-6348-BF29-BA84F1371AE0}" type="sibTrans" cxnId="{ABA722AF-DBB7-1049-98DE-B055ED61F8AA}">
      <dgm:prSet/>
      <dgm:spPr/>
      <dgm:t>
        <a:bodyPr/>
        <a:lstStyle/>
        <a:p>
          <a:endParaRPr lang="en-US"/>
        </a:p>
      </dgm:t>
    </dgm:pt>
    <dgm:pt modelId="{67568B85-622E-7C4F-8EEC-C538E4790B45}">
      <dgm:prSet phldrT="[Text]"/>
      <dgm:spPr>
        <a:solidFill>
          <a:schemeClr val="accent1">
            <a:lumMod val="50000"/>
          </a:schemeClr>
        </a:solidFill>
      </dgm:spPr>
      <dgm:t>
        <a:bodyPr/>
        <a:lstStyle/>
        <a:p>
          <a:pPr algn="ctr"/>
          <a:r>
            <a:rPr lang="en-US" b="1" dirty="0" smtClean="0"/>
            <a:t>Student Development Workshop</a:t>
          </a:r>
        </a:p>
      </dgm:t>
    </dgm:pt>
    <dgm:pt modelId="{F3CE8CD4-3C63-4248-9D5E-20C253CEE5C1}" type="parTrans" cxnId="{D92108B0-7010-8449-9727-5A5BCCC29582}">
      <dgm:prSet/>
      <dgm:spPr/>
      <dgm:t>
        <a:bodyPr/>
        <a:lstStyle/>
        <a:p>
          <a:endParaRPr lang="en-US"/>
        </a:p>
      </dgm:t>
    </dgm:pt>
    <dgm:pt modelId="{F9E6FE97-C0BB-EA4F-BD57-EFFBB304B73A}" type="sibTrans" cxnId="{D92108B0-7010-8449-9727-5A5BCCC29582}">
      <dgm:prSet/>
      <dgm:spPr/>
      <dgm:t>
        <a:bodyPr/>
        <a:lstStyle/>
        <a:p>
          <a:endParaRPr lang="en-US"/>
        </a:p>
      </dgm:t>
    </dgm:pt>
    <dgm:pt modelId="{6DD5FF83-9840-EB4A-8B93-48FA194D4533}" type="pres">
      <dgm:prSet presAssocID="{C51F532B-2C1E-C44A-99BA-F512456E4B18}" presName="linear" presStyleCnt="0">
        <dgm:presLayoutVars>
          <dgm:animLvl val="lvl"/>
          <dgm:resizeHandles val="exact"/>
        </dgm:presLayoutVars>
      </dgm:prSet>
      <dgm:spPr/>
      <dgm:t>
        <a:bodyPr/>
        <a:lstStyle/>
        <a:p>
          <a:endParaRPr lang="en-US"/>
        </a:p>
      </dgm:t>
    </dgm:pt>
    <dgm:pt modelId="{57F289E7-3A07-BF4C-A8FD-B38D6B5EA75F}" type="pres">
      <dgm:prSet presAssocID="{6D80FC0D-8EA6-F244-BEAB-00DC3B854802}" presName="parentText" presStyleLbl="node1" presStyleIdx="0" presStyleCnt="2" custScaleY="25115" custLinFactY="-11547" custLinFactNeighborY="-100000">
        <dgm:presLayoutVars>
          <dgm:chMax val="0"/>
          <dgm:bulletEnabled val="1"/>
        </dgm:presLayoutVars>
      </dgm:prSet>
      <dgm:spPr/>
      <dgm:t>
        <a:bodyPr/>
        <a:lstStyle/>
        <a:p>
          <a:endParaRPr lang="en-US"/>
        </a:p>
      </dgm:t>
    </dgm:pt>
    <dgm:pt modelId="{7583DEF9-6B87-EF4C-A5E5-AE843ADECC32}" type="pres">
      <dgm:prSet presAssocID="{6D80FC0D-8EA6-F244-BEAB-00DC3B854802}" presName="childText" presStyleLbl="revTx" presStyleIdx="0" presStyleCnt="1" custScaleY="61983" custLinFactNeighborX="-406" custLinFactNeighborY="-45239">
        <dgm:presLayoutVars>
          <dgm:bulletEnabled val="1"/>
        </dgm:presLayoutVars>
      </dgm:prSet>
      <dgm:spPr/>
      <dgm:t>
        <a:bodyPr/>
        <a:lstStyle/>
        <a:p>
          <a:endParaRPr lang="en-US"/>
        </a:p>
      </dgm:t>
    </dgm:pt>
    <dgm:pt modelId="{72B1DDAA-44AB-DF47-B8AE-8B78084F7CBD}" type="pres">
      <dgm:prSet presAssocID="{67568B85-622E-7C4F-8EEC-C538E4790B45}" presName="parentText" presStyleLbl="node1" presStyleIdx="1" presStyleCnt="2" custScaleY="24663" custLinFactY="-22420" custLinFactNeighborY="-100000">
        <dgm:presLayoutVars>
          <dgm:chMax val="0"/>
          <dgm:bulletEnabled val="1"/>
        </dgm:presLayoutVars>
      </dgm:prSet>
      <dgm:spPr/>
      <dgm:t>
        <a:bodyPr/>
        <a:lstStyle/>
        <a:p>
          <a:endParaRPr lang="en-US"/>
        </a:p>
      </dgm:t>
    </dgm:pt>
  </dgm:ptLst>
  <dgm:cxnLst>
    <dgm:cxn modelId="{AB4CFC06-640A-0244-B32F-51DE827924D1}" type="presOf" srcId="{C51F532B-2C1E-C44A-99BA-F512456E4B18}" destId="{6DD5FF83-9840-EB4A-8B93-48FA194D4533}" srcOrd="0" destOrd="0" presId="urn:microsoft.com/office/officeart/2005/8/layout/vList2"/>
    <dgm:cxn modelId="{D92108B0-7010-8449-9727-5A5BCCC29582}" srcId="{C51F532B-2C1E-C44A-99BA-F512456E4B18}" destId="{67568B85-622E-7C4F-8EEC-C538E4790B45}" srcOrd="1" destOrd="0" parTransId="{F3CE8CD4-3C63-4248-9D5E-20C253CEE5C1}" sibTransId="{F9E6FE97-C0BB-EA4F-BD57-EFFBB304B73A}"/>
    <dgm:cxn modelId="{15628341-F2A6-D34C-BCFE-C68263B0F58E}" type="presOf" srcId="{6D80FC0D-8EA6-F244-BEAB-00DC3B854802}" destId="{57F289E7-3A07-BF4C-A8FD-B38D6B5EA75F}" srcOrd="0" destOrd="0" presId="urn:microsoft.com/office/officeart/2005/8/layout/vList2"/>
    <dgm:cxn modelId="{C13ED389-B60B-8141-8435-27984E9C75B3}" srcId="{C51F532B-2C1E-C44A-99BA-F512456E4B18}" destId="{6D80FC0D-8EA6-F244-BEAB-00DC3B854802}" srcOrd="0" destOrd="0" parTransId="{E6933640-BF81-7842-AC80-96C9343D5933}" sibTransId="{C99EDCF3-9576-104F-8DE3-DE82936EF5F8}"/>
    <dgm:cxn modelId="{ABA722AF-DBB7-1049-98DE-B055ED61F8AA}" srcId="{6D80FC0D-8EA6-F244-BEAB-00DC3B854802}" destId="{18E60431-37AB-2D44-8350-3D31682D9C94}" srcOrd="0" destOrd="0" parTransId="{F477865D-45A7-AD49-812C-B3B55417F95E}" sibTransId="{98112987-AD69-6348-BF29-BA84F1371AE0}"/>
    <dgm:cxn modelId="{0DB85DC4-3084-4C47-AD72-D9F6C8F9C446}" type="presOf" srcId="{18E60431-37AB-2D44-8350-3D31682D9C94}" destId="{7583DEF9-6B87-EF4C-A5E5-AE843ADECC32}" srcOrd="0" destOrd="0" presId="urn:microsoft.com/office/officeart/2005/8/layout/vList2"/>
    <dgm:cxn modelId="{71372CFA-4548-544E-9C3E-4C1D4771F212}" type="presOf" srcId="{67568B85-622E-7C4F-8EEC-C538E4790B45}" destId="{72B1DDAA-44AB-DF47-B8AE-8B78084F7CBD}" srcOrd="0" destOrd="0" presId="urn:microsoft.com/office/officeart/2005/8/layout/vList2"/>
    <dgm:cxn modelId="{1E73F532-58D6-B442-8548-62DF3D7BE98A}" type="presParOf" srcId="{6DD5FF83-9840-EB4A-8B93-48FA194D4533}" destId="{57F289E7-3A07-BF4C-A8FD-B38D6B5EA75F}" srcOrd="0" destOrd="0" presId="urn:microsoft.com/office/officeart/2005/8/layout/vList2"/>
    <dgm:cxn modelId="{4227C672-C060-3E44-B75F-C724E5AE8C2B}" type="presParOf" srcId="{6DD5FF83-9840-EB4A-8B93-48FA194D4533}" destId="{7583DEF9-6B87-EF4C-A5E5-AE843ADECC32}" srcOrd="1" destOrd="0" presId="urn:microsoft.com/office/officeart/2005/8/layout/vList2"/>
    <dgm:cxn modelId="{06651111-6A13-1844-9721-758529B45B57}" type="presParOf" srcId="{6DD5FF83-9840-EB4A-8B93-48FA194D4533}" destId="{72B1DDAA-44AB-DF47-B8AE-8B78084F7C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E882E2-3BE7-4E1A-B58A-E89E1BBBF6C0}"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27D8D396-8BF8-421B-851C-F6BF7D7F39F3}">
      <dgm:prSet custT="1"/>
      <dgm:spPr/>
      <dgm:t>
        <a:bodyPr anchor="t"/>
        <a:lstStyle/>
        <a:p>
          <a:pPr rtl="0"/>
          <a:r>
            <a:rPr lang="en-US" sz="2200" b="1" dirty="0" smtClean="0"/>
            <a:t>Explanation</a:t>
          </a:r>
        </a:p>
        <a:p>
          <a:pPr rtl="0"/>
          <a:r>
            <a:rPr lang="en-US" sz="2200" b="1" dirty="0" smtClean="0"/>
            <a:t> (didactic lecture)</a:t>
          </a:r>
          <a:endParaRPr lang="en-US" sz="2200" dirty="0"/>
        </a:p>
      </dgm:t>
    </dgm:pt>
    <dgm:pt modelId="{0C05F355-F53E-4C73-B8E8-7DC6BD8B5E72}" type="parTrans" cxnId="{1EC1FB5F-5018-42CD-85F7-89CADE065F75}">
      <dgm:prSet/>
      <dgm:spPr/>
      <dgm:t>
        <a:bodyPr/>
        <a:lstStyle/>
        <a:p>
          <a:endParaRPr lang="en-US"/>
        </a:p>
      </dgm:t>
    </dgm:pt>
    <dgm:pt modelId="{DEDC1447-4D3B-4BC5-B7B3-34FEE4337202}" type="sibTrans" cxnId="{1EC1FB5F-5018-42CD-85F7-89CADE065F75}">
      <dgm:prSet/>
      <dgm:spPr/>
      <dgm:t>
        <a:bodyPr/>
        <a:lstStyle/>
        <a:p>
          <a:endParaRPr lang="en-US"/>
        </a:p>
      </dgm:t>
    </dgm:pt>
    <dgm:pt modelId="{45BF0B38-5EAC-4712-B7F0-2A1CB5A2EEED}">
      <dgm:prSet custT="1"/>
      <dgm:spPr/>
      <dgm:t>
        <a:bodyPr anchor="t"/>
        <a:lstStyle/>
        <a:p>
          <a:pPr rtl="0"/>
          <a:r>
            <a:rPr lang="en-US" sz="2200" b="1" dirty="0" smtClean="0"/>
            <a:t>Experiential activity</a:t>
          </a:r>
        </a:p>
        <a:p>
          <a:pPr rtl="0"/>
          <a:r>
            <a:rPr lang="en-US" sz="2200" b="1" dirty="0" smtClean="0"/>
            <a:t>generates self-discovery and an emotional commitment to desired beliefs and behavior</a:t>
          </a:r>
          <a:endParaRPr lang="en-US" sz="2200" dirty="0"/>
        </a:p>
      </dgm:t>
    </dgm:pt>
    <dgm:pt modelId="{E31EA602-5C30-4B03-83FA-D261612347EF}" type="parTrans" cxnId="{3271E1AE-150E-4E0E-9646-029C1C5228BD}">
      <dgm:prSet/>
      <dgm:spPr/>
      <dgm:t>
        <a:bodyPr/>
        <a:lstStyle/>
        <a:p>
          <a:endParaRPr lang="en-US"/>
        </a:p>
      </dgm:t>
    </dgm:pt>
    <dgm:pt modelId="{1EBD288C-8603-49A4-A9A2-29469797C7CD}" type="sibTrans" cxnId="{3271E1AE-150E-4E0E-9646-029C1C5228BD}">
      <dgm:prSet/>
      <dgm:spPr/>
      <dgm:t>
        <a:bodyPr/>
        <a:lstStyle/>
        <a:p>
          <a:endParaRPr lang="en-US"/>
        </a:p>
      </dgm:t>
    </dgm:pt>
    <dgm:pt modelId="{2CF85919-0DF6-4CF0-AC3B-59BF0CF4E711}">
      <dgm:prSet custT="1"/>
      <dgm:spPr/>
      <dgm:t>
        <a:bodyPr anchor="t"/>
        <a:lstStyle/>
        <a:p>
          <a:pPr rtl="0"/>
          <a:r>
            <a:rPr lang="en-US" sz="2200" b="1" dirty="0" smtClean="0"/>
            <a:t>Vicarious experience</a:t>
          </a:r>
        </a:p>
        <a:p>
          <a:pPr rtl="0"/>
          <a:r>
            <a:rPr lang="en-US" sz="2200" b="1" dirty="0" smtClean="0"/>
            <a:t>Stories told orally, by book, video or movie </a:t>
          </a:r>
          <a:endParaRPr lang="en-US" sz="2200" b="1" dirty="0"/>
        </a:p>
      </dgm:t>
    </dgm:pt>
    <dgm:pt modelId="{F1B1A275-AE67-48A5-A4EB-00837252279F}" type="parTrans" cxnId="{9F06B397-E91F-47CD-B219-9C16EE3583D0}">
      <dgm:prSet/>
      <dgm:spPr/>
      <dgm:t>
        <a:bodyPr/>
        <a:lstStyle/>
        <a:p>
          <a:endParaRPr lang="en-US"/>
        </a:p>
      </dgm:t>
    </dgm:pt>
    <dgm:pt modelId="{30138B3B-2117-4B96-B89E-A42D4B457C8A}" type="sibTrans" cxnId="{9F06B397-E91F-47CD-B219-9C16EE3583D0}">
      <dgm:prSet/>
      <dgm:spPr/>
      <dgm:t>
        <a:bodyPr/>
        <a:lstStyle/>
        <a:p>
          <a:endParaRPr lang="en-US"/>
        </a:p>
      </dgm:t>
    </dgm:pt>
    <dgm:pt modelId="{F1A2EFB4-FBB1-4C51-B8DB-A541D794735B}" type="pres">
      <dgm:prSet presAssocID="{43E882E2-3BE7-4E1A-B58A-E89E1BBBF6C0}" presName="CompostProcess" presStyleCnt="0">
        <dgm:presLayoutVars>
          <dgm:dir/>
          <dgm:resizeHandles val="exact"/>
        </dgm:presLayoutVars>
      </dgm:prSet>
      <dgm:spPr/>
      <dgm:t>
        <a:bodyPr/>
        <a:lstStyle/>
        <a:p>
          <a:endParaRPr lang="en-US"/>
        </a:p>
      </dgm:t>
    </dgm:pt>
    <dgm:pt modelId="{F4486247-1A9E-4958-87CC-5324E4308CB5}" type="pres">
      <dgm:prSet presAssocID="{43E882E2-3BE7-4E1A-B58A-E89E1BBBF6C0}" presName="arrow" presStyleLbl="bgShp" presStyleIdx="0" presStyleCnt="1"/>
      <dgm:spPr>
        <a:solidFill>
          <a:srgbClr val="FFCC00"/>
        </a:solidFill>
      </dgm:spPr>
    </dgm:pt>
    <dgm:pt modelId="{3EA39B1E-494C-4FF8-934C-6FB4CEBE8915}" type="pres">
      <dgm:prSet presAssocID="{43E882E2-3BE7-4E1A-B58A-E89E1BBBF6C0}" presName="linearProcess" presStyleCnt="0"/>
      <dgm:spPr/>
    </dgm:pt>
    <dgm:pt modelId="{FB3273AA-03C5-4002-8C18-EDA66E07B88C}" type="pres">
      <dgm:prSet presAssocID="{27D8D396-8BF8-421B-851C-F6BF7D7F39F3}" presName="textNode" presStyleLbl="node1" presStyleIdx="0" presStyleCnt="3" custScaleX="99157" custLinFactNeighborX="41266" custLinFactNeighborY="-1471">
        <dgm:presLayoutVars>
          <dgm:bulletEnabled val="1"/>
        </dgm:presLayoutVars>
      </dgm:prSet>
      <dgm:spPr/>
      <dgm:t>
        <a:bodyPr/>
        <a:lstStyle/>
        <a:p>
          <a:endParaRPr lang="en-US"/>
        </a:p>
      </dgm:t>
    </dgm:pt>
    <dgm:pt modelId="{CDD401BB-EB84-4D18-A346-488DC3002219}" type="pres">
      <dgm:prSet presAssocID="{DEDC1447-4D3B-4BC5-B7B3-34FEE4337202}" presName="sibTrans" presStyleCnt="0"/>
      <dgm:spPr/>
    </dgm:pt>
    <dgm:pt modelId="{C216D4E3-C628-4A5F-B2C2-2840B591B7A5}" type="pres">
      <dgm:prSet presAssocID="{45BF0B38-5EAC-4712-B7F0-2A1CB5A2EEED}" presName="textNode" presStyleLbl="node1" presStyleIdx="1" presStyleCnt="3" custScaleX="164592" custLinFactNeighborX="4212" custLinFactNeighborY="-1471">
        <dgm:presLayoutVars>
          <dgm:bulletEnabled val="1"/>
        </dgm:presLayoutVars>
      </dgm:prSet>
      <dgm:spPr/>
      <dgm:t>
        <a:bodyPr/>
        <a:lstStyle/>
        <a:p>
          <a:endParaRPr lang="en-US"/>
        </a:p>
      </dgm:t>
    </dgm:pt>
    <dgm:pt modelId="{575566A5-7B1F-42F3-8D43-603133FB0204}" type="pres">
      <dgm:prSet presAssocID="{1EBD288C-8603-49A4-A9A2-29469797C7CD}" presName="sibTrans" presStyleCnt="0"/>
      <dgm:spPr/>
    </dgm:pt>
    <dgm:pt modelId="{812F6F33-223B-4F1C-A934-FCCD7A3D403D}" type="pres">
      <dgm:prSet presAssocID="{2CF85919-0DF6-4CF0-AC3B-59BF0CF4E711}" presName="textNode" presStyleLbl="node1" presStyleIdx="2" presStyleCnt="3" custScaleX="93098" custLinFactNeighborX="-9861" custLinFactNeighborY="-1471">
        <dgm:presLayoutVars>
          <dgm:bulletEnabled val="1"/>
        </dgm:presLayoutVars>
      </dgm:prSet>
      <dgm:spPr/>
      <dgm:t>
        <a:bodyPr/>
        <a:lstStyle/>
        <a:p>
          <a:endParaRPr lang="en-US"/>
        </a:p>
      </dgm:t>
    </dgm:pt>
  </dgm:ptLst>
  <dgm:cxnLst>
    <dgm:cxn modelId="{1EC1FB5F-5018-42CD-85F7-89CADE065F75}" srcId="{43E882E2-3BE7-4E1A-B58A-E89E1BBBF6C0}" destId="{27D8D396-8BF8-421B-851C-F6BF7D7F39F3}" srcOrd="0" destOrd="0" parTransId="{0C05F355-F53E-4C73-B8E8-7DC6BD8B5E72}" sibTransId="{DEDC1447-4D3B-4BC5-B7B3-34FEE4337202}"/>
    <dgm:cxn modelId="{3271E1AE-150E-4E0E-9646-029C1C5228BD}" srcId="{43E882E2-3BE7-4E1A-B58A-E89E1BBBF6C0}" destId="{45BF0B38-5EAC-4712-B7F0-2A1CB5A2EEED}" srcOrd="1" destOrd="0" parTransId="{E31EA602-5C30-4B03-83FA-D261612347EF}" sibTransId="{1EBD288C-8603-49A4-A9A2-29469797C7CD}"/>
    <dgm:cxn modelId="{9F06B397-E91F-47CD-B219-9C16EE3583D0}" srcId="{43E882E2-3BE7-4E1A-B58A-E89E1BBBF6C0}" destId="{2CF85919-0DF6-4CF0-AC3B-59BF0CF4E711}" srcOrd="2" destOrd="0" parTransId="{F1B1A275-AE67-48A5-A4EB-00837252279F}" sibTransId="{30138B3B-2117-4B96-B89E-A42D4B457C8A}"/>
    <dgm:cxn modelId="{DD5F4DD6-A9F4-6B4E-A20E-6D94B512C7EA}" type="presOf" srcId="{27D8D396-8BF8-421B-851C-F6BF7D7F39F3}" destId="{FB3273AA-03C5-4002-8C18-EDA66E07B88C}" srcOrd="0" destOrd="0" presId="urn:microsoft.com/office/officeart/2005/8/layout/hProcess9"/>
    <dgm:cxn modelId="{6A053BD1-71E8-6B4C-9D01-47341FD8D223}" type="presOf" srcId="{43E882E2-3BE7-4E1A-B58A-E89E1BBBF6C0}" destId="{F1A2EFB4-FBB1-4C51-B8DB-A541D794735B}" srcOrd="0" destOrd="0" presId="urn:microsoft.com/office/officeart/2005/8/layout/hProcess9"/>
    <dgm:cxn modelId="{AC9F338F-4A04-614B-8F5C-CCEC8EEE91B8}" type="presOf" srcId="{2CF85919-0DF6-4CF0-AC3B-59BF0CF4E711}" destId="{812F6F33-223B-4F1C-A934-FCCD7A3D403D}" srcOrd="0" destOrd="0" presId="urn:microsoft.com/office/officeart/2005/8/layout/hProcess9"/>
    <dgm:cxn modelId="{4D0ACB24-8058-2E4C-BDD6-A09716BFF282}" type="presOf" srcId="{45BF0B38-5EAC-4712-B7F0-2A1CB5A2EEED}" destId="{C216D4E3-C628-4A5F-B2C2-2840B591B7A5}" srcOrd="0" destOrd="0" presId="urn:microsoft.com/office/officeart/2005/8/layout/hProcess9"/>
    <dgm:cxn modelId="{11BAC4D0-C37D-1B4A-B82A-BC8A2F481F2B}" type="presParOf" srcId="{F1A2EFB4-FBB1-4C51-B8DB-A541D794735B}" destId="{F4486247-1A9E-4958-87CC-5324E4308CB5}" srcOrd="0" destOrd="0" presId="urn:microsoft.com/office/officeart/2005/8/layout/hProcess9"/>
    <dgm:cxn modelId="{4F7CC4F4-4C9D-DA4E-88C8-D20FDF54B2A1}" type="presParOf" srcId="{F1A2EFB4-FBB1-4C51-B8DB-A541D794735B}" destId="{3EA39B1E-494C-4FF8-934C-6FB4CEBE8915}" srcOrd="1" destOrd="0" presId="urn:microsoft.com/office/officeart/2005/8/layout/hProcess9"/>
    <dgm:cxn modelId="{D8EA1E22-EC20-8049-9F7D-43932E3B9597}" type="presParOf" srcId="{3EA39B1E-494C-4FF8-934C-6FB4CEBE8915}" destId="{FB3273AA-03C5-4002-8C18-EDA66E07B88C}" srcOrd="0" destOrd="0" presId="urn:microsoft.com/office/officeart/2005/8/layout/hProcess9"/>
    <dgm:cxn modelId="{DD9046CF-2D4B-3844-9D05-CB34B07B2793}" type="presParOf" srcId="{3EA39B1E-494C-4FF8-934C-6FB4CEBE8915}" destId="{CDD401BB-EB84-4D18-A346-488DC3002219}" srcOrd="1" destOrd="0" presId="urn:microsoft.com/office/officeart/2005/8/layout/hProcess9"/>
    <dgm:cxn modelId="{F20E0099-DFC7-D947-B478-C6968CFB95E5}" type="presParOf" srcId="{3EA39B1E-494C-4FF8-934C-6FB4CEBE8915}" destId="{C216D4E3-C628-4A5F-B2C2-2840B591B7A5}" srcOrd="2" destOrd="0" presId="urn:microsoft.com/office/officeart/2005/8/layout/hProcess9"/>
    <dgm:cxn modelId="{4BC5C889-172E-114F-A7C0-DFD4FA66AD9F}" type="presParOf" srcId="{3EA39B1E-494C-4FF8-934C-6FB4CEBE8915}" destId="{575566A5-7B1F-42F3-8D43-603133FB0204}" srcOrd="3" destOrd="0" presId="urn:microsoft.com/office/officeart/2005/8/layout/hProcess9"/>
    <dgm:cxn modelId="{4D79F0D3-A3D1-854A-A7AE-97D4B2C9A9BF}" type="presParOf" srcId="{3EA39B1E-494C-4FF8-934C-6FB4CEBE8915}" destId="{812F6F33-223B-4F1C-A934-FCCD7A3D403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9B8F0B42-C876-413C-BD35-A34A9197AB44}" type="doc">
      <dgm:prSet loTypeId="urn:microsoft.com/office/officeart/2005/8/layout/process4" loCatId="list" qsTypeId="urn:microsoft.com/office/officeart/2005/8/quickstyle/3d3" qsCatId="3D" csTypeId="urn:microsoft.com/office/officeart/2005/8/colors/colorful2" csCatId="colorful" phldr="1"/>
      <dgm:spPr/>
      <dgm:t>
        <a:bodyPr/>
        <a:lstStyle/>
        <a:p>
          <a:endParaRPr lang="en-US"/>
        </a:p>
      </dgm:t>
    </dgm:pt>
    <dgm:pt modelId="{0DC0C916-A494-43F0-A290-33ACE5162D3C}">
      <dgm:prSet custT="1"/>
      <dgm:spPr>
        <a:solidFill>
          <a:srgbClr val="008000"/>
        </a:solidFill>
      </dgm:spPr>
      <dgm:t>
        <a:bodyPr/>
        <a:lstStyle/>
        <a:p>
          <a:pPr rtl="0"/>
          <a:r>
            <a:rPr lang="en-US" sz="2400" b="1" dirty="0" smtClean="0">
              <a:effectLst>
                <a:outerShdw blurRad="38100" dist="38100" dir="2700000" algn="tl">
                  <a:srgbClr val="000000">
                    <a:alpha val="43137"/>
                  </a:srgbClr>
                </a:outerShdw>
              </a:effectLst>
            </a:rPr>
            <a:t>Is there possible danger of physical harm to you or anyone else?</a:t>
          </a:r>
          <a:endParaRPr lang="en-US" sz="2400" b="1" dirty="0">
            <a:effectLst>
              <a:outerShdw blurRad="38100" dist="38100" dir="2700000" algn="tl">
                <a:srgbClr val="000000">
                  <a:alpha val="43137"/>
                </a:srgbClr>
              </a:outerShdw>
            </a:effectLst>
          </a:endParaRPr>
        </a:p>
      </dgm:t>
    </dgm:pt>
    <dgm:pt modelId="{E6CAB179-BFF6-4EDC-853D-C587EC3DAA1A}" type="sibTrans" cxnId="{00014E80-186C-4FF3-AE0E-31D556C93407}">
      <dgm:prSet/>
      <dgm:spPr/>
      <dgm:t>
        <a:bodyPr/>
        <a:lstStyle/>
        <a:p>
          <a:endParaRPr lang="en-US"/>
        </a:p>
      </dgm:t>
    </dgm:pt>
    <dgm:pt modelId="{D46F97CE-C40B-44B1-AA75-EF024E0B9EA9}" type="parTrans" cxnId="{00014E80-186C-4FF3-AE0E-31D556C93407}">
      <dgm:prSet/>
      <dgm:spPr/>
      <dgm:t>
        <a:bodyPr/>
        <a:lstStyle/>
        <a:p>
          <a:endParaRPr lang="en-US"/>
        </a:p>
      </dgm:t>
    </dgm:pt>
    <dgm:pt modelId="{447B88E2-83A5-41CE-9197-C465EFE20D1F}">
      <dgm:prSet custT="1"/>
      <dgm:spPr>
        <a:solidFill>
          <a:srgbClr val="000090"/>
        </a:solidFill>
      </dgm:spPr>
      <dgm:t>
        <a:bodyPr/>
        <a:lstStyle/>
        <a:p>
          <a:pPr rtl="0"/>
          <a:r>
            <a:rPr lang="en-US" sz="2400" b="1" dirty="0" smtClean="0">
              <a:effectLst>
                <a:outerShdw blurRad="38100" dist="38100" dir="2700000" algn="tl">
                  <a:srgbClr val="000000">
                    <a:alpha val="43137"/>
                  </a:srgbClr>
                </a:outerShdw>
              </a:effectLst>
            </a:rPr>
            <a:t>Could you or someone else suffer serious emotional pain?</a:t>
          </a:r>
          <a:endParaRPr lang="en-US" sz="2400" b="1" dirty="0">
            <a:effectLst>
              <a:outerShdw blurRad="38100" dist="38100" dir="2700000" algn="tl">
                <a:srgbClr val="000000">
                  <a:alpha val="43137"/>
                </a:srgbClr>
              </a:outerShdw>
            </a:effectLst>
          </a:endParaRPr>
        </a:p>
      </dgm:t>
    </dgm:pt>
    <dgm:pt modelId="{03921A20-8C5E-4FC3-A81C-9F815B6A779F}" type="parTrans" cxnId="{2C315A94-7FCC-421E-80CB-7BE9AF77B284}">
      <dgm:prSet/>
      <dgm:spPr/>
      <dgm:t>
        <a:bodyPr/>
        <a:lstStyle/>
        <a:p>
          <a:endParaRPr lang="en-US"/>
        </a:p>
      </dgm:t>
    </dgm:pt>
    <dgm:pt modelId="{9C7C38CB-5565-42E1-9D1B-67087F798774}" type="sibTrans" cxnId="{2C315A94-7FCC-421E-80CB-7BE9AF77B284}">
      <dgm:prSet/>
      <dgm:spPr/>
      <dgm:t>
        <a:bodyPr/>
        <a:lstStyle/>
        <a:p>
          <a:endParaRPr lang="en-US"/>
        </a:p>
      </dgm:t>
    </dgm:pt>
    <dgm:pt modelId="{43831AF5-B2F3-46CC-95DD-43A4DD81A474}">
      <dgm:prSet custT="1"/>
      <dgm:spPr/>
      <dgm:t>
        <a:bodyPr/>
        <a:lstStyle/>
        <a:p>
          <a:pPr rtl="0"/>
          <a:r>
            <a:rPr lang="en-US" sz="2400" b="1" dirty="0" smtClean="0">
              <a:effectLst>
                <a:outerShdw blurRad="38100" dist="38100" dir="2700000" algn="tl">
                  <a:srgbClr val="000000">
                    <a:alpha val="43137"/>
                  </a:srgbClr>
                </a:outerShdw>
              </a:effectLst>
            </a:rPr>
            <a:t>Could the decision hurt your reputation?</a:t>
          </a:r>
          <a:endParaRPr lang="en-US" sz="2400" b="1" dirty="0">
            <a:effectLst>
              <a:outerShdw blurRad="38100" dist="38100" dir="2700000" algn="tl">
                <a:srgbClr val="000000">
                  <a:alpha val="43137"/>
                </a:srgbClr>
              </a:outerShdw>
            </a:effectLst>
          </a:endParaRPr>
        </a:p>
      </dgm:t>
    </dgm:pt>
    <dgm:pt modelId="{DB3E0B4C-E53A-463B-9888-6547A7D8EFFF}" type="parTrans" cxnId="{C0BEB0D1-8272-4EEA-873B-EB0CD0977145}">
      <dgm:prSet/>
      <dgm:spPr/>
      <dgm:t>
        <a:bodyPr/>
        <a:lstStyle/>
        <a:p>
          <a:endParaRPr lang="en-US"/>
        </a:p>
      </dgm:t>
    </dgm:pt>
    <dgm:pt modelId="{FE26B4DA-21C8-450C-A27D-5950BC69CFB3}" type="sibTrans" cxnId="{C0BEB0D1-8272-4EEA-873B-EB0CD0977145}">
      <dgm:prSet/>
      <dgm:spPr/>
      <dgm:t>
        <a:bodyPr/>
        <a:lstStyle/>
        <a:p>
          <a:endParaRPr lang="en-US"/>
        </a:p>
      </dgm:t>
    </dgm:pt>
    <dgm:pt modelId="{181A9541-CBF4-4AD4-9486-71CF64EB72B8}">
      <dgm:prSet custT="1"/>
      <dgm:spPr>
        <a:solidFill>
          <a:srgbClr val="800000"/>
        </a:solidFill>
      </dgm:spPr>
      <dgm:t>
        <a:bodyPr/>
        <a:lstStyle/>
        <a:p>
          <a:pPr rtl="0"/>
          <a:r>
            <a:rPr lang="en-US" sz="2400" b="1" dirty="0" smtClean="0">
              <a:effectLst>
                <a:outerShdw blurRad="38100" dist="38100" dir="2700000" algn="tl">
                  <a:srgbClr val="000000">
                    <a:alpha val="43137"/>
                  </a:srgbClr>
                </a:outerShdw>
              </a:effectLst>
            </a:rPr>
            <a:t>Could the decision impede achieving an important goal?</a:t>
          </a:r>
          <a:endParaRPr lang="en-US" sz="2400" b="1" dirty="0">
            <a:effectLst>
              <a:outerShdw blurRad="38100" dist="38100" dir="2700000" algn="tl">
                <a:srgbClr val="000000">
                  <a:alpha val="43137"/>
                </a:srgbClr>
              </a:outerShdw>
            </a:effectLst>
          </a:endParaRPr>
        </a:p>
      </dgm:t>
    </dgm:pt>
    <dgm:pt modelId="{43F6C23D-83B9-4882-BE65-809904048BB0}" type="parTrans" cxnId="{DC3AE908-DAC8-4484-8256-AAFF51EF6BEE}">
      <dgm:prSet/>
      <dgm:spPr/>
      <dgm:t>
        <a:bodyPr/>
        <a:lstStyle/>
        <a:p>
          <a:endParaRPr lang="en-US"/>
        </a:p>
      </dgm:t>
    </dgm:pt>
    <dgm:pt modelId="{6410BF4B-2EB7-4E22-AE4F-ACB90C37FBBC}" type="sibTrans" cxnId="{DC3AE908-DAC8-4484-8256-AAFF51EF6BEE}">
      <dgm:prSet/>
      <dgm:spPr/>
      <dgm:t>
        <a:bodyPr/>
        <a:lstStyle/>
        <a:p>
          <a:endParaRPr lang="en-US"/>
        </a:p>
      </dgm:t>
    </dgm:pt>
    <dgm:pt modelId="{761F8B1F-BD57-44F8-9068-37A08F1061C8}">
      <dgm:prSet custT="1"/>
      <dgm:spPr/>
      <dgm:t>
        <a:bodyPr/>
        <a:lstStyle/>
        <a:p>
          <a:pPr rtl="0"/>
          <a:r>
            <a:rPr lang="en-US" sz="2400" b="1" dirty="0" smtClean="0">
              <a:effectLst>
                <a:outerShdw blurRad="38100" dist="38100" dir="2700000" algn="tl">
                  <a:srgbClr val="000000">
                    <a:alpha val="43137"/>
                  </a:srgbClr>
                </a:outerShdw>
              </a:effectLst>
            </a:rPr>
            <a:t>Could you or someone else suffer significant monetary or property loss?</a:t>
          </a:r>
          <a:endParaRPr lang="en-US" sz="2400" b="1" dirty="0">
            <a:effectLst>
              <a:outerShdw blurRad="38100" dist="38100" dir="2700000" algn="tl">
                <a:srgbClr val="000000">
                  <a:alpha val="43137"/>
                </a:srgbClr>
              </a:outerShdw>
            </a:effectLst>
          </a:endParaRPr>
        </a:p>
      </dgm:t>
    </dgm:pt>
    <dgm:pt modelId="{1F277A56-7771-4E0B-90FE-3C242F41A28C}" type="parTrans" cxnId="{82643020-82B6-4146-B434-8DF79EAC6804}">
      <dgm:prSet/>
      <dgm:spPr/>
      <dgm:t>
        <a:bodyPr/>
        <a:lstStyle/>
        <a:p>
          <a:endParaRPr lang="en-US"/>
        </a:p>
      </dgm:t>
    </dgm:pt>
    <dgm:pt modelId="{A783A171-74AC-4758-A9D8-1509FAABEF87}" type="sibTrans" cxnId="{82643020-82B6-4146-B434-8DF79EAC6804}">
      <dgm:prSet/>
      <dgm:spPr/>
      <dgm:t>
        <a:bodyPr/>
        <a:lstStyle/>
        <a:p>
          <a:endParaRPr lang="en-US"/>
        </a:p>
      </dgm:t>
    </dgm:pt>
    <dgm:pt modelId="{252D8DD3-BFEA-4370-A1B4-3F2E9DA65AC9}" type="pres">
      <dgm:prSet presAssocID="{9B8F0B42-C876-413C-BD35-A34A9197AB44}" presName="Name0" presStyleCnt="0">
        <dgm:presLayoutVars>
          <dgm:dir/>
          <dgm:animLvl val="lvl"/>
          <dgm:resizeHandles val="exact"/>
        </dgm:presLayoutVars>
      </dgm:prSet>
      <dgm:spPr/>
      <dgm:t>
        <a:bodyPr/>
        <a:lstStyle/>
        <a:p>
          <a:endParaRPr lang="en-US"/>
        </a:p>
      </dgm:t>
    </dgm:pt>
    <dgm:pt modelId="{96259CCE-66A5-4150-BF1C-B3915EDF31F6}" type="pres">
      <dgm:prSet presAssocID="{761F8B1F-BD57-44F8-9068-37A08F1061C8}" presName="boxAndChildren" presStyleCnt="0"/>
      <dgm:spPr/>
    </dgm:pt>
    <dgm:pt modelId="{BE8914C0-9A87-476C-ACAA-EE16596ADF56}" type="pres">
      <dgm:prSet presAssocID="{761F8B1F-BD57-44F8-9068-37A08F1061C8}" presName="parentTextBox" presStyleLbl="node1" presStyleIdx="0" presStyleCnt="5"/>
      <dgm:spPr/>
      <dgm:t>
        <a:bodyPr/>
        <a:lstStyle/>
        <a:p>
          <a:endParaRPr lang="en-US"/>
        </a:p>
      </dgm:t>
    </dgm:pt>
    <dgm:pt modelId="{5B6E8D73-348D-4E49-B98F-1608D3583A9B}" type="pres">
      <dgm:prSet presAssocID="{6410BF4B-2EB7-4E22-AE4F-ACB90C37FBBC}" presName="sp" presStyleCnt="0"/>
      <dgm:spPr/>
    </dgm:pt>
    <dgm:pt modelId="{1B45B29C-9FD0-4C8E-9611-DC9B924DF1F5}" type="pres">
      <dgm:prSet presAssocID="{181A9541-CBF4-4AD4-9486-71CF64EB72B8}" presName="arrowAndChildren" presStyleCnt="0"/>
      <dgm:spPr/>
    </dgm:pt>
    <dgm:pt modelId="{D83F71A3-F298-4A9C-83E8-7F3CF9214BC9}" type="pres">
      <dgm:prSet presAssocID="{181A9541-CBF4-4AD4-9486-71CF64EB72B8}" presName="parentTextArrow" presStyleLbl="node1" presStyleIdx="1" presStyleCnt="5"/>
      <dgm:spPr/>
      <dgm:t>
        <a:bodyPr/>
        <a:lstStyle/>
        <a:p>
          <a:endParaRPr lang="en-US"/>
        </a:p>
      </dgm:t>
    </dgm:pt>
    <dgm:pt modelId="{596A33F2-F4D3-45FC-A3E6-DC12281EC813}" type="pres">
      <dgm:prSet presAssocID="{FE26B4DA-21C8-450C-A27D-5950BC69CFB3}" presName="sp" presStyleCnt="0"/>
      <dgm:spPr/>
    </dgm:pt>
    <dgm:pt modelId="{FCB7AEE7-B04F-450D-B462-9827F095BAD8}" type="pres">
      <dgm:prSet presAssocID="{43831AF5-B2F3-46CC-95DD-43A4DD81A474}" presName="arrowAndChildren" presStyleCnt="0"/>
      <dgm:spPr/>
    </dgm:pt>
    <dgm:pt modelId="{29B83703-6BCB-4500-A076-7BB6777B97C2}" type="pres">
      <dgm:prSet presAssocID="{43831AF5-B2F3-46CC-95DD-43A4DD81A474}" presName="parentTextArrow" presStyleLbl="node1" presStyleIdx="2" presStyleCnt="5"/>
      <dgm:spPr/>
      <dgm:t>
        <a:bodyPr/>
        <a:lstStyle/>
        <a:p>
          <a:endParaRPr lang="en-US"/>
        </a:p>
      </dgm:t>
    </dgm:pt>
    <dgm:pt modelId="{A0441F61-E1CD-47C3-B523-74FFA5944D28}" type="pres">
      <dgm:prSet presAssocID="{9C7C38CB-5565-42E1-9D1B-67087F798774}" presName="sp" presStyleCnt="0"/>
      <dgm:spPr/>
    </dgm:pt>
    <dgm:pt modelId="{523BCF9B-0390-4EA7-979A-AB02BABF2FA3}" type="pres">
      <dgm:prSet presAssocID="{447B88E2-83A5-41CE-9197-C465EFE20D1F}" presName="arrowAndChildren" presStyleCnt="0"/>
      <dgm:spPr/>
    </dgm:pt>
    <dgm:pt modelId="{8F3793BA-72C2-4979-8210-BCB4B82BDD46}" type="pres">
      <dgm:prSet presAssocID="{447B88E2-83A5-41CE-9197-C465EFE20D1F}" presName="parentTextArrow" presStyleLbl="node1" presStyleIdx="3" presStyleCnt="5"/>
      <dgm:spPr/>
      <dgm:t>
        <a:bodyPr/>
        <a:lstStyle/>
        <a:p>
          <a:endParaRPr lang="en-US"/>
        </a:p>
      </dgm:t>
    </dgm:pt>
    <dgm:pt modelId="{73C3130C-7E09-4C49-8CDB-3F4E37BB6AA9}" type="pres">
      <dgm:prSet presAssocID="{E6CAB179-BFF6-4EDC-853D-C587EC3DAA1A}" presName="sp" presStyleCnt="0"/>
      <dgm:spPr/>
    </dgm:pt>
    <dgm:pt modelId="{F90FA88B-5ADE-4EF4-870D-9A62FCF7985B}" type="pres">
      <dgm:prSet presAssocID="{0DC0C916-A494-43F0-A290-33ACE5162D3C}" presName="arrowAndChildren" presStyleCnt="0"/>
      <dgm:spPr/>
    </dgm:pt>
    <dgm:pt modelId="{90321F23-C05A-40A8-8167-BBC8F9D8855C}" type="pres">
      <dgm:prSet presAssocID="{0DC0C916-A494-43F0-A290-33ACE5162D3C}" presName="parentTextArrow" presStyleLbl="node1" presStyleIdx="4" presStyleCnt="5"/>
      <dgm:spPr/>
      <dgm:t>
        <a:bodyPr/>
        <a:lstStyle/>
        <a:p>
          <a:endParaRPr lang="en-US"/>
        </a:p>
      </dgm:t>
    </dgm:pt>
  </dgm:ptLst>
  <dgm:cxnLst>
    <dgm:cxn modelId="{7396B5B4-948F-2A4F-AEBC-D01A1F855B65}" type="presOf" srcId="{761F8B1F-BD57-44F8-9068-37A08F1061C8}" destId="{BE8914C0-9A87-476C-ACAA-EE16596ADF56}" srcOrd="0" destOrd="0" presId="urn:microsoft.com/office/officeart/2005/8/layout/process4"/>
    <dgm:cxn modelId="{D9946B2C-8413-7D4A-886D-84BED5709ED1}" type="presOf" srcId="{447B88E2-83A5-41CE-9197-C465EFE20D1F}" destId="{8F3793BA-72C2-4979-8210-BCB4B82BDD46}" srcOrd="0" destOrd="0" presId="urn:microsoft.com/office/officeart/2005/8/layout/process4"/>
    <dgm:cxn modelId="{00014E80-186C-4FF3-AE0E-31D556C93407}" srcId="{9B8F0B42-C876-413C-BD35-A34A9197AB44}" destId="{0DC0C916-A494-43F0-A290-33ACE5162D3C}" srcOrd="0" destOrd="0" parTransId="{D46F97CE-C40B-44B1-AA75-EF024E0B9EA9}" sibTransId="{E6CAB179-BFF6-4EDC-853D-C587EC3DAA1A}"/>
    <dgm:cxn modelId="{505C44B0-39D0-B142-924B-FE85B475294E}" type="presOf" srcId="{9B8F0B42-C876-413C-BD35-A34A9197AB44}" destId="{252D8DD3-BFEA-4370-A1B4-3F2E9DA65AC9}" srcOrd="0" destOrd="0" presId="urn:microsoft.com/office/officeart/2005/8/layout/process4"/>
    <dgm:cxn modelId="{C0BEB0D1-8272-4EEA-873B-EB0CD0977145}" srcId="{9B8F0B42-C876-413C-BD35-A34A9197AB44}" destId="{43831AF5-B2F3-46CC-95DD-43A4DD81A474}" srcOrd="2" destOrd="0" parTransId="{DB3E0B4C-E53A-463B-9888-6547A7D8EFFF}" sibTransId="{FE26B4DA-21C8-450C-A27D-5950BC69CFB3}"/>
    <dgm:cxn modelId="{82643020-82B6-4146-B434-8DF79EAC6804}" srcId="{9B8F0B42-C876-413C-BD35-A34A9197AB44}" destId="{761F8B1F-BD57-44F8-9068-37A08F1061C8}" srcOrd="4" destOrd="0" parTransId="{1F277A56-7771-4E0B-90FE-3C242F41A28C}" sibTransId="{A783A171-74AC-4758-A9D8-1509FAABEF87}"/>
    <dgm:cxn modelId="{2C315A94-7FCC-421E-80CB-7BE9AF77B284}" srcId="{9B8F0B42-C876-413C-BD35-A34A9197AB44}" destId="{447B88E2-83A5-41CE-9197-C465EFE20D1F}" srcOrd="1" destOrd="0" parTransId="{03921A20-8C5E-4FC3-A81C-9F815B6A779F}" sibTransId="{9C7C38CB-5565-42E1-9D1B-67087F798774}"/>
    <dgm:cxn modelId="{0775F415-604B-0249-95DD-F043CC24734B}" type="presOf" srcId="{43831AF5-B2F3-46CC-95DD-43A4DD81A474}" destId="{29B83703-6BCB-4500-A076-7BB6777B97C2}" srcOrd="0" destOrd="0" presId="urn:microsoft.com/office/officeart/2005/8/layout/process4"/>
    <dgm:cxn modelId="{3D1949B3-8ED6-8643-B453-414ADC4E54CF}" type="presOf" srcId="{181A9541-CBF4-4AD4-9486-71CF64EB72B8}" destId="{D83F71A3-F298-4A9C-83E8-7F3CF9214BC9}" srcOrd="0" destOrd="0" presId="urn:microsoft.com/office/officeart/2005/8/layout/process4"/>
    <dgm:cxn modelId="{DC3AE908-DAC8-4484-8256-AAFF51EF6BEE}" srcId="{9B8F0B42-C876-413C-BD35-A34A9197AB44}" destId="{181A9541-CBF4-4AD4-9486-71CF64EB72B8}" srcOrd="3" destOrd="0" parTransId="{43F6C23D-83B9-4882-BE65-809904048BB0}" sibTransId="{6410BF4B-2EB7-4E22-AE4F-ACB90C37FBBC}"/>
    <dgm:cxn modelId="{6B605623-95A2-134F-9C6F-4D1498CB2ECD}" type="presOf" srcId="{0DC0C916-A494-43F0-A290-33ACE5162D3C}" destId="{90321F23-C05A-40A8-8167-BBC8F9D8855C}" srcOrd="0" destOrd="0" presId="urn:microsoft.com/office/officeart/2005/8/layout/process4"/>
    <dgm:cxn modelId="{48B7A447-19CF-C44A-96B6-41F2B7B3403F}" type="presParOf" srcId="{252D8DD3-BFEA-4370-A1B4-3F2E9DA65AC9}" destId="{96259CCE-66A5-4150-BF1C-B3915EDF31F6}" srcOrd="0" destOrd="0" presId="urn:microsoft.com/office/officeart/2005/8/layout/process4"/>
    <dgm:cxn modelId="{B561527B-5A4E-3447-B5A3-DDA1EC52D5BC}" type="presParOf" srcId="{96259CCE-66A5-4150-BF1C-B3915EDF31F6}" destId="{BE8914C0-9A87-476C-ACAA-EE16596ADF56}" srcOrd="0" destOrd="0" presId="urn:microsoft.com/office/officeart/2005/8/layout/process4"/>
    <dgm:cxn modelId="{329CE433-B005-7E4E-B4D1-59564215787C}" type="presParOf" srcId="{252D8DD3-BFEA-4370-A1B4-3F2E9DA65AC9}" destId="{5B6E8D73-348D-4E49-B98F-1608D3583A9B}" srcOrd="1" destOrd="0" presId="urn:microsoft.com/office/officeart/2005/8/layout/process4"/>
    <dgm:cxn modelId="{268ABAAF-C568-BC4A-BFEE-BE8B9FD1FE27}" type="presParOf" srcId="{252D8DD3-BFEA-4370-A1B4-3F2E9DA65AC9}" destId="{1B45B29C-9FD0-4C8E-9611-DC9B924DF1F5}" srcOrd="2" destOrd="0" presId="urn:microsoft.com/office/officeart/2005/8/layout/process4"/>
    <dgm:cxn modelId="{2A635EF3-A3F6-444C-A9F3-B88658FB58ED}" type="presParOf" srcId="{1B45B29C-9FD0-4C8E-9611-DC9B924DF1F5}" destId="{D83F71A3-F298-4A9C-83E8-7F3CF9214BC9}" srcOrd="0" destOrd="0" presId="urn:microsoft.com/office/officeart/2005/8/layout/process4"/>
    <dgm:cxn modelId="{047D5647-C335-C048-869B-95AD190E0DC3}" type="presParOf" srcId="{252D8DD3-BFEA-4370-A1B4-3F2E9DA65AC9}" destId="{596A33F2-F4D3-45FC-A3E6-DC12281EC813}" srcOrd="3" destOrd="0" presId="urn:microsoft.com/office/officeart/2005/8/layout/process4"/>
    <dgm:cxn modelId="{5963DDCA-09EA-7A4C-B69D-228C02342D00}" type="presParOf" srcId="{252D8DD3-BFEA-4370-A1B4-3F2E9DA65AC9}" destId="{FCB7AEE7-B04F-450D-B462-9827F095BAD8}" srcOrd="4" destOrd="0" presId="urn:microsoft.com/office/officeart/2005/8/layout/process4"/>
    <dgm:cxn modelId="{B4398955-3A62-2F45-B08F-6D074081AC2D}" type="presParOf" srcId="{FCB7AEE7-B04F-450D-B462-9827F095BAD8}" destId="{29B83703-6BCB-4500-A076-7BB6777B97C2}" srcOrd="0" destOrd="0" presId="urn:microsoft.com/office/officeart/2005/8/layout/process4"/>
    <dgm:cxn modelId="{EF50BF25-E880-5E4E-B379-F18ED807A72F}" type="presParOf" srcId="{252D8DD3-BFEA-4370-A1B4-3F2E9DA65AC9}" destId="{A0441F61-E1CD-47C3-B523-74FFA5944D28}" srcOrd="5" destOrd="0" presId="urn:microsoft.com/office/officeart/2005/8/layout/process4"/>
    <dgm:cxn modelId="{0AB8D967-B10D-8C49-BB63-406C79BA2281}" type="presParOf" srcId="{252D8DD3-BFEA-4370-A1B4-3F2E9DA65AC9}" destId="{523BCF9B-0390-4EA7-979A-AB02BABF2FA3}" srcOrd="6" destOrd="0" presId="urn:microsoft.com/office/officeart/2005/8/layout/process4"/>
    <dgm:cxn modelId="{5FE0C1D8-58E2-4C47-B8BE-CEF73AE00F0E}" type="presParOf" srcId="{523BCF9B-0390-4EA7-979A-AB02BABF2FA3}" destId="{8F3793BA-72C2-4979-8210-BCB4B82BDD46}" srcOrd="0" destOrd="0" presId="urn:microsoft.com/office/officeart/2005/8/layout/process4"/>
    <dgm:cxn modelId="{997898CC-A1A8-2B49-9098-C312EC3997FC}" type="presParOf" srcId="{252D8DD3-BFEA-4370-A1B4-3F2E9DA65AC9}" destId="{73C3130C-7E09-4C49-8CDB-3F4E37BB6AA9}" srcOrd="7" destOrd="0" presId="urn:microsoft.com/office/officeart/2005/8/layout/process4"/>
    <dgm:cxn modelId="{59C41D9A-A605-ED4D-98C6-56137F3F316C}" type="presParOf" srcId="{252D8DD3-BFEA-4370-A1B4-3F2E9DA65AC9}" destId="{F90FA88B-5ADE-4EF4-870D-9A62FCF7985B}" srcOrd="8" destOrd="0" presId="urn:microsoft.com/office/officeart/2005/8/layout/process4"/>
    <dgm:cxn modelId="{9F2675F9-1622-504C-A051-C0A459A51DF3}" type="presParOf" srcId="{F90FA88B-5ADE-4EF4-870D-9A62FCF7985B}" destId="{90321F23-C05A-40A8-8167-BBC8F9D8855C}"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88AD5293-B016-4CFE-B9A9-4DEACC62FC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28A063-6F5D-461C-9EF0-8AF31D715226}">
      <dgm:prSet/>
      <dgm:spPr>
        <a:solidFill>
          <a:srgbClr val="FF0000"/>
        </a:solidFill>
      </dgm:spPr>
      <dgm:t>
        <a:bodyPr/>
        <a:lstStyle/>
        <a:p>
          <a:pPr rtl="0"/>
          <a:r>
            <a:rPr lang="en-US" b="1" dirty="0" smtClean="0"/>
            <a:t>Rule of Universality</a:t>
          </a:r>
          <a:endParaRPr lang="en-US" dirty="0"/>
        </a:p>
      </dgm:t>
    </dgm:pt>
    <dgm:pt modelId="{E194A2AE-0662-43E8-8193-9090D7AAC9C7}" type="parTrans" cxnId="{F5B122F4-EF39-4D20-B71F-004F693FB66D}">
      <dgm:prSet/>
      <dgm:spPr/>
      <dgm:t>
        <a:bodyPr/>
        <a:lstStyle/>
        <a:p>
          <a:endParaRPr lang="en-US"/>
        </a:p>
      </dgm:t>
    </dgm:pt>
    <dgm:pt modelId="{E92E374B-7C69-421E-B0DF-6A08FF1C09BF}" type="sibTrans" cxnId="{F5B122F4-EF39-4D20-B71F-004F693FB66D}">
      <dgm:prSet/>
      <dgm:spPr/>
      <dgm:t>
        <a:bodyPr/>
        <a:lstStyle/>
        <a:p>
          <a:endParaRPr lang="en-US"/>
        </a:p>
      </dgm:t>
    </dgm:pt>
    <dgm:pt modelId="{B0D65861-E74D-4F4D-B794-89C1F37F46CE}" type="pres">
      <dgm:prSet presAssocID="{88AD5293-B016-4CFE-B9A9-4DEACC62FC2C}" presName="linear" presStyleCnt="0">
        <dgm:presLayoutVars>
          <dgm:animLvl val="lvl"/>
          <dgm:resizeHandles val="exact"/>
        </dgm:presLayoutVars>
      </dgm:prSet>
      <dgm:spPr/>
      <dgm:t>
        <a:bodyPr/>
        <a:lstStyle/>
        <a:p>
          <a:endParaRPr lang="en-US"/>
        </a:p>
      </dgm:t>
    </dgm:pt>
    <dgm:pt modelId="{C7C14056-CE53-426B-968B-E8E68DABE1BF}" type="pres">
      <dgm:prSet presAssocID="{CE28A063-6F5D-461C-9EF0-8AF31D715226}" presName="parentText" presStyleLbl="node1" presStyleIdx="0" presStyleCnt="1">
        <dgm:presLayoutVars>
          <dgm:chMax val="0"/>
          <dgm:bulletEnabled val="1"/>
        </dgm:presLayoutVars>
      </dgm:prSet>
      <dgm:spPr/>
      <dgm:t>
        <a:bodyPr/>
        <a:lstStyle/>
        <a:p>
          <a:endParaRPr lang="en-US"/>
        </a:p>
      </dgm:t>
    </dgm:pt>
  </dgm:ptLst>
  <dgm:cxnLst>
    <dgm:cxn modelId="{FDDC4E89-D431-1242-A3EA-335FA7FC0E2F}" type="presOf" srcId="{88AD5293-B016-4CFE-B9A9-4DEACC62FC2C}" destId="{B0D65861-E74D-4F4D-B794-89C1F37F46CE}" srcOrd="0" destOrd="0" presId="urn:microsoft.com/office/officeart/2005/8/layout/vList2"/>
    <dgm:cxn modelId="{7A08A5A4-A31E-3E47-BAF4-5C77972DE9F6}" type="presOf" srcId="{CE28A063-6F5D-461C-9EF0-8AF31D715226}" destId="{C7C14056-CE53-426B-968B-E8E68DABE1BF}" srcOrd="0" destOrd="0" presId="urn:microsoft.com/office/officeart/2005/8/layout/vList2"/>
    <dgm:cxn modelId="{F5B122F4-EF39-4D20-B71F-004F693FB66D}" srcId="{88AD5293-B016-4CFE-B9A9-4DEACC62FC2C}" destId="{CE28A063-6F5D-461C-9EF0-8AF31D715226}" srcOrd="0" destOrd="0" parTransId="{E194A2AE-0662-43E8-8193-9090D7AAC9C7}" sibTransId="{E92E374B-7C69-421E-B0DF-6A08FF1C09BF}"/>
    <dgm:cxn modelId="{DA77AF48-2189-F548-85F8-3C99D143EC35}" type="presParOf" srcId="{B0D65861-E74D-4F4D-B794-89C1F37F46CE}" destId="{C7C14056-CE53-426B-968B-E8E68DABE1B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DF4E6C9E-94B8-4F0F-8C4F-0F4B2C6BE7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6469D7-9B8D-4055-BF14-900E6E72EC55}">
      <dgm:prSet/>
      <dgm:spPr/>
      <dgm:t>
        <a:bodyPr/>
        <a:lstStyle/>
        <a:p>
          <a:pPr rtl="0"/>
          <a:r>
            <a:rPr lang="en-US" b="1" dirty="0" smtClean="0"/>
            <a:t>Do only those acts which you are willing to allow to become universal standards of behavior applicable to all people in similar situations.</a:t>
          </a:r>
          <a:endParaRPr lang="en-US" dirty="0"/>
        </a:p>
      </dgm:t>
    </dgm:pt>
    <dgm:pt modelId="{E0CD021D-ADED-4622-9AA6-E2003C45A9D6}" type="parTrans" cxnId="{F3F83C6A-32E6-431E-A689-752FFFFF2842}">
      <dgm:prSet/>
      <dgm:spPr/>
      <dgm:t>
        <a:bodyPr/>
        <a:lstStyle/>
        <a:p>
          <a:endParaRPr lang="en-US"/>
        </a:p>
      </dgm:t>
    </dgm:pt>
    <dgm:pt modelId="{7DD1207C-236F-4C68-A067-001CD49E3F51}" type="sibTrans" cxnId="{F3F83C6A-32E6-431E-A689-752FFFFF2842}">
      <dgm:prSet/>
      <dgm:spPr/>
      <dgm:t>
        <a:bodyPr/>
        <a:lstStyle/>
        <a:p>
          <a:endParaRPr lang="en-US"/>
        </a:p>
      </dgm:t>
    </dgm:pt>
    <dgm:pt modelId="{C8762B74-3431-4830-82F8-829FE3D3DC2A}" type="pres">
      <dgm:prSet presAssocID="{DF4E6C9E-94B8-4F0F-8C4F-0F4B2C6BE791}" presName="linear" presStyleCnt="0">
        <dgm:presLayoutVars>
          <dgm:animLvl val="lvl"/>
          <dgm:resizeHandles val="exact"/>
        </dgm:presLayoutVars>
      </dgm:prSet>
      <dgm:spPr/>
      <dgm:t>
        <a:bodyPr/>
        <a:lstStyle/>
        <a:p>
          <a:endParaRPr lang="en-US"/>
        </a:p>
      </dgm:t>
    </dgm:pt>
    <dgm:pt modelId="{4081EABA-79BB-4D2F-B682-B98323399DB9}" type="pres">
      <dgm:prSet presAssocID="{3E6469D7-9B8D-4055-BF14-900E6E72EC55}" presName="parentText" presStyleLbl="node1" presStyleIdx="0" presStyleCnt="1">
        <dgm:presLayoutVars>
          <dgm:chMax val="0"/>
          <dgm:bulletEnabled val="1"/>
        </dgm:presLayoutVars>
      </dgm:prSet>
      <dgm:spPr/>
      <dgm:t>
        <a:bodyPr/>
        <a:lstStyle/>
        <a:p>
          <a:endParaRPr lang="en-US"/>
        </a:p>
      </dgm:t>
    </dgm:pt>
  </dgm:ptLst>
  <dgm:cxnLst>
    <dgm:cxn modelId="{F3F83C6A-32E6-431E-A689-752FFFFF2842}" srcId="{DF4E6C9E-94B8-4F0F-8C4F-0F4B2C6BE791}" destId="{3E6469D7-9B8D-4055-BF14-900E6E72EC55}" srcOrd="0" destOrd="0" parTransId="{E0CD021D-ADED-4622-9AA6-E2003C45A9D6}" sibTransId="{7DD1207C-236F-4C68-A067-001CD49E3F51}"/>
    <dgm:cxn modelId="{379CD3A1-D4F7-2642-A137-AD0DBA1D7900}" type="presOf" srcId="{DF4E6C9E-94B8-4F0F-8C4F-0F4B2C6BE791}" destId="{C8762B74-3431-4830-82F8-829FE3D3DC2A}" srcOrd="0" destOrd="0" presId="urn:microsoft.com/office/officeart/2005/8/layout/vList2"/>
    <dgm:cxn modelId="{3491BFCD-3AA2-1446-B666-F159E31A04D2}" type="presOf" srcId="{3E6469D7-9B8D-4055-BF14-900E6E72EC55}" destId="{4081EABA-79BB-4D2F-B682-B98323399DB9}" srcOrd="0" destOrd="0" presId="urn:microsoft.com/office/officeart/2005/8/layout/vList2"/>
    <dgm:cxn modelId="{EF26992D-F9D2-5840-AD09-A66550BD978F}" type="presParOf" srcId="{C8762B74-3431-4830-82F8-829FE3D3DC2A}" destId="{4081EABA-79BB-4D2F-B682-B98323399DB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3B31CF08-21B8-42A9-91AA-0CBE2168BF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6C499E-C531-47CF-B211-38F5B5DB7AB3}">
      <dgm:prSet/>
      <dgm:spPr>
        <a:solidFill>
          <a:srgbClr val="FF0000"/>
        </a:solidFill>
      </dgm:spPr>
      <dgm:t>
        <a:bodyPr/>
        <a:lstStyle/>
        <a:p>
          <a:pPr rtl="0">
            <a:lnSpc>
              <a:spcPct val="100000"/>
            </a:lnSpc>
          </a:pPr>
          <a:r>
            <a:rPr lang="en-US" b="1" i="1" dirty="0" smtClean="0"/>
            <a:t>If  everyone did it, would it be a good thing?</a:t>
          </a:r>
          <a:endParaRPr lang="en-US" dirty="0"/>
        </a:p>
      </dgm:t>
    </dgm:pt>
    <dgm:pt modelId="{254FA54A-E93E-43C4-93B5-46E506192B7D}" type="parTrans" cxnId="{398515FA-6487-4319-86E3-55C2CD674438}">
      <dgm:prSet/>
      <dgm:spPr/>
      <dgm:t>
        <a:bodyPr/>
        <a:lstStyle/>
        <a:p>
          <a:endParaRPr lang="en-US"/>
        </a:p>
      </dgm:t>
    </dgm:pt>
    <dgm:pt modelId="{F76C2FE1-7784-4C13-ACD0-95AE8AE73482}" type="sibTrans" cxnId="{398515FA-6487-4319-86E3-55C2CD674438}">
      <dgm:prSet/>
      <dgm:spPr/>
      <dgm:t>
        <a:bodyPr/>
        <a:lstStyle/>
        <a:p>
          <a:endParaRPr lang="en-US"/>
        </a:p>
      </dgm:t>
    </dgm:pt>
    <dgm:pt modelId="{5723BB53-E748-40A1-A658-4DB57A166985}" type="pres">
      <dgm:prSet presAssocID="{3B31CF08-21B8-42A9-91AA-0CBE2168BF2A}" presName="linear" presStyleCnt="0">
        <dgm:presLayoutVars>
          <dgm:animLvl val="lvl"/>
          <dgm:resizeHandles val="exact"/>
        </dgm:presLayoutVars>
      </dgm:prSet>
      <dgm:spPr/>
      <dgm:t>
        <a:bodyPr/>
        <a:lstStyle/>
        <a:p>
          <a:endParaRPr lang="en-US"/>
        </a:p>
      </dgm:t>
    </dgm:pt>
    <dgm:pt modelId="{C84C51AF-63C2-4E4C-8078-625262337A7A}" type="pres">
      <dgm:prSet presAssocID="{096C499E-C531-47CF-B211-38F5B5DB7AB3}" presName="parentText" presStyleLbl="node1" presStyleIdx="0" presStyleCnt="1">
        <dgm:presLayoutVars>
          <dgm:chMax val="0"/>
          <dgm:bulletEnabled val="1"/>
        </dgm:presLayoutVars>
      </dgm:prSet>
      <dgm:spPr/>
      <dgm:t>
        <a:bodyPr/>
        <a:lstStyle/>
        <a:p>
          <a:endParaRPr lang="en-US"/>
        </a:p>
      </dgm:t>
    </dgm:pt>
  </dgm:ptLst>
  <dgm:cxnLst>
    <dgm:cxn modelId="{566ABCA2-95C2-D341-9AA6-242035670D80}" type="presOf" srcId="{3B31CF08-21B8-42A9-91AA-0CBE2168BF2A}" destId="{5723BB53-E748-40A1-A658-4DB57A166985}" srcOrd="0" destOrd="0" presId="urn:microsoft.com/office/officeart/2005/8/layout/vList2"/>
    <dgm:cxn modelId="{1CE51BFA-BD61-F64F-8792-1DE3F0C69902}" type="presOf" srcId="{096C499E-C531-47CF-B211-38F5B5DB7AB3}" destId="{C84C51AF-63C2-4E4C-8078-625262337A7A}" srcOrd="0" destOrd="0" presId="urn:microsoft.com/office/officeart/2005/8/layout/vList2"/>
    <dgm:cxn modelId="{398515FA-6487-4319-86E3-55C2CD674438}" srcId="{3B31CF08-21B8-42A9-91AA-0CBE2168BF2A}" destId="{096C499E-C531-47CF-B211-38F5B5DB7AB3}" srcOrd="0" destOrd="0" parTransId="{254FA54A-E93E-43C4-93B5-46E506192B7D}" sibTransId="{F76C2FE1-7784-4C13-ACD0-95AE8AE73482}"/>
    <dgm:cxn modelId="{F035968A-97F9-8648-AAC6-1CDF3B657BCA}" type="presParOf" srcId="{5723BB53-E748-40A1-A658-4DB57A166985}" destId="{C84C51AF-63C2-4E4C-8078-625262337A7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7A6320A7-D565-42B0-B1B2-A5046EB860BB}" type="doc">
      <dgm:prSet loTypeId="urn:microsoft.com/office/officeart/2005/8/layout/lProcess3" loCatId="process" qsTypeId="urn:microsoft.com/office/officeart/2005/8/quickstyle/3d1" qsCatId="3D" csTypeId="urn:microsoft.com/office/officeart/2005/8/colors/colorful4" csCatId="colorful" phldr="1"/>
      <dgm:spPr/>
      <dgm:t>
        <a:bodyPr/>
        <a:lstStyle/>
        <a:p>
          <a:endParaRPr lang="en-US"/>
        </a:p>
      </dgm:t>
    </dgm:pt>
    <dgm:pt modelId="{CD024BA3-7551-4236-9922-B95E8F0AD6D6}">
      <dgm:prSet custT="1"/>
      <dgm:spPr>
        <a:solidFill>
          <a:srgbClr val="FF0000"/>
        </a:solidFill>
      </dgm:spPr>
      <dgm:t>
        <a:bodyPr/>
        <a:lstStyle/>
        <a:p>
          <a:pPr rtl="0"/>
          <a:r>
            <a:rPr lang="en-US" sz="1800" b="0" dirty="0" smtClean="0"/>
            <a:t>1.  Ethical decisions take into account the interests and well-being of everyone affected by your actions (stakeholders).</a:t>
          </a:r>
          <a:endParaRPr lang="en-US" sz="1800" b="0" dirty="0"/>
        </a:p>
      </dgm:t>
    </dgm:pt>
    <dgm:pt modelId="{F3B216CB-AEEE-4D78-B6BE-008A909CCED9}" type="parTrans" cxnId="{DB6EFD6B-F4BD-4471-8D27-60158263DB1A}">
      <dgm:prSet/>
      <dgm:spPr/>
      <dgm:t>
        <a:bodyPr/>
        <a:lstStyle/>
        <a:p>
          <a:endParaRPr lang="en-US"/>
        </a:p>
      </dgm:t>
    </dgm:pt>
    <dgm:pt modelId="{2870A42F-0EF0-4746-8580-46F3E60F4A74}" type="sibTrans" cxnId="{DB6EFD6B-F4BD-4471-8D27-60158263DB1A}">
      <dgm:prSet/>
      <dgm:spPr/>
      <dgm:t>
        <a:bodyPr/>
        <a:lstStyle/>
        <a:p>
          <a:endParaRPr lang="en-US"/>
        </a:p>
      </dgm:t>
    </dgm:pt>
    <dgm:pt modelId="{19F03181-5908-4467-BBFA-8FC01EF61345}">
      <dgm:prSet custT="1"/>
      <dgm:spPr/>
      <dgm:t>
        <a:bodyPr/>
        <a:lstStyle/>
        <a:p>
          <a:pPr rtl="0"/>
          <a:r>
            <a:rPr lang="en-US" sz="1800" b="0" dirty="0" smtClean="0"/>
            <a:t>2</a:t>
          </a:r>
          <a:r>
            <a:rPr lang="en-US" sz="1700" b="0" dirty="0" smtClean="0"/>
            <a:t>.  Ethical decisions put values of Trustworthiness, Respect, Responsibility, Fairness, Caring, &amp; Citizenship above others.</a:t>
          </a:r>
          <a:endParaRPr lang="en-US" sz="1700" b="0" dirty="0"/>
        </a:p>
      </dgm:t>
    </dgm:pt>
    <dgm:pt modelId="{3D972623-6DA7-4035-99F6-EEDF5A5ECDFC}" type="parTrans" cxnId="{AB6B0108-076C-476A-A833-A984FBE648C1}">
      <dgm:prSet/>
      <dgm:spPr/>
      <dgm:t>
        <a:bodyPr/>
        <a:lstStyle/>
        <a:p>
          <a:endParaRPr lang="en-US"/>
        </a:p>
      </dgm:t>
    </dgm:pt>
    <dgm:pt modelId="{49C57AB4-8558-42AC-88D7-4D62AC3B4C5B}" type="sibTrans" cxnId="{AB6B0108-076C-476A-A833-A984FBE648C1}">
      <dgm:prSet/>
      <dgm:spPr/>
      <dgm:t>
        <a:bodyPr/>
        <a:lstStyle/>
        <a:p>
          <a:endParaRPr lang="en-US"/>
        </a:p>
      </dgm:t>
    </dgm:pt>
    <dgm:pt modelId="{5920037B-3483-4729-B1A4-5E9232F6BEAD}">
      <dgm:prSet custT="1"/>
      <dgm:spPr>
        <a:solidFill>
          <a:srgbClr val="0B9446"/>
        </a:solidFill>
      </dgm:spPr>
      <dgm:t>
        <a:bodyPr/>
        <a:lstStyle/>
        <a:p>
          <a:pPr rtl="0"/>
          <a:r>
            <a:rPr lang="en-US" sz="1800" b="0" dirty="0" smtClean="0"/>
            <a:t>3.  If it is necessary to violate one core ethical value to honor another, do what will produce the greatest good in the long run.</a:t>
          </a:r>
          <a:endParaRPr lang="en-US" sz="1800" b="0" dirty="0"/>
        </a:p>
      </dgm:t>
    </dgm:pt>
    <dgm:pt modelId="{B2440FA4-2C2B-4F64-9E04-E75AA14EBB69}" type="parTrans" cxnId="{58BE6A18-1070-4C54-9F84-68E4A268541F}">
      <dgm:prSet/>
      <dgm:spPr/>
      <dgm:t>
        <a:bodyPr/>
        <a:lstStyle/>
        <a:p>
          <a:endParaRPr lang="en-US"/>
        </a:p>
      </dgm:t>
    </dgm:pt>
    <dgm:pt modelId="{2A214DF3-0A43-4AD6-880F-6ABBD3C02ED1}" type="sibTrans" cxnId="{58BE6A18-1070-4C54-9F84-68E4A268541F}">
      <dgm:prSet/>
      <dgm:spPr/>
      <dgm:t>
        <a:bodyPr/>
        <a:lstStyle/>
        <a:p>
          <a:endParaRPr lang="en-US"/>
        </a:p>
      </dgm:t>
    </dgm:pt>
    <dgm:pt modelId="{C77A6E1A-6EAF-4686-BB12-483DA8CD06ED}" type="pres">
      <dgm:prSet presAssocID="{7A6320A7-D565-42B0-B1B2-A5046EB860BB}" presName="Name0" presStyleCnt="0">
        <dgm:presLayoutVars>
          <dgm:chPref val="3"/>
          <dgm:dir/>
          <dgm:animLvl val="lvl"/>
          <dgm:resizeHandles/>
        </dgm:presLayoutVars>
      </dgm:prSet>
      <dgm:spPr/>
      <dgm:t>
        <a:bodyPr/>
        <a:lstStyle/>
        <a:p>
          <a:endParaRPr lang="en-US"/>
        </a:p>
      </dgm:t>
    </dgm:pt>
    <dgm:pt modelId="{ABC703DB-73D9-489A-BF60-DCDFF7346AEB}" type="pres">
      <dgm:prSet presAssocID="{CD024BA3-7551-4236-9922-B95E8F0AD6D6}" presName="horFlow" presStyleCnt="0"/>
      <dgm:spPr/>
    </dgm:pt>
    <dgm:pt modelId="{0C2D6DEE-9ED3-4656-86AF-7C0E84D205E9}" type="pres">
      <dgm:prSet presAssocID="{CD024BA3-7551-4236-9922-B95E8F0AD6D6}" presName="bigChev" presStyleLbl="node1" presStyleIdx="0" presStyleCnt="3" custScaleX="369603" custScaleY="408176"/>
      <dgm:spPr/>
      <dgm:t>
        <a:bodyPr/>
        <a:lstStyle/>
        <a:p>
          <a:endParaRPr lang="en-US"/>
        </a:p>
      </dgm:t>
    </dgm:pt>
    <dgm:pt modelId="{505F2DEC-A4A2-4570-B14D-BB6048B7A45D}" type="pres">
      <dgm:prSet presAssocID="{CD024BA3-7551-4236-9922-B95E8F0AD6D6}" presName="vSp" presStyleCnt="0"/>
      <dgm:spPr/>
    </dgm:pt>
    <dgm:pt modelId="{52C4C11A-4466-481B-98C2-155607C77468}" type="pres">
      <dgm:prSet presAssocID="{19F03181-5908-4467-BBFA-8FC01EF61345}" presName="horFlow" presStyleCnt="0"/>
      <dgm:spPr/>
    </dgm:pt>
    <dgm:pt modelId="{19716442-FAC1-47F4-8564-23E7B178F64C}" type="pres">
      <dgm:prSet presAssocID="{19F03181-5908-4467-BBFA-8FC01EF61345}" presName="bigChev" presStyleLbl="node1" presStyleIdx="1" presStyleCnt="3" custScaleX="369603" custScaleY="408176"/>
      <dgm:spPr/>
      <dgm:t>
        <a:bodyPr/>
        <a:lstStyle/>
        <a:p>
          <a:endParaRPr lang="en-US"/>
        </a:p>
      </dgm:t>
    </dgm:pt>
    <dgm:pt modelId="{CD1C4097-4186-4E4D-83D2-1888D43B0A97}" type="pres">
      <dgm:prSet presAssocID="{19F03181-5908-4467-BBFA-8FC01EF61345}" presName="vSp" presStyleCnt="0"/>
      <dgm:spPr/>
    </dgm:pt>
    <dgm:pt modelId="{8B084B72-3235-4294-BAD0-25398020DDF0}" type="pres">
      <dgm:prSet presAssocID="{5920037B-3483-4729-B1A4-5E9232F6BEAD}" presName="horFlow" presStyleCnt="0"/>
      <dgm:spPr/>
    </dgm:pt>
    <dgm:pt modelId="{80FB0138-5DE2-4636-BEC4-D84785BCD964}" type="pres">
      <dgm:prSet presAssocID="{5920037B-3483-4729-B1A4-5E9232F6BEAD}" presName="bigChev" presStyleLbl="node1" presStyleIdx="2" presStyleCnt="3" custScaleX="360819" custScaleY="408176"/>
      <dgm:spPr/>
      <dgm:t>
        <a:bodyPr/>
        <a:lstStyle/>
        <a:p>
          <a:endParaRPr lang="en-US"/>
        </a:p>
      </dgm:t>
    </dgm:pt>
  </dgm:ptLst>
  <dgm:cxnLst>
    <dgm:cxn modelId="{C70222E6-2521-DC43-87C5-C9C8E18C91D0}" type="presOf" srcId="{7A6320A7-D565-42B0-B1B2-A5046EB860BB}" destId="{C77A6E1A-6EAF-4686-BB12-483DA8CD06ED}" srcOrd="0" destOrd="0" presId="urn:microsoft.com/office/officeart/2005/8/layout/lProcess3"/>
    <dgm:cxn modelId="{58BE6A18-1070-4C54-9F84-68E4A268541F}" srcId="{7A6320A7-D565-42B0-B1B2-A5046EB860BB}" destId="{5920037B-3483-4729-B1A4-5E9232F6BEAD}" srcOrd="2" destOrd="0" parTransId="{B2440FA4-2C2B-4F64-9E04-E75AA14EBB69}" sibTransId="{2A214DF3-0A43-4AD6-880F-6ABBD3C02ED1}"/>
    <dgm:cxn modelId="{C50D0A50-DB40-2C4A-AAD9-60302E6E725E}" type="presOf" srcId="{5920037B-3483-4729-B1A4-5E9232F6BEAD}" destId="{80FB0138-5DE2-4636-BEC4-D84785BCD964}" srcOrd="0" destOrd="0" presId="urn:microsoft.com/office/officeart/2005/8/layout/lProcess3"/>
    <dgm:cxn modelId="{AB6B0108-076C-476A-A833-A984FBE648C1}" srcId="{7A6320A7-D565-42B0-B1B2-A5046EB860BB}" destId="{19F03181-5908-4467-BBFA-8FC01EF61345}" srcOrd="1" destOrd="0" parTransId="{3D972623-6DA7-4035-99F6-EEDF5A5ECDFC}" sibTransId="{49C57AB4-8558-42AC-88D7-4D62AC3B4C5B}"/>
    <dgm:cxn modelId="{83254370-8198-0244-A295-E0DA739A639D}" type="presOf" srcId="{CD024BA3-7551-4236-9922-B95E8F0AD6D6}" destId="{0C2D6DEE-9ED3-4656-86AF-7C0E84D205E9}" srcOrd="0" destOrd="0" presId="urn:microsoft.com/office/officeart/2005/8/layout/lProcess3"/>
    <dgm:cxn modelId="{0E3F6B0A-80EC-D54C-9C36-67DE1C6EE947}" type="presOf" srcId="{19F03181-5908-4467-BBFA-8FC01EF61345}" destId="{19716442-FAC1-47F4-8564-23E7B178F64C}" srcOrd="0" destOrd="0" presId="urn:microsoft.com/office/officeart/2005/8/layout/lProcess3"/>
    <dgm:cxn modelId="{DB6EFD6B-F4BD-4471-8D27-60158263DB1A}" srcId="{7A6320A7-D565-42B0-B1B2-A5046EB860BB}" destId="{CD024BA3-7551-4236-9922-B95E8F0AD6D6}" srcOrd="0" destOrd="0" parTransId="{F3B216CB-AEEE-4D78-B6BE-008A909CCED9}" sibTransId="{2870A42F-0EF0-4746-8580-46F3E60F4A74}"/>
    <dgm:cxn modelId="{A1D0371E-5CEE-F64D-B8E3-3DC3E7FD4635}" type="presParOf" srcId="{C77A6E1A-6EAF-4686-BB12-483DA8CD06ED}" destId="{ABC703DB-73D9-489A-BF60-DCDFF7346AEB}" srcOrd="0" destOrd="0" presId="urn:microsoft.com/office/officeart/2005/8/layout/lProcess3"/>
    <dgm:cxn modelId="{2ABDEAD4-03D7-454B-8AC5-FCA0421D686A}" type="presParOf" srcId="{ABC703DB-73D9-489A-BF60-DCDFF7346AEB}" destId="{0C2D6DEE-9ED3-4656-86AF-7C0E84D205E9}" srcOrd="0" destOrd="0" presId="urn:microsoft.com/office/officeart/2005/8/layout/lProcess3"/>
    <dgm:cxn modelId="{AC07C79B-E0B2-A041-912A-6C3899C78A22}" type="presParOf" srcId="{C77A6E1A-6EAF-4686-BB12-483DA8CD06ED}" destId="{505F2DEC-A4A2-4570-B14D-BB6048B7A45D}" srcOrd="1" destOrd="0" presId="urn:microsoft.com/office/officeart/2005/8/layout/lProcess3"/>
    <dgm:cxn modelId="{F122AFFF-9286-4940-BFD2-8CC163CC7CAF}" type="presParOf" srcId="{C77A6E1A-6EAF-4686-BB12-483DA8CD06ED}" destId="{52C4C11A-4466-481B-98C2-155607C77468}" srcOrd="2" destOrd="0" presId="urn:microsoft.com/office/officeart/2005/8/layout/lProcess3"/>
    <dgm:cxn modelId="{6DE0928B-0AF4-384A-8F1F-8F5023B8DBA0}" type="presParOf" srcId="{52C4C11A-4466-481B-98C2-155607C77468}" destId="{19716442-FAC1-47F4-8564-23E7B178F64C}" srcOrd="0" destOrd="0" presId="urn:microsoft.com/office/officeart/2005/8/layout/lProcess3"/>
    <dgm:cxn modelId="{D35D6257-D275-604B-8FED-662A35738C2F}" type="presParOf" srcId="{C77A6E1A-6EAF-4686-BB12-483DA8CD06ED}" destId="{CD1C4097-4186-4E4D-83D2-1888D43B0A97}" srcOrd="3" destOrd="0" presId="urn:microsoft.com/office/officeart/2005/8/layout/lProcess3"/>
    <dgm:cxn modelId="{621D9913-25D0-F745-BED3-298BD4BAE453}" type="presParOf" srcId="{C77A6E1A-6EAF-4686-BB12-483DA8CD06ED}" destId="{8B084B72-3235-4294-BAD0-25398020DDF0}" srcOrd="4" destOrd="0" presId="urn:microsoft.com/office/officeart/2005/8/layout/lProcess3"/>
    <dgm:cxn modelId="{9D7C6D47-D7F0-1D4E-9121-3B4E88178493}" type="presParOf" srcId="{8B084B72-3235-4294-BAD0-25398020DDF0}" destId="{80FB0138-5DE2-4636-BEC4-D84785BCD964}"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7DD62E96-DC57-C048-A01D-88622EE040E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7B857846-6255-D844-970D-841793CD883D}">
      <dgm:prSet phldrT="[Text]" custT="1"/>
      <dgm:spPr/>
      <dgm:t>
        <a:bodyPr/>
        <a:lstStyle/>
        <a:p>
          <a:r>
            <a:rPr lang="en-US" sz="3600" dirty="0" smtClean="0"/>
            <a:t>Video - Honesty</a:t>
          </a:r>
          <a:endParaRPr lang="en-US" sz="3600" dirty="0"/>
        </a:p>
      </dgm:t>
    </dgm:pt>
    <dgm:pt modelId="{6314F311-B2CD-394E-87C8-F407645C7D88}" type="parTrans" cxnId="{6C5BEB2B-1111-7141-A7A1-68B20FF09066}">
      <dgm:prSet/>
      <dgm:spPr/>
      <dgm:t>
        <a:bodyPr/>
        <a:lstStyle/>
        <a:p>
          <a:endParaRPr lang="en-US"/>
        </a:p>
      </dgm:t>
    </dgm:pt>
    <dgm:pt modelId="{5BFAA430-4A91-E645-B3E3-2CFD15311369}" type="sibTrans" cxnId="{6C5BEB2B-1111-7141-A7A1-68B20FF09066}">
      <dgm:prSet/>
      <dgm:spPr/>
      <dgm:t>
        <a:bodyPr/>
        <a:lstStyle/>
        <a:p>
          <a:endParaRPr lang="en-US"/>
        </a:p>
      </dgm:t>
    </dgm:pt>
    <dgm:pt modelId="{D7E00D61-6E84-8245-96A1-73C70E4A6535}" type="pres">
      <dgm:prSet presAssocID="{7DD62E96-DC57-C048-A01D-88622EE040E5}" presName="diagram" presStyleCnt="0">
        <dgm:presLayoutVars>
          <dgm:dir/>
          <dgm:resizeHandles val="exact"/>
        </dgm:presLayoutVars>
      </dgm:prSet>
      <dgm:spPr/>
      <dgm:t>
        <a:bodyPr/>
        <a:lstStyle/>
        <a:p>
          <a:endParaRPr lang="en-US"/>
        </a:p>
      </dgm:t>
    </dgm:pt>
    <dgm:pt modelId="{16D26BA2-B202-8D42-9C5A-C38E8B8B97DD}" type="pres">
      <dgm:prSet presAssocID="{7B857846-6255-D844-970D-841793CD883D}" presName="node" presStyleLbl="node1" presStyleIdx="0" presStyleCnt="1" custAng="10800000" custFlipVert="1" custScaleY="29167" custLinFactNeighborX="2917" custLinFactNeighborY="-30903">
        <dgm:presLayoutVars>
          <dgm:bulletEnabled val="1"/>
        </dgm:presLayoutVars>
      </dgm:prSet>
      <dgm:spPr/>
      <dgm:t>
        <a:bodyPr/>
        <a:lstStyle/>
        <a:p>
          <a:endParaRPr lang="en-US"/>
        </a:p>
      </dgm:t>
    </dgm:pt>
  </dgm:ptLst>
  <dgm:cxnLst>
    <dgm:cxn modelId="{0F2C9284-6123-F340-AE4F-1092E3246FBB}" type="presOf" srcId="{7B857846-6255-D844-970D-841793CD883D}" destId="{16D26BA2-B202-8D42-9C5A-C38E8B8B97DD}" srcOrd="0" destOrd="0" presId="urn:microsoft.com/office/officeart/2005/8/layout/default"/>
    <dgm:cxn modelId="{E703D530-E065-0340-B64F-017DE472BD87}" type="presOf" srcId="{7DD62E96-DC57-C048-A01D-88622EE040E5}" destId="{D7E00D61-6E84-8245-96A1-73C70E4A6535}" srcOrd="0" destOrd="0" presId="urn:microsoft.com/office/officeart/2005/8/layout/default"/>
    <dgm:cxn modelId="{6C5BEB2B-1111-7141-A7A1-68B20FF09066}" srcId="{7DD62E96-DC57-C048-A01D-88622EE040E5}" destId="{7B857846-6255-D844-970D-841793CD883D}" srcOrd="0" destOrd="0" parTransId="{6314F311-B2CD-394E-87C8-F407645C7D88}" sibTransId="{5BFAA430-4A91-E645-B3E3-2CFD15311369}"/>
    <dgm:cxn modelId="{6106CAD7-ECDD-1C4F-BB73-950491222D71}" type="presParOf" srcId="{D7E00D61-6E84-8245-96A1-73C70E4A6535}" destId="{16D26BA2-B202-8D42-9C5A-C38E8B8B97DD}"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7DD62E96-DC57-C048-A01D-88622EE040E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7B857846-6255-D844-970D-841793CD883D}">
      <dgm:prSet phldrT="[Text]" custT="1"/>
      <dgm:spPr/>
      <dgm:t>
        <a:bodyPr/>
        <a:lstStyle/>
        <a:p>
          <a:r>
            <a:rPr lang="en-US" sz="3600" b="0" dirty="0" smtClean="0"/>
            <a:t>Video -  Anti-Bullying</a:t>
          </a:r>
          <a:endParaRPr lang="en-US" sz="3600" b="0" dirty="0"/>
        </a:p>
      </dgm:t>
    </dgm:pt>
    <dgm:pt modelId="{6314F311-B2CD-394E-87C8-F407645C7D88}" type="parTrans" cxnId="{6C5BEB2B-1111-7141-A7A1-68B20FF09066}">
      <dgm:prSet/>
      <dgm:spPr/>
      <dgm:t>
        <a:bodyPr/>
        <a:lstStyle/>
        <a:p>
          <a:endParaRPr lang="en-US"/>
        </a:p>
      </dgm:t>
    </dgm:pt>
    <dgm:pt modelId="{5BFAA430-4A91-E645-B3E3-2CFD15311369}" type="sibTrans" cxnId="{6C5BEB2B-1111-7141-A7A1-68B20FF09066}">
      <dgm:prSet/>
      <dgm:spPr/>
      <dgm:t>
        <a:bodyPr/>
        <a:lstStyle/>
        <a:p>
          <a:endParaRPr lang="en-US"/>
        </a:p>
      </dgm:t>
    </dgm:pt>
    <dgm:pt modelId="{D7E00D61-6E84-8245-96A1-73C70E4A6535}" type="pres">
      <dgm:prSet presAssocID="{7DD62E96-DC57-C048-A01D-88622EE040E5}" presName="diagram" presStyleCnt="0">
        <dgm:presLayoutVars>
          <dgm:dir/>
          <dgm:resizeHandles val="exact"/>
        </dgm:presLayoutVars>
      </dgm:prSet>
      <dgm:spPr/>
      <dgm:t>
        <a:bodyPr/>
        <a:lstStyle/>
        <a:p>
          <a:endParaRPr lang="en-US"/>
        </a:p>
      </dgm:t>
    </dgm:pt>
    <dgm:pt modelId="{16D26BA2-B202-8D42-9C5A-C38E8B8B97DD}" type="pres">
      <dgm:prSet presAssocID="{7B857846-6255-D844-970D-841793CD883D}" presName="node" presStyleLbl="node1" presStyleIdx="0" presStyleCnt="1" custAng="10800000" custFlipVert="1" custScaleY="29167" custLinFactNeighborX="2917" custLinFactNeighborY="-30903">
        <dgm:presLayoutVars>
          <dgm:bulletEnabled val="1"/>
        </dgm:presLayoutVars>
      </dgm:prSet>
      <dgm:spPr/>
      <dgm:t>
        <a:bodyPr/>
        <a:lstStyle/>
        <a:p>
          <a:endParaRPr lang="en-US"/>
        </a:p>
      </dgm:t>
    </dgm:pt>
  </dgm:ptLst>
  <dgm:cxnLst>
    <dgm:cxn modelId="{10FF1C39-3660-DD48-8BAD-ADA28B48D8DE}" type="presOf" srcId="{7DD62E96-DC57-C048-A01D-88622EE040E5}" destId="{D7E00D61-6E84-8245-96A1-73C70E4A6535}" srcOrd="0" destOrd="0" presId="urn:microsoft.com/office/officeart/2005/8/layout/default"/>
    <dgm:cxn modelId="{163CD7AC-350B-A342-978B-AE8CD2939406}" type="presOf" srcId="{7B857846-6255-D844-970D-841793CD883D}" destId="{16D26BA2-B202-8D42-9C5A-C38E8B8B97DD}" srcOrd="0" destOrd="0" presId="urn:microsoft.com/office/officeart/2005/8/layout/default"/>
    <dgm:cxn modelId="{6C5BEB2B-1111-7141-A7A1-68B20FF09066}" srcId="{7DD62E96-DC57-C048-A01D-88622EE040E5}" destId="{7B857846-6255-D844-970D-841793CD883D}" srcOrd="0" destOrd="0" parTransId="{6314F311-B2CD-394E-87C8-F407645C7D88}" sibTransId="{5BFAA430-4A91-E645-B3E3-2CFD15311369}"/>
    <dgm:cxn modelId="{878116E7-1142-A647-ACD8-A0D1D4DEFFC8}" type="presParOf" srcId="{D7E00D61-6E84-8245-96A1-73C70E4A6535}" destId="{16D26BA2-B202-8D42-9C5A-C38E8B8B97DD}"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7DD62E96-DC57-C048-A01D-88622EE040E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7B857846-6255-D844-970D-841793CD883D}">
      <dgm:prSet phldrT="[Text]" custT="1"/>
      <dgm:spPr/>
      <dgm:t>
        <a:bodyPr/>
        <a:lstStyle/>
        <a:p>
          <a:r>
            <a:rPr lang="en-US" sz="3600" dirty="0" smtClean="0"/>
            <a:t>Video - Peer</a:t>
          </a:r>
          <a:r>
            <a:rPr lang="en-US" sz="3600" baseline="0" dirty="0" smtClean="0"/>
            <a:t> Pressure</a:t>
          </a:r>
          <a:endParaRPr lang="en-US" sz="3600" dirty="0"/>
        </a:p>
      </dgm:t>
    </dgm:pt>
    <dgm:pt modelId="{6314F311-B2CD-394E-87C8-F407645C7D88}" type="parTrans" cxnId="{6C5BEB2B-1111-7141-A7A1-68B20FF09066}">
      <dgm:prSet/>
      <dgm:spPr/>
      <dgm:t>
        <a:bodyPr/>
        <a:lstStyle/>
        <a:p>
          <a:endParaRPr lang="en-US"/>
        </a:p>
      </dgm:t>
    </dgm:pt>
    <dgm:pt modelId="{5BFAA430-4A91-E645-B3E3-2CFD15311369}" type="sibTrans" cxnId="{6C5BEB2B-1111-7141-A7A1-68B20FF09066}">
      <dgm:prSet/>
      <dgm:spPr/>
      <dgm:t>
        <a:bodyPr/>
        <a:lstStyle/>
        <a:p>
          <a:endParaRPr lang="en-US"/>
        </a:p>
      </dgm:t>
    </dgm:pt>
    <dgm:pt modelId="{D7E00D61-6E84-8245-96A1-73C70E4A6535}" type="pres">
      <dgm:prSet presAssocID="{7DD62E96-DC57-C048-A01D-88622EE040E5}" presName="diagram" presStyleCnt="0">
        <dgm:presLayoutVars>
          <dgm:dir/>
          <dgm:resizeHandles val="exact"/>
        </dgm:presLayoutVars>
      </dgm:prSet>
      <dgm:spPr/>
      <dgm:t>
        <a:bodyPr/>
        <a:lstStyle/>
        <a:p>
          <a:endParaRPr lang="en-US"/>
        </a:p>
      </dgm:t>
    </dgm:pt>
    <dgm:pt modelId="{16D26BA2-B202-8D42-9C5A-C38E8B8B97DD}" type="pres">
      <dgm:prSet presAssocID="{7B857846-6255-D844-970D-841793CD883D}" presName="node" presStyleLbl="node1" presStyleIdx="0" presStyleCnt="1" custAng="10800000" custFlipVert="1" custScaleY="29167" custLinFactNeighborX="2917" custLinFactNeighborY="-30903">
        <dgm:presLayoutVars>
          <dgm:bulletEnabled val="1"/>
        </dgm:presLayoutVars>
      </dgm:prSet>
      <dgm:spPr/>
      <dgm:t>
        <a:bodyPr/>
        <a:lstStyle/>
        <a:p>
          <a:endParaRPr lang="en-US"/>
        </a:p>
      </dgm:t>
    </dgm:pt>
  </dgm:ptLst>
  <dgm:cxnLst>
    <dgm:cxn modelId="{CCC06027-A654-7041-8AEA-10C960AAA017}" type="presOf" srcId="{7B857846-6255-D844-970D-841793CD883D}" destId="{16D26BA2-B202-8D42-9C5A-C38E8B8B97DD}" srcOrd="0" destOrd="0" presId="urn:microsoft.com/office/officeart/2005/8/layout/default"/>
    <dgm:cxn modelId="{6C5BEB2B-1111-7141-A7A1-68B20FF09066}" srcId="{7DD62E96-DC57-C048-A01D-88622EE040E5}" destId="{7B857846-6255-D844-970D-841793CD883D}" srcOrd="0" destOrd="0" parTransId="{6314F311-B2CD-394E-87C8-F407645C7D88}" sibTransId="{5BFAA430-4A91-E645-B3E3-2CFD15311369}"/>
    <dgm:cxn modelId="{DB9262D8-BC7C-844C-84BB-B809BDCFDE42}" type="presOf" srcId="{7DD62E96-DC57-C048-A01D-88622EE040E5}" destId="{D7E00D61-6E84-8245-96A1-73C70E4A6535}" srcOrd="0" destOrd="0" presId="urn:microsoft.com/office/officeart/2005/8/layout/default"/>
    <dgm:cxn modelId="{14D5FE5A-8810-F246-84F8-D7305DC36227}" type="presParOf" srcId="{D7E00D61-6E84-8245-96A1-73C70E4A6535}" destId="{16D26BA2-B202-8D42-9C5A-C38E8B8B97D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DEC0F95D-21DE-4B59-BF9E-891D43F2EA13}" type="doc">
      <dgm:prSet loTypeId="urn:microsoft.com/office/officeart/2005/8/layout/vList2" loCatId="list" qsTypeId="urn:microsoft.com/office/officeart/2005/8/quickstyle/3d2" qsCatId="3D" csTypeId="urn:microsoft.com/office/officeart/2005/8/colors/accent2_4" csCatId="accent2" phldr="1"/>
      <dgm:spPr/>
      <dgm:t>
        <a:bodyPr/>
        <a:lstStyle/>
        <a:p>
          <a:endParaRPr lang="en-US"/>
        </a:p>
      </dgm:t>
    </dgm:pt>
    <dgm:pt modelId="{026DD741-291B-40C6-B094-EED0BE4453A5}">
      <dgm:prSet custT="1"/>
      <dgm:spPr>
        <a:solidFill>
          <a:schemeClr val="accent1">
            <a:lumMod val="50000"/>
          </a:schemeClr>
        </a:solidFill>
      </dgm:spPr>
      <dgm:t>
        <a:bodyPr/>
        <a:lstStyle/>
        <a:p>
          <a:pPr algn="ctr" rtl="0"/>
          <a:r>
            <a:rPr lang="en-US" sz="3600" b="0" i="0" dirty="0" smtClean="0"/>
            <a:t>Day 2 Homework -  Dialogue Presentations</a:t>
          </a:r>
          <a:endParaRPr lang="es-PR" sz="3600" b="0" i="0" dirty="0" smtClean="0"/>
        </a:p>
      </dgm:t>
    </dgm:pt>
    <dgm:pt modelId="{30442AE4-D838-4617-9AC5-C98BBAF23C6C}" type="parTrans" cxnId="{91162A91-55B0-4D6F-939D-91B92CC513F8}">
      <dgm:prSet/>
      <dgm:spPr/>
      <dgm:t>
        <a:bodyPr/>
        <a:lstStyle/>
        <a:p>
          <a:endParaRPr lang="en-US"/>
        </a:p>
      </dgm:t>
    </dgm:pt>
    <dgm:pt modelId="{5B403B1D-FAF5-4326-8302-4E570637A0E1}" type="sibTrans" cxnId="{91162A91-55B0-4D6F-939D-91B92CC513F8}">
      <dgm:prSet/>
      <dgm:spPr/>
      <dgm:t>
        <a:bodyPr/>
        <a:lstStyle/>
        <a:p>
          <a:endParaRPr lang="en-US"/>
        </a:p>
      </dgm:t>
    </dgm:pt>
    <dgm:pt modelId="{CD6D6B60-7D25-4BFB-AC0C-E71138F9D438}" type="pres">
      <dgm:prSet presAssocID="{DEC0F95D-21DE-4B59-BF9E-891D43F2EA13}" presName="linear" presStyleCnt="0">
        <dgm:presLayoutVars>
          <dgm:animLvl val="lvl"/>
          <dgm:resizeHandles val="exact"/>
        </dgm:presLayoutVars>
      </dgm:prSet>
      <dgm:spPr/>
      <dgm:t>
        <a:bodyPr/>
        <a:lstStyle/>
        <a:p>
          <a:endParaRPr lang="en-US"/>
        </a:p>
      </dgm:t>
    </dgm:pt>
    <dgm:pt modelId="{8E37CA2B-AEE5-43D0-9879-22BEE3A897D7}" type="pres">
      <dgm:prSet presAssocID="{026DD741-291B-40C6-B094-EED0BE4453A5}" presName="parentText" presStyleLbl="node1" presStyleIdx="0" presStyleCnt="1" custScaleY="92628" custLinFactY="-112940" custLinFactNeighborY="-200000">
        <dgm:presLayoutVars>
          <dgm:chMax val="0"/>
          <dgm:bulletEnabled val="1"/>
        </dgm:presLayoutVars>
      </dgm:prSet>
      <dgm:spPr/>
      <dgm:t>
        <a:bodyPr/>
        <a:lstStyle/>
        <a:p>
          <a:endParaRPr lang="en-US"/>
        </a:p>
      </dgm:t>
    </dgm:pt>
  </dgm:ptLst>
  <dgm:cxnLst>
    <dgm:cxn modelId="{96942181-9FCB-F742-B19E-E814749C6C47}" type="presOf" srcId="{DEC0F95D-21DE-4B59-BF9E-891D43F2EA13}" destId="{CD6D6B60-7D25-4BFB-AC0C-E71138F9D438}" srcOrd="0" destOrd="0" presId="urn:microsoft.com/office/officeart/2005/8/layout/vList2"/>
    <dgm:cxn modelId="{91162A91-55B0-4D6F-939D-91B92CC513F8}" srcId="{DEC0F95D-21DE-4B59-BF9E-891D43F2EA13}" destId="{026DD741-291B-40C6-B094-EED0BE4453A5}" srcOrd="0" destOrd="0" parTransId="{30442AE4-D838-4617-9AC5-C98BBAF23C6C}" sibTransId="{5B403B1D-FAF5-4326-8302-4E570637A0E1}"/>
    <dgm:cxn modelId="{F12BD628-4ABF-A84E-A633-90496DDA3EE4}" type="presOf" srcId="{026DD741-291B-40C6-B094-EED0BE4453A5}" destId="{8E37CA2B-AEE5-43D0-9879-22BEE3A897D7}" srcOrd="0" destOrd="0" presId="urn:microsoft.com/office/officeart/2005/8/layout/vList2"/>
    <dgm:cxn modelId="{03795965-4DE2-6B4E-9253-3A0CB17314BB}" type="presParOf" srcId="{CD6D6B60-7D25-4BFB-AC0C-E71138F9D438}" destId="{8E37CA2B-AEE5-43D0-9879-22BEE3A897D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75B832-90D9-43E8-97DD-1BF996BC6CCE}" type="doc">
      <dgm:prSet loTypeId="urn:microsoft.com/office/officeart/2005/8/layout/vList6" loCatId="process" qsTypeId="urn:microsoft.com/office/officeart/2005/8/quickstyle/3d3" qsCatId="3D" csTypeId="urn:microsoft.com/office/officeart/2005/8/colors/colorful1#26" csCatId="colorful" phldr="1"/>
      <dgm:spPr/>
      <dgm:t>
        <a:bodyPr/>
        <a:lstStyle/>
        <a:p>
          <a:endParaRPr lang="en-US"/>
        </a:p>
      </dgm:t>
    </dgm:pt>
    <dgm:pt modelId="{7C6E2F41-9DDB-49D1-8611-4EB3A04F2C82}">
      <dgm:prSet custT="1"/>
      <dgm:spPr>
        <a:solidFill>
          <a:srgbClr val="7030A0"/>
        </a:solidFill>
      </dgm:spPr>
      <dgm:t>
        <a:bodyPr/>
        <a:lstStyle/>
        <a:p>
          <a:pPr algn="ctr" rtl="0"/>
          <a:r>
            <a:rPr lang="en-US" sz="2800" b="1" i="0" u="none" dirty="0" smtClean="0">
              <a:effectLst>
                <a:outerShdw blurRad="38100" dist="38100" dir="2700000" algn="tl">
                  <a:srgbClr val="000000">
                    <a:alpha val="43137"/>
                  </a:srgbClr>
                </a:outerShdw>
              </a:effectLst>
            </a:rPr>
            <a:t>Stated Values</a:t>
          </a:r>
          <a:endParaRPr lang="en-US" sz="2800" b="1" i="0" u="none" dirty="0">
            <a:effectLst>
              <a:outerShdw blurRad="38100" dist="38100" dir="2700000" algn="tl">
                <a:srgbClr val="000000">
                  <a:alpha val="43137"/>
                </a:srgbClr>
              </a:outerShdw>
            </a:effectLst>
          </a:endParaRPr>
        </a:p>
      </dgm:t>
    </dgm:pt>
    <dgm:pt modelId="{A4235753-CF94-4336-BBF0-7D121A21514A}" type="parTrans" cxnId="{07D792AC-49DD-4CAE-8F23-2B4E027D76A8}">
      <dgm:prSet/>
      <dgm:spPr/>
      <dgm:t>
        <a:bodyPr/>
        <a:lstStyle/>
        <a:p>
          <a:endParaRPr lang="en-US"/>
        </a:p>
      </dgm:t>
    </dgm:pt>
    <dgm:pt modelId="{F08F2B36-DCF1-41EA-8F96-7F64E81027E5}" type="sibTrans" cxnId="{07D792AC-49DD-4CAE-8F23-2B4E027D76A8}">
      <dgm:prSet/>
      <dgm:spPr/>
      <dgm:t>
        <a:bodyPr/>
        <a:lstStyle/>
        <a:p>
          <a:endParaRPr lang="en-US"/>
        </a:p>
      </dgm:t>
    </dgm:pt>
    <dgm:pt modelId="{8C842BAD-0A7A-4C51-8957-84D51D9D0D00}">
      <dgm:prSet custT="1"/>
      <dgm:spPr>
        <a:solidFill>
          <a:schemeClr val="accent4">
            <a:lumMod val="50000"/>
          </a:schemeClr>
        </a:solidFill>
      </dgm:spPr>
      <dgm:t>
        <a:bodyPr/>
        <a:lstStyle/>
        <a:p>
          <a:pPr algn="ctr" rtl="0"/>
          <a:r>
            <a:rPr lang="en-US" sz="2800" b="1" i="0" u="none" dirty="0" smtClean="0">
              <a:effectLst>
                <a:outerShdw blurRad="38100" dist="38100" dir="2700000" algn="tl">
                  <a:srgbClr val="000000">
                    <a:alpha val="43137"/>
                  </a:srgbClr>
                </a:outerShdw>
              </a:effectLst>
            </a:rPr>
            <a:t>Operational Values</a:t>
          </a:r>
          <a:endParaRPr lang="en-US" sz="2800" b="1" i="0" u="none" dirty="0">
            <a:effectLst>
              <a:outerShdw blurRad="38100" dist="38100" dir="2700000" algn="tl">
                <a:srgbClr val="000000">
                  <a:alpha val="43137"/>
                </a:srgbClr>
              </a:outerShdw>
            </a:effectLst>
          </a:endParaRPr>
        </a:p>
      </dgm:t>
    </dgm:pt>
    <dgm:pt modelId="{7E4C7EC3-F800-44EE-828B-80F3EB10E91A}" type="parTrans" cxnId="{221F8A85-BA7B-4768-B6C9-4D3AB5854AB6}">
      <dgm:prSet/>
      <dgm:spPr/>
      <dgm:t>
        <a:bodyPr/>
        <a:lstStyle/>
        <a:p>
          <a:endParaRPr lang="en-US"/>
        </a:p>
      </dgm:t>
    </dgm:pt>
    <dgm:pt modelId="{1F6E4377-17E5-49BA-B246-D2725A8F0480}" type="sibTrans" cxnId="{221F8A85-BA7B-4768-B6C9-4D3AB5854AB6}">
      <dgm:prSet/>
      <dgm:spPr/>
      <dgm:t>
        <a:bodyPr/>
        <a:lstStyle/>
        <a:p>
          <a:endParaRPr lang="en-US"/>
        </a:p>
      </dgm:t>
    </dgm:pt>
    <dgm:pt modelId="{987CC7E1-EE68-4C20-A3D8-7156BCC1BBE0}">
      <dgm:prSet custT="1"/>
      <dgm:spPr>
        <a:solidFill>
          <a:srgbClr val="7030A0">
            <a:alpha val="90000"/>
          </a:srgbClr>
        </a:solidFill>
      </dgm:spPr>
      <dgm:t>
        <a:bodyPr/>
        <a:lstStyle/>
        <a:p>
          <a:pPr algn="l" rtl="0"/>
          <a:r>
            <a:rPr lang="en-US" sz="2400" b="1" i="0" dirty="0" smtClean="0">
              <a:solidFill>
                <a:schemeClr val="bg1"/>
              </a:solidFill>
              <a:effectLst>
                <a:outerShdw blurRad="38100" dist="38100" dir="2700000" algn="tl">
                  <a:srgbClr val="000000">
                    <a:alpha val="43137"/>
                  </a:srgbClr>
                </a:outerShdw>
              </a:effectLst>
            </a:rPr>
            <a:t>What we say we value and the level of importance we say we attach to the value</a:t>
          </a:r>
          <a:endParaRPr lang="en-US" sz="2400" b="1" i="0" dirty="0">
            <a:solidFill>
              <a:schemeClr val="bg1"/>
            </a:solidFill>
            <a:effectLst>
              <a:outerShdw blurRad="38100" dist="38100" dir="2700000" algn="tl">
                <a:srgbClr val="000000">
                  <a:alpha val="43137"/>
                </a:srgbClr>
              </a:outerShdw>
            </a:effectLst>
          </a:endParaRPr>
        </a:p>
      </dgm:t>
    </dgm:pt>
    <dgm:pt modelId="{49867BFC-79BC-4838-87AE-367776C41E91}" type="parTrans" cxnId="{CB226270-1264-43E0-B7FC-780AF0635E0F}">
      <dgm:prSet/>
      <dgm:spPr/>
      <dgm:t>
        <a:bodyPr/>
        <a:lstStyle/>
        <a:p>
          <a:endParaRPr lang="en-US"/>
        </a:p>
      </dgm:t>
    </dgm:pt>
    <dgm:pt modelId="{8CA806D3-1CDF-4FA3-849D-F951108A45A2}" type="sibTrans" cxnId="{CB226270-1264-43E0-B7FC-780AF0635E0F}">
      <dgm:prSet/>
      <dgm:spPr/>
      <dgm:t>
        <a:bodyPr/>
        <a:lstStyle/>
        <a:p>
          <a:endParaRPr lang="en-US"/>
        </a:p>
      </dgm:t>
    </dgm:pt>
    <dgm:pt modelId="{863214DC-13D5-4819-80D6-5C6A949AC3E6}">
      <dgm:prSet custT="1"/>
      <dgm:spPr>
        <a:solidFill>
          <a:schemeClr val="accent4">
            <a:lumMod val="50000"/>
            <a:alpha val="90000"/>
          </a:schemeClr>
        </a:solidFill>
      </dgm:spPr>
      <dgm:t>
        <a:bodyPr/>
        <a:lstStyle/>
        <a:p>
          <a:pPr algn="l" rtl="0"/>
          <a:r>
            <a:rPr lang="en-US" sz="2400" b="1" i="0" dirty="0" smtClean="0">
              <a:solidFill>
                <a:schemeClr val="bg1"/>
              </a:solidFill>
              <a:effectLst>
                <a:outerShdw blurRad="38100" dist="38100" dir="2700000" algn="tl">
                  <a:srgbClr val="000000">
                    <a:alpha val="43137"/>
                  </a:srgbClr>
                </a:outerShdw>
              </a:effectLst>
            </a:rPr>
            <a:t>What we actually value – our highest priorities revealed by our actions and choices</a:t>
          </a:r>
          <a:endParaRPr lang="en-US" sz="2400" b="1" i="0" dirty="0">
            <a:solidFill>
              <a:schemeClr val="bg1"/>
            </a:solidFill>
            <a:effectLst>
              <a:outerShdw blurRad="38100" dist="38100" dir="2700000" algn="tl">
                <a:srgbClr val="000000">
                  <a:alpha val="43137"/>
                </a:srgbClr>
              </a:outerShdw>
            </a:effectLst>
          </a:endParaRPr>
        </a:p>
      </dgm:t>
    </dgm:pt>
    <dgm:pt modelId="{AF0F10A1-9024-4DAA-8702-097E133EACDE}" type="parTrans" cxnId="{DA098D90-0C2E-41EE-8A4A-89BB8E57C903}">
      <dgm:prSet/>
      <dgm:spPr/>
      <dgm:t>
        <a:bodyPr/>
        <a:lstStyle/>
        <a:p>
          <a:endParaRPr lang="en-US"/>
        </a:p>
      </dgm:t>
    </dgm:pt>
    <dgm:pt modelId="{9B9C95FB-24B5-4CC7-A1CB-732085518FF0}" type="sibTrans" cxnId="{DA098D90-0C2E-41EE-8A4A-89BB8E57C903}">
      <dgm:prSet/>
      <dgm:spPr/>
      <dgm:t>
        <a:bodyPr/>
        <a:lstStyle/>
        <a:p>
          <a:endParaRPr lang="en-US"/>
        </a:p>
      </dgm:t>
    </dgm:pt>
    <dgm:pt modelId="{C024FC75-A39E-4F6B-A197-B4AA060123CB}">
      <dgm:prSet custT="1"/>
      <dgm:spPr>
        <a:solidFill>
          <a:srgbClr val="7030A0">
            <a:alpha val="90000"/>
          </a:srgbClr>
        </a:solidFill>
      </dgm:spPr>
      <dgm:t>
        <a:bodyPr/>
        <a:lstStyle/>
        <a:p>
          <a:pPr algn="l" rtl="0"/>
          <a:endParaRPr lang="en-US" sz="2400" b="1" i="0" dirty="0">
            <a:solidFill>
              <a:schemeClr val="bg1"/>
            </a:solidFill>
            <a:effectLst>
              <a:outerShdw blurRad="38100" dist="38100" dir="2700000" algn="tl">
                <a:srgbClr val="000000">
                  <a:alpha val="43137"/>
                </a:srgbClr>
              </a:outerShdw>
            </a:effectLst>
          </a:endParaRPr>
        </a:p>
      </dgm:t>
    </dgm:pt>
    <dgm:pt modelId="{F794BB6F-E28E-4BF1-A966-3F7FFEFC3726}" type="parTrans" cxnId="{89641326-1708-485D-9E6D-7BE7AB53CDD2}">
      <dgm:prSet/>
      <dgm:spPr/>
      <dgm:t>
        <a:bodyPr/>
        <a:lstStyle/>
        <a:p>
          <a:endParaRPr lang="en-US"/>
        </a:p>
      </dgm:t>
    </dgm:pt>
    <dgm:pt modelId="{3C085DDB-D209-466D-95DF-0C1F4BA0548C}" type="sibTrans" cxnId="{89641326-1708-485D-9E6D-7BE7AB53CDD2}">
      <dgm:prSet/>
      <dgm:spPr/>
      <dgm:t>
        <a:bodyPr/>
        <a:lstStyle/>
        <a:p>
          <a:endParaRPr lang="en-US"/>
        </a:p>
      </dgm:t>
    </dgm:pt>
    <dgm:pt modelId="{B3116E88-0AE8-4B4C-B2A8-912C1FD870EE}">
      <dgm:prSet custT="1"/>
      <dgm:spPr>
        <a:solidFill>
          <a:schemeClr val="accent4">
            <a:lumMod val="50000"/>
            <a:alpha val="90000"/>
          </a:schemeClr>
        </a:solidFill>
      </dgm:spPr>
      <dgm:t>
        <a:bodyPr/>
        <a:lstStyle/>
        <a:p>
          <a:pPr algn="l" rtl="0"/>
          <a:endParaRPr lang="en-US" sz="2400" b="1" dirty="0">
            <a:solidFill>
              <a:schemeClr val="bg1"/>
            </a:solidFill>
            <a:effectLst>
              <a:outerShdw blurRad="38100" dist="38100" dir="2700000" algn="tl">
                <a:srgbClr val="000000">
                  <a:alpha val="43137"/>
                </a:srgbClr>
              </a:outerShdw>
            </a:effectLst>
          </a:endParaRPr>
        </a:p>
      </dgm:t>
    </dgm:pt>
    <dgm:pt modelId="{2B5821F2-1CE8-41FA-928A-E4E40331A1AB}" type="parTrans" cxnId="{90168827-B571-4EC9-B889-967EDCFAAC3C}">
      <dgm:prSet/>
      <dgm:spPr/>
      <dgm:t>
        <a:bodyPr/>
        <a:lstStyle/>
        <a:p>
          <a:endParaRPr lang="en-US"/>
        </a:p>
      </dgm:t>
    </dgm:pt>
    <dgm:pt modelId="{22A7E56E-30FB-4FC3-A0A9-E85887B6B661}" type="sibTrans" cxnId="{90168827-B571-4EC9-B889-967EDCFAAC3C}">
      <dgm:prSet/>
      <dgm:spPr/>
      <dgm:t>
        <a:bodyPr/>
        <a:lstStyle/>
        <a:p>
          <a:endParaRPr lang="en-US"/>
        </a:p>
      </dgm:t>
    </dgm:pt>
    <dgm:pt modelId="{42F6D6C3-30FE-4122-9D2A-82BFD5B5B7A8}" type="pres">
      <dgm:prSet presAssocID="{F175B832-90D9-43E8-97DD-1BF996BC6CCE}" presName="Name0" presStyleCnt="0">
        <dgm:presLayoutVars>
          <dgm:dir/>
          <dgm:animLvl val="lvl"/>
          <dgm:resizeHandles/>
        </dgm:presLayoutVars>
      </dgm:prSet>
      <dgm:spPr/>
      <dgm:t>
        <a:bodyPr/>
        <a:lstStyle/>
        <a:p>
          <a:endParaRPr lang="en-US"/>
        </a:p>
      </dgm:t>
    </dgm:pt>
    <dgm:pt modelId="{7DE08FA8-6678-4123-990D-889A72141CE7}" type="pres">
      <dgm:prSet presAssocID="{7C6E2F41-9DDB-49D1-8611-4EB3A04F2C82}" presName="linNode" presStyleCnt="0"/>
      <dgm:spPr/>
      <dgm:t>
        <a:bodyPr/>
        <a:lstStyle/>
        <a:p>
          <a:endParaRPr lang="en-US"/>
        </a:p>
      </dgm:t>
    </dgm:pt>
    <dgm:pt modelId="{74990995-D27A-4F74-BA42-78B2602857DE}" type="pres">
      <dgm:prSet presAssocID="{7C6E2F41-9DDB-49D1-8611-4EB3A04F2C82}" presName="parentShp" presStyleLbl="node1" presStyleIdx="0" presStyleCnt="2" custScaleX="79825">
        <dgm:presLayoutVars>
          <dgm:bulletEnabled val="1"/>
        </dgm:presLayoutVars>
      </dgm:prSet>
      <dgm:spPr/>
      <dgm:t>
        <a:bodyPr/>
        <a:lstStyle/>
        <a:p>
          <a:endParaRPr lang="en-US"/>
        </a:p>
      </dgm:t>
    </dgm:pt>
    <dgm:pt modelId="{9C3FB352-2804-4406-9654-7548A53711ED}" type="pres">
      <dgm:prSet presAssocID="{7C6E2F41-9DDB-49D1-8611-4EB3A04F2C82}" presName="childShp" presStyleLbl="bgAccFollowNode1" presStyleIdx="0" presStyleCnt="2" custScaleX="113450">
        <dgm:presLayoutVars>
          <dgm:bulletEnabled val="1"/>
        </dgm:presLayoutVars>
      </dgm:prSet>
      <dgm:spPr/>
      <dgm:t>
        <a:bodyPr/>
        <a:lstStyle/>
        <a:p>
          <a:endParaRPr lang="en-US"/>
        </a:p>
      </dgm:t>
    </dgm:pt>
    <dgm:pt modelId="{8DDBF2EF-BF79-4609-AC8C-612BD65FA5EC}" type="pres">
      <dgm:prSet presAssocID="{F08F2B36-DCF1-41EA-8F96-7F64E81027E5}" presName="spacing" presStyleCnt="0"/>
      <dgm:spPr/>
      <dgm:t>
        <a:bodyPr/>
        <a:lstStyle/>
        <a:p>
          <a:endParaRPr lang="en-US"/>
        </a:p>
      </dgm:t>
    </dgm:pt>
    <dgm:pt modelId="{93DA104B-176A-4BD6-A35D-A718FAD331EF}" type="pres">
      <dgm:prSet presAssocID="{8C842BAD-0A7A-4C51-8957-84D51D9D0D00}" presName="linNode" presStyleCnt="0"/>
      <dgm:spPr/>
      <dgm:t>
        <a:bodyPr/>
        <a:lstStyle/>
        <a:p>
          <a:endParaRPr lang="en-US"/>
        </a:p>
      </dgm:t>
    </dgm:pt>
    <dgm:pt modelId="{7FD30B5F-EDBF-49ED-8F29-F5E26A159AF8}" type="pres">
      <dgm:prSet presAssocID="{8C842BAD-0A7A-4C51-8957-84D51D9D0D00}" presName="parentShp" presStyleLbl="node1" presStyleIdx="1" presStyleCnt="2" custScaleX="79756">
        <dgm:presLayoutVars>
          <dgm:bulletEnabled val="1"/>
        </dgm:presLayoutVars>
      </dgm:prSet>
      <dgm:spPr/>
      <dgm:t>
        <a:bodyPr/>
        <a:lstStyle/>
        <a:p>
          <a:endParaRPr lang="en-US"/>
        </a:p>
      </dgm:t>
    </dgm:pt>
    <dgm:pt modelId="{79810693-7915-4A81-9745-7F4839B52510}" type="pres">
      <dgm:prSet presAssocID="{8C842BAD-0A7A-4C51-8957-84D51D9D0D00}" presName="childShp" presStyleLbl="bgAccFollowNode1" presStyleIdx="1" presStyleCnt="2" custScaleX="113659" custScaleY="119133">
        <dgm:presLayoutVars>
          <dgm:bulletEnabled val="1"/>
        </dgm:presLayoutVars>
      </dgm:prSet>
      <dgm:spPr/>
      <dgm:t>
        <a:bodyPr/>
        <a:lstStyle/>
        <a:p>
          <a:endParaRPr lang="en-US"/>
        </a:p>
      </dgm:t>
    </dgm:pt>
  </dgm:ptLst>
  <dgm:cxnLst>
    <dgm:cxn modelId="{DA098D90-0C2E-41EE-8A4A-89BB8E57C903}" srcId="{8C842BAD-0A7A-4C51-8957-84D51D9D0D00}" destId="{863214DC-13D5-4819-80D6-5C6A949AC3E6}" srcOrd="1" destOrd="0" parTransId="{AF0F10A1-9024-4DAA-8702-097E133EACDE}" sibTransId="{9B9C95FB-24B5-4CC7-A1CB-732085518FF0}"/>
    <dgm:cxn modelId="{E5FCC972-0192-4F4C-92F1-35C2D64F4AFE}" type="presOf" srcId="{F175B832-90D9-43E8-97DD-1BF996BC6CCE}" destId="{42F6D6C3-30FE-4122-9D2A-82BFD5B5B7A8}" srcOrd="0" destOrd="0" presId="urn:microsoft.com/office/officeart/2005/8/layout/vList6"/>
    <dgm:cxn modelId="{221F8A85-BA7B-4768-B6C9-4D3AB5854AB6}" srcId="{F175B832-90D9-43E8-97DD-1BF996BC6CCE}" destId="{8C842BAD-0A7A-4C51-8957-84D51D9D0D00}" srcOrd="1" destOrd="0" parTransId="{7E4C7EC3-F800-44EE-828B-80F3EB10E91A}" sibTransId="{1F6E4377-17E5-49BA-B246-D2725A8F0480}"/>
    <dgm:cxn modelId="{4D0B946B-488B-7443-91A1-5EA657DF0718}" type="presOf" srcId="{B3116E88-0AE8-4B4C-B2A8-912C1FD870EE}" destId="{79810693-7915-4A81-9745-7F4839B52510}" srcOrd="0" destOrd="0" presId="urn:microsoft.com/office/officeart/2005/8/layout/vList6"/>
    <dgm:cxn modelId="{CB226270-1264-43E0-B7FC-780AF0635E0F}" srcId="{7C6E2F41-9DDB-49D1-8611-4EB3A04F2C82}" destId="{987CC7E1-EE68-4C20-A3D8-7156BCC1BBE0}" srcOrd="1" destOrd="0" parTransId="{49867BFC-79BC-4838-87AE-367776C41E91}" sibTransId="{8CA806D3-1CDF-4FA3-849D-F951108A45A2}"/>
    <dgm:cxn modelId="{12EC3261-3CF8-BA46-A1E8-931C9790A8BF}" type="presOf" srcId="{C024FC75-A39E-4F6B-A197-B4AA060123CB}" destId="{9C3FB352-2804-4406-9654-7548A53711ED}" srcOrd="0" destOrd="0" presId="urn:microsoft.com/office/officeart/2005/8/layout/vList6"/>
    <dgm:cxn modelId="{84E39F11-8DF6-564F-BA53-C0758549B95E}" type="presOf" srcId="{987CC7E1-EE68-4C20-A3D8-7156BCC1BBE0}" destId="{9C3FB352-2804-4406-9654-7548A53711ED}" srcOrd="0" destOrd="1" presId="urn:microsoft.com/office/officeart/2005/8/layout/vList6"/>
    <dgm:cxn modelId="{89641326-1708-485D-9E6D-7BE7AB53CDD2}" srcId="{7C6E2F41-9DDB-49D1-8611-4EB3A04F2C82}" destId="{C024FC75-A39E-4F6B-A197-B4AA060123CB}" srcOrd="0" destOrd="0" parTransId="{F794BB6F-E28E-4BF1-A966-3F7FFEFC3726}" sibTransId="{3C085DDB-D209-466D-95DF-0C1F4BA0548C}"/>
    <dgm:cxn modelId="{90168827-B571-4EC9-B889-967EDCFAAC3C}" srcId="{8C842BAD-0A7A-4C51-8957-84D51D9D0D00}" destId="{B3116E88-0AE8-4B4C-B2A8-912C1FD870EE}" srcOrd="0" destOrd="0" parTransId="{2B5821F2-1CE8-41FA-928A-E4E40331A1AB}" sibTransId="{22A7E56E-30FB-4FC3-A0A9-E85887B6B661}"/>
    <dgm:cxn modelId="{03AEAB32-AA5D-394C-B70B-6F193D6A3943}" type="presOf" srcId="{7C6E2F41-9DDB-49D1-8611-4EB3A04F2C82}" destId="{74990995-D27A-4F74-BA42-78B2602857DE}" srcOrd="0" destOrd="0" presId="urn:microsoft.com/office/officeart/2005/8/layout/vList6"/>
    <dgm:cxn modelId="{AB9CCDA1-8C21-B64B-B7F0-ECDC85292ECD}" type="presOf" srcId="{863214DC-13D5-4819-80D6-5C6A949AC3E6}" destId="{79810693-7915-4A81-9745-7F4839B52510}" srcOrd="0" destOrd="1" presId="urn:microsoft.com/office/officeart/2005/8/layout/vList6"/>
    <dgm:cxn modelId="{07D792AC-49DD-4CAE-8F23-2B4E027D76A8}" srcId="{F175B832-90D9-43E8-97DD-1BF996BC6CCE}" destId="{7C6E2F41-9DDB-49D1-8611-4EB3A04F2C82}" srcOrd="0" destOrd="0" parTransId="{A4235753-CF94-4336-BBF0-7D121A21514A}" sibTransId="{F08F2B36-DCF1-41EA-8F96-7F64E81027E5}"/>
    <dgm:cxn modelId="{CD43338A-A463-6548-A359-AD4E0C0BAE26}" type="presOf" srcId="{8C842BAD-0A7A-4C51-8957-84D51D9D0D00}" destId="{7FD30B5F-EDBF-49ED-8F29-F5E26A159AF8}" srcOrd="0" destOrd="0" presId="urn:microsoft.com/office/officeart/2005/8/layout/vList6"/>
    <dgm:cxn modelId="{61B5B76A-9339-A74B-AE37-17A749A4F232}" type="presParOf" srcId="{42F6D6C3-30FE-4122-9D2A-82BFD5B5B7A8}" destId="{7DE08FA8-6678-4123-990D-889A72141CE7}" srcOrd="0" destOrd="0" presId="urn:microsoft.com/office/officeart/2005/8/layout/vList6"/>
    <dgm:cxn modelId="{463D6446-6B17-9040-895B-04A4BBB3064A}" type="presParOf" srcId="{7DE08FA8-6678-4123-990D-889A72141CE7}" destId="{74990995-D27A-4F74-BA42-78B2602857DE}" srcOrd="0" destOrd="0" presId="urn:microsoft.com/office/officeart/2005/8/layout/vList6"/>
    <dgm:cxn modelId="{CEE6FDD6-B56B-AE44-B8DB-E7F92041AAA9}" type="presParOf" srcId="{7DE08FA8-6678-4123-990D-889A72141CE7}" destId="{9C3FB352-2804-4406-9654-7548A53711ED}" srcOrd="1" destOrd="0" presId="urn:microsoft.com/office/officeart/2005/8/layout/vList6"/>
    <dgm:cxn modelId="{AFAF2601-4047-1240-A129-8C98272793C4}" type="presParOf" srcId="{42F6D6C3-30FE-4122-9D2A-82BFD5B5B7A8}" destId="{8DDBF2EF-BF79-4609-AC8C-612BD65FA5EC}" srcOrd="1" destOrd="0" presId="urn:microsoft.com/office/officeart/2005/8/layout/vList6"/>
    <dgm:cxn modelId="{127E32BB-6C17-674D-895D-63F39D7495F7}" type="presParOf" srcId="{42F6D6C3-30FE-4122-9D2A-82BFD5B5B7A8}" destId="{93DA104B-176A-4BD6-A35D-A718FAD331EF}" srcOrd="2" destOrd="0" presId="urn:microsoft.com/office/officeart/2005/8/layout/vList6"/>
    <dgm:cxn modelId="{51FF4710-3BE0-F94F-BF59-849B1E3528DC}" type="presParOf" srcId="{93DA104B-176A-4BD6-A35D-A718FAD331EF}" destId="{7FD30B5F-EDBF-49ED-8F29-F5E26A159AF8}" srcOrd="0" destOrd="0" presId="urn:microsoft.com/office/officeart/2005/8/layout/vList6"/>
    <dgm:cxn modelId="{DA3DCA4D-8885-4A40-A4B7-BD5DED8A1EE4}" type="presParOf" srcId="{93DA104B-176A-4BD6-A35D-A718FAD331EF}" destId="{79810693-7915-4A81-9745-7F4839B5251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390FB8-4624-4DB0-8151-BF55B2E25472}" type="doc">
      <dgm:prSet loTypeId="urn:microsoft.com/office/officeart/2005/8/layout/vList4" loCatId="list" qsTypeId="urn:microsoft.com/office/officeart/2005/8/quickstyle/3d3" qsCatId="3D" csTypeId="urn:microsoft.com/office/officeart/2005/8/colors/accent2_2" csCatId="accent2" phldr="1"/>
      <dgm:spPr/>
      <dgm:t>
        <a:bodyPr/>
        <a:lstStyle/>
        <a:p>
          <a:endParaRPr lang="en-US"/>
        </a:p>
      </dgm:t>
    </dgm:pt>
    <dgm:pt modelId="{E8E6C901-6FE9-4334-B7D8-352A7E7A5581}">
      <dgm:prSet custT="1"/>
      <dgm:spPr>
        <a:solidFill>
          <a:srgbClr val="0070C0"/>
        </a:solidFill>
      </dgm:spPr>
      <dgm:t>
        <a:bodyPr/>
        <a:lstStyle/>
        <a:p>
          <a:pPr rtl="0"/>
          <a:r>
            <a:rPr lang="en-US" sz="2800" b="1" dirty="0" smtClean="0">
              <a:solidFill>
                <a:schemeClr val="bg1"/>
              </a:solidFill>
              <a:effectLst>
                <a:outerShdw blurRad="38100" dist="38100" dir="2700000" algn="tl">
                  <a:srgbClr val="000000">
                    <a:alpha val="43137"/>
                  </a:srgbClr>
                </a:outerShdw>
              </a:effectLst>
            </a:rPr>
            <a:t>You do not learn how to ride a bicycle by looking at pictures of bicycles in a book and studying laws of physics. You learn how to ride a bicycle by getting on a bike and riding. </a:t>
          </a:r>
          <a:r>
            <a:rPr lang="en-US" sz="2000" b="1" dirty="0" smtClean="0">
              <a:solidFill>
                <a:schemeClr val="bg1"/>
              </a:solidFill>
              <a:effectLst>
                <a:outerShdw blurRad="38100" dist="38100" dir="2700000" algn="tl">
                  <a:srgbClr val="000000">
                    <a:alpha val="43137"/>
                  </a:srgbClr>
                </a:outerShdw>
              </a:effectLst>
            </a:rPr>
            <a:t>- Barbara Lewis</a:t>
          </a:r>
          <a:endParaRPr lang="en-US" sz="2000" dirty="0">
            <a:solidFill>
              <a:schemeClr val="bg1"/>
            </a:solidFill>
            <a:effectLst>
              <a:outerShdw blurRad="38100" dist="38100" dir="2700000" algn="tl">
                <a:srgbClr val="000000">
                  <a:alpha val="43137"/>
                </a:srgbClr>
              </a:outerShdw>
            </a:effectLst>
          </a:endParaRPr>
        </a:p>
      </dgm:t>
    </dgm:pt>
    <dgm:pt modelId="{BA6D0823-7AFA-401C-9C68-2BD7C917B1C6}" type="parTrans" cxnId="{1FADFE27-2B6B-4477-9AC9-2591E32A1889}">
      <dgm:prSet/>
      <dgm:spPr/>
      <dgm:t>
        <a:bodyPr/>
        <a:lstStyle/>
        <a:p>
          <a:endParaRPr lang="en-US"/>
        </a:p>
      </dgm:t>
    </dgm:pt>
    <dgm:pt modelId="{5A8C7108-D07A-4E48-86BE-D6A703752769}" type="sibTrans" cxnId="{1FADFE27-2B6B-4477-9AC9-2591E32A1889}">
      <dgm:prSet/>
      <dgm:spPr/>
      <dgm:t>
        <a:bodyPr/>
        <a:lstStyle/>
        <a:p>
          <a:endParaRPr lang="en-US"/>
        </a:p>
      </dgm:t>
    </dgm:pt>
    <dgm:pt modelId="{55A03B5E-B76F-4025-87C9-C82AE00E60B0}">
      <dgm:prSet custT="1"/>
      <dgm:spPr>
        <a:solidFill>
          <a:srgbClr val="FF0000"/>
        </a:solidFill>
      </dgm:spPr>
      <dgm:t>
        <a:bodyPr/>
        <a:lstStyle/>
        <a:p>
          <a:pPr rtl="0"/>
          <a:r>
            <a:rPr lang="en-US" sz="2800" b="1" dirty="0" smtClean="0">
              <a:solidFill>
                <a:schemeClr val="bg1"/>
              </a:solidFill>
              <a:effectLst>
                <a:outerShdw blurRad="38100" dist="38100" dir="2700000" algn="tl">
                  <a:srgbClr val="000000">
                    <a:alpha val="43137"/>
                  </a:srgbClr>
                </a:outerShdw>
              </a:effectLst>
            </a:rPr>
            <a:t>Similarly, </a:t>
          </a:r>
          <a:r>
            <a:rPr lang="en-US" sz="2800" b="1" dirty="0" smtClean="0">
              <a:effectLst>
                <a:outerShdw blurRad="38100" dist="38100" dir="2700000" algn="tl">
                  <a:srgbClr val="000000">
                    <a:alpha val="43137"/>
                  </a:srgbClr>
                </a:outerShdw>
              </a:effectLst>
            </a:rPr>
            <a:t>you learn to be a good person by the choices you make.  Your actions are the result of putting what it is you value into practice.</a:t>
          </a:r>
          <a:endParaRPr lang="en-US" sz="2800" dirty="0">
            <a:solidFill>
              <a:schemeClr val="bg1"/>
            </a:solidFill>
            <a:effectLst>
              <a:outerShdw blurRad="38100" dist="38100" dir="2700000" algn="tl">
                <a:srgbClr val="000000">
                  <a:alpha val="43137"/>
                </a:srgbClr>
              </a:outerShdw>
            </a:effectLst>
          </a:endParaRPr>
        </a:p>
      </dgm:t>
    </dgm:pt>
    <dgm:pt modelId="{A7A47353-8544-44E0-9FFF-F2E81684A136}" type="parTrans" cxnId="{A5DA981D-9745-49DB-A867-0C91853CB5B7}">
      <dgm:prSet/>
      <dgm:spPr/>
      <dgm:t>
        <a:bodyPr/>
        <a:lstStyle/>
        <a:p>
          <a:endParaRPr lang="en-US"/>
        </a:p>
      </dgm:t>
    </dgm:pt>
    <dgm:pt modelId="{6F982BC4-E56E-4F80-B8CA-566F143C6A19}" type="sibTrans" cxnId="{A5DA981D-9745-49DB-A867-0C91853CB5B7}">
      <dgm:prSet/>
      <dgm:spPr/>
      <dgm:t>
        <a:bodyPr/>
        <a:lstStyle/>
        <a:p>
          <a:endParaRPr lang="en-US"/>
        </a:p>
      </dgm:t>
    </dgm:pt>
    <dgm:pt modelId="{6BB33F9E-B4ED-4D4C-8DEB-FE595B6C3C55}" type="pres">
      <dgm:prSet presAssocID="{0F390FB8-4624-4DB0-8151-BF55B2E25472}" presName="linear" presStyleCnt="0">
        <dgm:presLayoutVars>
          <dgm:dir/>
          <dgm:resizeHandles val="exact"/>
        </dgm:presLayoutVars>
      </dgm:prSet>
      <dgm:spPr/>
      <dgm:t>
        <a:bodyPr/>
        <a:lstStyle/>
        <a:p>
          <a:endParaRPr lang="en-US"/>
        </a:p>
      </dgm:t>
    </dgm:pt>
    <dgm:pt modelId="{6CC05622-6E67-40A7-AEA5-3451D2D6C710}" type="pres">
      <dgm:prSet presAssocID="{E8E6C901-6FE9-4334-B7D8-352A7E7A5581}" presName="comp" presStyleCnt="0"/>
      <dgm:spPr/>
      <dgm:t>
        <a:bodyPr/>
        <a:lstStyle/>
        <a:p>
          <a:endParaRPr lang="en-US"/>
        </a:p>
      </dgm:t>
    </dgm:pt>
    <dgm:pt modelId="{30CF1E66-DF6D-4F08-AB77-380EE78B1BC3}" type="pres">
      <dgm:prSet presAssocID="{E8E6C901-6FE9-4334-B7D8-352A7E7A5581}" presName="box" presStyleLbl="node1" presStyleIdx="0" presStyleCnt="2"/>
      <dgm:spPr/>
      <dgm:t>
        <a:bodyPr/>
        <a:lstStyle/>
        <a:p>
          <a:endParaRPr lang="en-US"/>
        </a:p>
      </dgm:t>
    </dgm:pt>
    <dgm:pt modelId="{1016E051-B812-4CED-B4BC-696F65BCB8FD}" type="pres">
      <dgm:prSet presAssocID="{E8E6C901-6FE9-4334-B7D8-352A7E7A5581}" presName="img"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2BC7443A-E029-4285-A7F9-87334C978FF6}" type="pres">
      <dgm:prSet presAssocID="{E8E6C901-6FE9-4334-B7D8-352A7E7A5581}" presName="text" presStyleLbl="node1" presStyleIdx="0" presStyleCnt="2">
        <dgm:presLayoutVars>
          <dgm:bulletEnabled val="1"/>
        </dgm:presLayoutVars>
      </dgm:prSet>
      <dgm:spPr/>
      <dgm:t>
        <a:bodyPr/>
        <a:lstStyle/>
        <a:p>
          <a:endParaRPr lang="en-US"/>
        </a:p>
      </dgm:t>
    </dgm:pt>
    <dgm:pt modelId="{BA36B93E-E9EB-416F-AA2B-880A9CCE5C0F}" type="pres">
      <dgm:prSet presAssocID="{5A8C7108-D07A-4E48-86BE-D6A703752769}" presName="spacer" presStyleCnt="0"/>
      <dgm:spPr/>
      <dgm:t>
        <a:bodyPr/>
        <a:lstStyle/>
        <a:p>
          <a:endParaRPr lang="en-US"/>
        </a:p>
      </dgm:t>
    </dgm:pt>
    <dgm:pt modelId="{D5819A32-F6E9-4B28-85D7-1F540483D148}" type="pres">
      <dgm:prSet presAssocID="{55A03B5E-B76F-4025-87C9-C82AE00E60B0}" presName="comp" presStyleCnt="0"/>
      <dgm:spPr/>
      <dgm:t>
        <a:bodyPr/>
        <a:lstStyle/>
        <a:p>
          <a:endParaRPr lang="en-US"/>
        </a:p>
      </dgm:t>
    </dgm:pt>
    <dgm:pt modelId="{EA56C986-B7E4-4018-B3F0-04249580E279}" type="pres">
      <dgm:prSet presAssocID="{55A03B5E-B76F-4025-87C9-C82AE00E60B0}" presName="box" presStyleLbl="node1" presStyleIdx="1" presStyleCnt="2"/>
      <dgm:spPr/>
      <dgm:t>
        <a:bodyPr/>
        <a:lstStyle/>
        <a:p>
          <a:endParaRPr lang="en-US"/>
        </a:p>
      </dgm:t>
    </dgm:pt>
    <dgm:pt modelId="{47780802-4E86-4355-BBAB-64B243B99146}" type="pres">
      <dgm:prSet presAssocID="{55A03B5E-B76F-4025-87C9-C82AE00E60B0}"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6D159DFD-EC8E-4F62-A789-962BCB760327}" type="pres">
      <dgm:prSet presAssocID="{55A03B5E-B76F-4025-87C9-C82AE00E60B0}" presName="text" presStyleLbl="node1" presStyleIdx="1" presStyleCnt="2">
        <dgm:presLayoutVars>
          <dgm:bulletEnabled val="1"/>
        </dgm:presLayoutVars>
      </dgm:prSet>
      <dgm:spPr/>
      <dgm:t>
        <a:bodyPr/>
        <a:lstStyle/>
        <a:p>
          <a:endParaRPr lang="en-US"/>
        </a:p>
      </dgm:t>
    </dgm:pt>
  </dgm:ptLst>
  <dgm:cxnLst>
    <dgm:cxn modelId="{F2145FF0-C3F9-B140-B6C1-3CC9A1BB37D2}" type="presOf" srcId="{E8E6C901-6FE9-4334-B7D8-352A7E7A5581}" destId="{2BC7443A-E029-4285-A7F9-87334C978FF6}" srcOrd="1" destOrd="0" presId="urn:microsoft.com/office/officeart/2005/8/layout/vList4"/>
    <dgm:cxn modelId="{A5DA981D-9745-49DB-A867-0C91853CB5B7}" srcId="{0F390FB8-4624-4DB0-8151-BF55B2E25472}" destId="{55A03B5E-B76F-4025-87C9-C82AE00E60B0}" srcOrd="1" destOrd="0" parTransId="{A7A47353-8544-44E0-9FFF-F2E81684A136}" sibTransId="{6F982BC4-E56E-4F80-B8CA-566F143C6A19}"/>
    <dgm:cxn modelId="{5D3C229E-42FE-634B-94C5-33A56BD76C6E}" type="presOf" srcId="{55A03B5E-B76F-4025-87C9-C82AE00E60B0}" destId="{EA56C986-B7E4-4018-B3F0-04249580E279}" srcOrd="0" destOrd="0" presId="urn:microsoft.com/office/officeart/2005/8/layout/vList4"/>
    <dgm:cxn modelId="{7B64C608-6C02-CE4F-81E7-2537839B48A2}" type="presOf" srcId="{55A03B5E-B76F-4025-87C9-C82AE00E60B0}" destId="{6D159DFD-EC8E-4F62-A789-962BCB760327}" srcOrd="1" destOrd="0" presId="urn:microsoft.com/office/officeart/2005/8/layout/vList4"/>
    <dgm:cxn modelId="{1FADFE27-2B6B-4477-9AC9-2591E32A1889}" srcId="{0F390FB8-4624-4DB0-8151-BF55B2E25472}" destId="{E8E6C901-6FE9-4334-B7D8-352A7E7A5581}" srcOrd="0" destOrd="0" parTransId="{BA6D0823-7AFA-401C-9C68-2BD7C917B1C6}" sibTransId="{5A8C7108-D07A-4E48-86BE-D6A703752769}"/>
    <dgm:cxn modelId="{12843D67-359C-7B46-9574-B9BD1E98ED23}" type="presOf" srcId="{0F390FB8-4624-4DB0-8151-BF55B2E25472}" destId="{6BB33F9E-B4ED-4D4C-8DEB-FE595B6C3C55}" srcOrd="0" destOrd="0" presId="urn:microsoft.com/office/officeart/2005/8/layout/vList4"/>
    <dgm:cxn modelId="{7A2176D2-CE3E-4241-81A6-641A3C548D40}" type="presOf" srcId="{E8E6C901-6FE9-4334-B7D8-352A7E7A5581}" destId="{30CF1E66-DF6D-4F08-AB77-380EE78B1BC3}" srcOrd="0" destOrd="0" presId="urn:microsoft.com/office/officeart/2005/8/layout/vList4"/>
    <dgm:cxn modelId="{58E8B215-BDC7-2B47-9C2D-60E735006C95}" type="presParOf" srcId="{6BB33F9E-B4ED-4D4C-8DEB-FE595B6C3C55}" destId="{6CC05622-6E67-40A7-AEA5-3451D2D6C710}" srcOrd="0" destOrd="0" presId="urn:microsoft.com/office/officeart/2005/8/layout/vList4"/>
    <dgm:cxn modelId="{CBBC67B1-CC1F-E74C-9B17-C42653C795C3}" type="presParOf" srcId="{6CC05622-6E67-40A7-AEA5-3451D2D6C710}" destId="{30CF1E66-DF6D-4F08-AB77-380EE78B1BC3}" srcOrd="0" destOrd="0" presId="urn:microsoft.com/office/officeart/2005/8/layout/vList4"/>
    <dgm:cxn modelId="{77A1D08A-0F9C-D040-B050-A5D4C4197190}" type="presParOf" srcId="{6CC05622-6E67-40A7-AEA5-3451D2D6C710}" destId="{1016E051-B812-4CED-B4BC-696F65BCB8FD}" srcOrd="1" destOrd="0" presId="urn:microsoft.com/office/officeart/2005/8/layout/vList4"/>
    <dgm:cxn modelId="{7BA9518D-1F15-144E-A303-24BB25D3A321}" type="presParOf" srcId="{6CC05622-6E67-40A7-AEA5-3451D2D6C710}" destId="{2BC7443A-E029-4285-A7F9-87334C978FF6}" srcOrd="2" destOrd="0" presId="urn:microsoft.com/office/officeart/2005/8/layout/vList4"/>
    <dgm:cxn modelId="{627CF2FC-5CD8-7448-8825-3F7B5884BEDC}" type="presParOf" srcId="{6BB33F9E-B4ED-4D4C-8DEB-FE595B6C3C55}" destId="{BA36B93E-E9EB-416F-AA2B-880A9CCE5C0F}" srcOrd="1" destOrd="0" presId="urn:microsoft.com/office/officeart/2005/8/layout/vList4"/>
    <dgm:cxn modelId="{A4C76DDC-DE8C-3A4A-819E-3AF7E9211F84}" type="presParOf" srcId="{6BB33F9E-B4ED-4D4C-8DEB-FE595B6C3C55}" destId="{D5819A32-F6E9-4B28-85D7-1F540483D148}" srcOrd="2" destOrd="0" presId="urn:microsoft.com/office/officeart/2005/8/layout/vList4"/>
    <dgm:cxn modelId="{E9006CC5-BCBB-9D46-B940-3939B25D0DB8}" type="presParOf" srcId="{D5819A32-F6E9-4B28-85D7-1F540483D148}" destId="{EA56C986-B7E4-4018-B3F0-04249580E279}" srcOrd="0" destOrd="0" presId="urn:microsoft.com/office/officeart/2005/8/layout/vList4"/>
    <dgm:cxn modelId="{87C6D27A-F6D1-B242-BEBE-23F5042D3716}" type="presParOf" srcId="{D5819A32-F6E9-4B28-85D7-1F540483D148}" destId="{47780802-4E86-4355-BBAB-64B243B99146}" srcOrd="1" destOrd="0" presId="urn:microsoft.com/office/officeart/2005/8/layout/vList4"/>
    <dgm:cxn modelId="{7D315D35-F0EA-E745-9E80-3A29DAA664ED}" type="presParOf" srcId="{D5819A32-F6E9-4B28-85D7-1F540483D148}" destId="{6D159DFD-EC8E-4F62-A789-962BCB760327}"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E1CA5A-DC3E-405D-94D0-7C10B571ED49}" type="doc">
      <dgm:prSet loTypeId="urn:microsoft.com/office/officeart/2005/8/layout/default" loCatId="" qsTypeId="urn:microsoft.com/office/officeart/2005/8/quickstyle/3d4" qsCatId="3D" csTypeId="urn:microsoft.com/office/officeart/2005/8/colors/accent1_5" csCatId="accent1" phldr="1"/>
      <dgm:spPr/>
      <dgm:t>
        <a:bodyPr/>
        <a:lstStyle/>
        <a:p>
          <a:endParaRPr lang="en-US"/>
        </a:p>
      </dgm:t>
    </dgm:pt>
    <dgm:pt modelId="{1B4F50BF-1B26-4D02-B50D-4D8FB23446FB}">
      <dgm:prSet custT="1"/>
      <dgm:spPr>
        <a:solidFill>
          <a:srgbClr val="800000"/>
        </a:solidFill>
      </dgm:spPr>
      <dgm:t>
        <a:bodyPr/>
        <a:lstStyle/>
        <a:p>
          <a:pPr algn="r" rtl="0">
            <a:spcAft>
              <a:spcPts val="0"/>
            </a:spcAft>
          </a:pPr>
          <a:r>
            <a:rPr lang="en-US" sz="2800" b="1" i="0" u="none" dirty="0" smtClean="0">
              <a:effectLst>
                <a:outerShdw blurRad="38100" dist="38100" dir="2700000" algn="tl">
                  <a:srgbClr val="000000">
                    <a:alpha val="43137"/>
                  </a:srgbClr>
                </a:outerShdw>
              </a:effectLst>
            </a:rPr>
            <a:t>Instrumental Values</a:t>
          </a:r>
        </a:p>
        <a:p>
          <a:pPr algn="r" rtl="0">
            <a:spcAft>
              <a:spcPts val="0"/>
            </a:spcAft>
          </a:pPr>
          <a:endParaRPr lang="en-US" sz="2800" b="1" i="0" u="none" dirty="0">
            <a:effectLst>
              <a:outerShdw blurRad="38100" dist="38100" dir="2700000" algn="tl">
                <a:srgbClr val="000000">
                  <a:alpha val="43137"/>
                </a:srgbClr>
              </a:outerShdw>
            </a:effectLst>
          </a:endParaRPr>
        </a:p>
      </dgm:t>
    </dgm:pt>
    <dgm:pt modelId="{44791396-51D2-4245-B34E-68A1B09F0DFB}" type="sibTrans" cxnId="{321E414B-0BED-408B-A9C3-AD7B068EBE28}">
      <dgm:prSet/>
      <dgm:spPr/>
      <dgm:t>
        <a:bodyPr/>
        <a:lstStyle/>
        <a:p>
          <a:endParaRPr lang="en-US"/>
        </a:p>
      </dgm:t>
    </dgm:pt>
    <dgm:pt modelId="{87DE12A0-A808-45D0-ADF2-A12136AB35BA}" type="parTrans" cxnId="{321E414B-0BED-408B-A9C3-AD7B068EBE28}">
      <dgm:prSet/>
      <dgm:spPr/>
      <dgm:t>
        <a:bodyPr/>
        <a:lstStyle/>
        <a:p>
          <a:endParaRPr lang="en-US"/>
        </a:p>
      </dgm:t>
    </dgm:pt>
    <dgm:pt modelId="{951C9F1F-2C69-4724-9FB7-93D9D2E6395D}">
      <dgm:prSet custT="1"/>
      <dgm:spPr>
        <a:solidFill>
          <a:schemeClr val="accent5">
            <a:lumMod val="50000"/>
            <a:alpha val="90000"/>
          </a:schemeClr>
        </a:solidFill>
      </dgm:spPr>
      <dgm:t>
        <a:bodyPr/>
        <a:lstStyle/>
        <a:p>
          <a:pPr algn="r" rtl="0">
            <a:spcAft>
              <a:spcPts val="0"/>
            </a:spcAft>
          </a:pPr>
          <a:r>
            <a:rPr lang="en-US" sz="2800" b="1" i="0" u="none" dirty="0" smtClean="0">
              <a:effectLst>
                <a:outerShdw blurRad="38100" dist="38100" dir="2700000" algn="tl">
                  <a:srgbClr val="000000">
                    <a:alpha val="43137"/>
                  </a:srgbClr>
                </a:outerShdw>
              </a:effectLst>
            </a:rPr>
            <a:t>Intrinsic Values</a:t>
          </a:r>
        </a:p>
        <a:p>
          <a:pPr algn="r" rtl="0">
            <a:spcAft>
              <a:spcPts val="0"/>
            </a:spcAft>
          </a:pPr>
          <a:endParaRPr lang="en-US" sz="2800" b="1" dirty="0">
            <a:effectLst>
              <a:outerShdw blurRad="38100" dist="38100" dir="2700000" algn="tl">
                <a:srgbClr val="000000">
                  <a:alpha val="43137"/>
                </a:srgbClr>
              </a:outerShdw>
            </a:effectLst>
          </a:endParaRPr>
        </a:p>
      </dgm:t>
    </dgm:pt>
    <dgm:pt modelId="{03471DE0-C942-4540-B0FF-E58E7E323AA2}" type="sibTrans" cxnId="{E7EA0A3A-E03E-44A1-A25E-774D178F591A}">
      <dgm:prSet/>
      <dgm:spPr>
        <a:solidFill>
          <a:schemeClr val="tx2">
            <a:lumMod val="75000"/>
          </a:schemeClr>
        </a:solidFill>
        <a:ln>
          <a:solidFill>
            <a:schemeClr val="accent1"/>
          </a:solidFill>
        </a:ln>
      </dgm:spPr>
      <dgm:t>
        <a:bodyPr/>
        <a:lstStyle/>
        <a:p>
          <a:endParaRPr lang="en-US" dirty="0"/>
        </a:p>
      </dgm:t>
    </dgm:pt>
    <dgm:pt modelId="{485458DC-1788-43F3-923D-C0175CF11288}" type="parTrans" cxnId="{E7EA0A3A-E03E-44A1-A25E-774D178F591A}">
      <dgm:prSet/>
      <dgm:spPr/>
      <dgm:t>
        <a:bodyPr/>
        <a:lstStyle/>
        <a:p>
          <a:endParaRPr lang="en-US"/>
        </a:p>
      </dgm:t>
    </dgm:pt>
    <dgm:pt modelId="{15CF5175-6353-4CBB-8BE7-F83E01EAC488}">
      <dgm:prSet custT="1"/>
      <dgm:spPr>
        <a:solidFill>
          <a:srgbClr val="A6A6A6">
            <a:alpha val="90000"/>
          </a:srgbClr>
        </a:solidFill>
      </dgm:spPr>
      <dgm:t>
        <a:bodyPr/>
        <a:lstStyle/>
        <a:p>
          <a:pPr algn="l" rtl="0">
            <a:spcAft>
              <a:spcPts val="0"/>
            </a:spcAft>
          </a:pPr>
          <a:r>
            <a:rPr lang="en-US" sz="2400" dirty="0" smtClean="0"/>
            <a:t>Beliefs about feelings and achievements that are intrinsically good and worthy as end states (not merely means to an end); they define ultimate goals. </a:t>
          </a:r>
          <a:endParaRPr lang="en-US" sz="2400" b="1" i="0" dirty="0">
            <a:solidFill>
              <a:srgbClr val="000000"/>
            </a:solidFill>
            <a:effectLst>
              <a:outerShdw blurRad="38100" dist="38100" dir="2700000" algn="tl">
                <a:srgbClr val="000000">
                  <a:alpha val="43137"/>
                </a:srgbClr>
              </a:outerShdw>
            </a:effectLst>
          </a:endParaRPr>
        </a:p>
      </dgm:t>
    </dgm:pt>
    <dgm:pt modelId="{17DFB38E-A545-45AD-B183-FBACFC976738}" type="parTrans" cxnId="{7B6FF383-1164-4202-A3AB-7F2A1BE7D029}">
      <dgm:prSet/>
      <dgm:spPr/>
      <dgm:t>
        <a:bodyPr/>
        <a:lstStyle/>
        <a:p>
          <a:endParaRPr lang="en-US"/>
        </a:p>
      </dgm:t>
    </dgm:pt>
    <dgm:pt modelId="{E281E474-2287-46A4-9A4E-D0CFDDB6AB6D}" type="sibTrans" cxnId="{7B6FF383-1164-4202-A3AB-7F2A1BE7D029}">
      <dgm:prSet/>
      <dgm:spPr/>
      <dgm:t>
        <a:bodyPr/>
        <a:lstStyle/>
        <a:p>
          <a:endParaRPr lang="en-US"/>
        </a:p>
      </dgm:t>
    </dgm:pt>
    <dgm:pt modelId="{27362A26-FEA7-4EA9-95AC-37F8AF2B4409}">
      <dgm:prSet custT="1"/>
      <dgm:spPr>
        <a:solidFill>
          <a:srgbClr val="800000"/>
        </a:solidFill>
      </dgm:spPr>
      <dgm:t>
        <a:bodyPr/>
        <a:lstStyle/>
        <a:p>
          <a:pPr algn="l" rtl="0">
            <a:spcAft>
              <a:spcPts val="0"/>
            </a:spcAft>
          </a:pPr>
          <a:r>
            <a:rPr lang="en-US" sz="2400" b="1" i="0" dirty="0" smtClean="0">
              <a:solidFill>
                <a:schemeClr val="bg1"/>
              </a:solidFill>
              <a:effectLst>
                <a:outerShdw blurRad="38100" dist="38100" dir="2700000" algn="tl">
                  <a:srgbClr val="000000">
                    <a:alpha val="43137"/>
                  </a:srgbClr>
                </a:outerShdw>
              </a:effectLst>
            </a:rPr>
            <a:t>Beliefs about what is important to achieve other goals or outcomes. These are intermediate values; means to an end.</a:t>
          </a:r>
          <a:endParaRPr lang="en-US" sz="2400" b="1" i="0" dirty="0">
            <a:solidFill>
              <a:schemeClr val="bg1"/>
            </a:solidFill>
            <a:effectLst>
              <a:outerShdw blurRad="38100" dist="38100" dir="2700000" algn="tl">
                <a:srgbClr val="000000">
                  <a:alpha val="43137"/>
                </a:srgbClr>
              </a:outerShdw>
            </a:effectLst>
          </a:endParaRPr>
        </a:p>
      </dgm:t>
    </dgm:pt>
    <dgm:pt modelId="{1E2A7F84-BA90-4664-9B00-89147F87E1E4}" type="parTrans" cxnId="{8897C66C-D0DE-4D37-A30A-90272ABF593B}">
      <dgm:prSet/>
      <dgm:spPr/>
      <dgm:t>
        <a:bodyPr/>
        <a:lstStyle/>
        <a:p>
          <a:endParaRPr lang="en-US"/>
        </a:p>
      </dgm:t>
    </dgm:pt>
    <dgm:pt modelId="{D22D0A81-2885-49D8-ACF6-13E6A7732F8C}" type="sibTrans" cxnId="{8897C66C-D0DE-4D37-A30A-90272ABF593B}">
      <dgm:prSet/>
      <dgm:spPr/>
      <dgm:t>
        <a:bodyPr/>
        <a:lstStyle/>
        <a:p>
          <a:endParaRPr lang="en-US"/>
        </a:p>
      </dgm:t>
    </dgm:pt>
    <dgm:pt modelId="{3CDB2B82-BEFE-4842-AEEF-E03BCF0BFF1B}">
      <dgm:prSet/>
      <dgm:spPr/>
      <dgm:t>
        <a:bodyPr/>
        <a:lstStyle/>
        <a:p>
          <a:pPr>
            <a:spcAft>
              <a:spcPts val="0"/>
            </a:spcAft>
          </a:pPr>
          <a:endParaRPr lang="en-US" dirty="0"/>
        </a:p>
      </dgm:t>
    </dgm:pt>
    <dgm:pt modelId="{0EF0CFB7-DC0F-8B4E-968E-571F37CE2348}" type="parTrans" cxnId="{3E047CE6-F762-E242-9DB4-FA032C8C0C9B}">
      <dgm:prSet/>
      <dgm:spPr/>
      <dgm:t>
        <a:bodyPr/>
        <a:lstStyle/>
        <a:p>
          <a:endParaRPr lang="en-US"/>
        </a:p>
      </dgm:t>
    </dgm:pt>
    <dgm:pt modelId="{04845578-31A6-D54D-B77E-B4565C1F9D41}" type="sibTrans" cxnId="{3E047CE6-F762-E242-9DB4-FA032C8C0C9B}">
      <dgm:prSet/>
      <dgm:spPr/>
      <dgm:t>
        <a:bodyPr/>
        <a:lstStyle/>
        <a:p>
          <a:endParaRPr lang="en-US"/>
        </a:p>
      </dgm:t>
    </dgm:pt>
    <dgm:pt modelId="{A184EC8A-3935-A149-8115-3746997C7297}" type="pres">
      <dgm:prSet presAssocID="{D9E1CA5A-DC3E-405D-94D0-7C10B571ED49}" presName="diagram" presStyleCnt="0">
        <dgm:presLayoutVars>
          <dgm:dir/>
          <dgm:resizeHandles val="exact"/>
        </dgm:presLayoutVars>
      </dgm:prSet>
      <dgm:spPr/>
      <dgm:t>
        <a:bodyPr/>
        <a:lstStyle/>
        <a:p>
          <a:endParaRPr lang="en-US"/>
        </a:p>
      </dgm:t>
    </dgm:pt>
    <dgm:pt modelId="{C104A47F-2E8C-E441-B8CC-55AFB101007E}" type="pres">
      <dgm:prSet presAssocID="{951C9F1F-2C69-4724-9FB7-93D9D2E6395D}" presName="node" presStyleLbl="node1" presStyleIdx="0" presStyleCnt="2" custScaleX="149198">
        <dgm:presLayoutVars>
          <dgm:bulletEnabled val="1"/>
        </dgm:presLayoutVars>
      </dgm:prSet>
      <dgm:spPr/>
      <dgm:t>
        <a:bodyPr/>
        <a:lstStyle/>
        <a:p>
          <a:endParaRPr lang="en-US"/>
        </a:p>
      </dgm:t>
    </dgm:pt>
    <dgm:pt modelId="{070C18D7-C41D-9543-AF62-49975FECBC22}" type="pres">
      <dgm:prSet presAssocID="{03471DE0-C942-4540-B0FF-E58E7E323AA2}" presName="sibTrans" presStyleCnt="0"/>
      <dgm:spPr/>
    </dgm:pt>
    <dgm:pt modelId="{795BBEDE-A6EE-914A-8747-238384A21204}" type="pres">
      <dgm:prSet presAssocID="{1B4F50BF-1B26-4D02-B50D-4D8FB23446FB}" presName="node" presStyleLbl="node1" presStyleIdx="1" presStyleCnt="2" custScaleX="145388">
        <dgm:presLayoutVars>
          <dgm:bulletEnabled val="1"/>
        </dgm:presLayoutVars>
      </dgm:prSet>
      <dgm:spPr/>
      <dgm:t>
        <a:bodyPr/>
        <a:lstStyle/>
        <a:p>
          <a:endParaRPr lang="en-US"/>
        </a:p>
      </dgm:t>
    </dgm:pt>
  </dgm:ptLst>
  <dgm:cxnLst>
    <dgm:cxn modelId="{0EE1203B-6CC3-1244-9C97-C81112BE7745}" type="presOf" srcId="{1B4F50BF-1B26-4D02-B50D-4D8FB23446FB}" destId="{795BBEDE-A6EE-914A-8747-238384A21204}" srcOrd="0" destOrd="0" presId="urn:microsoft.com/office/officeart/2005/8/layout/default"/>
    <dgm:cxn modelId="{7B6FF383-1164-4202-A3AB-7F2A1BE7D029}" srcId="{951C9F1F-2C69-4724-9FB7-93D9D2E6395D}" destId="{15CF5175-6353-4CBB-8BE7-F83E01EAC488}" srcOrd="0" destOrd="0" parTransId="{17DFB38E-A545-45AD-B183-FBACFC976738}" sibTransId="{E281E474-2287-46A4-9A4E-D0CFDDB6AB6D}"/>
    <dgm:cxn modelId="{61B75168-D275-C449-988B-ACD5896235CC}" type="presOf" srcId="{D9E1CA5A-DC3E-405D-94D0-7C10B571ED49}" destId="{A184EC8A-3935-A149-8115-3746997C7297}" srcOrd="0" destOrd="0" presId="urn:microsoft.com/office/officeart/2005/8/layout/default"/>
    <dgm:cxn modelId="{E6E835E3-DCE3-CD42-9335-6EF47EEAD7D0}" type="presOf" srcId="{27362A26-FEA7-4EA9-95AC-37F8AF2B4409}" destId="{795BBEDE-A6EE-914A-8747-238384A21204}" srcOrd="0" destOrd="1" presId="urn:microsoft.com/office/officeart/2005/8/layout/default"/>
    <dgm:cxn modelId="{E7EA0A3A-E03E-44A1-A25E-774D178F591A}" srcId="{D9E1CA5A-DC3E-405D-94D0-7C10B571ED49}" destId="{951C9F1F-2C69-4724-9FB7-93D9D2E6395D}" srcOrd="0" destOrd="0" parTransId="{485458DC-1788-43F3-923D-C0175CF11288}" sibTransId="{03471DE0-C942-4540-B0FF-E58E7E323AA2}"/>
    <dgm:cxn modelId="{D065EAB3-2BAA-EE42-A6F5-97F65F477298}" type="presOf" srcId="{15CF5175-6353-4CBB-8BE7-F83E01EAC488}" destId="{C104A47F-2E8C-E441-B8CC-55AFB101007E}" srcOrd="0" destOrd="1" presId="urn:microsoft.com/office/officeart/2005/8/layout/default"/>
    <dgm:cxn modelId="{8897C66C-D0DE-4D37-A30A-90272ABF593B}" srcId="{1B4F50BF-1B26-4D02-B50D-4D8FB23446FB}" destId="{27362A26-FEA7-4EA9-95AC-37F8AF2B4409}" srcOrd="0" destOrd="0" parTransId="{1E2A7F84-BA90-4664-9B00-89147F87E1E4}" sibTransId="{D22D0A81-2885-49D8-ACF6-13E6A7732F8C}"/>
    <dgm:cxn modelId="{1C3A0316-701A-AA40-AA5D-65B255C4E367}" type="presOf" srcId="{3CDB2B82-BEFE-4842-AEEF-E03BCF0BFF1B}" destId="{C104A47F-2E8C-E441-B8CC-55AFB101007E}" srcOrd="0" destOrd="2" presId="urn:microsoft.com/office/officeart/2005/8/layout/default"/>
    <dgm:cxn modelId="{6EF47D74-3B9F-8144-B07A-7140572C89F1}" type="presOf" srcId="{951C9F1F-2C69-4724-9FB7-93D9D2E6395D}" destId="{C104A47F-2E8C-E441-B8CC-55AFB101007E}" srcOrd="0" destOrd="0" presId="urn:microsoft.com/office/officeart/2005/8/layout/default"/>
    <dgm:cxn modelId="{321E414B-0BED-408B-A9C3-AD7B068EBE28}" srcId="{D9E1CA5A-DC3E-405D-94D0-7C10B571ED49}" destId="{1B4F50BF-1B26-4D02-B50D-4D8FB23446FB}" srcOrd="1" destOrd="0" parTransId="{87DE12A0-A808-45D0-ADF2-A12136AB35BA}" sibTransId="{44791396-51D2-4245-B34E-68A1B09F0DFB}"/>
    <dgm:cxn modelId="{3E047CE6-F762-E242-9DB4-FA032C8C0C9B}" srcId="{951C9F1F-2C69-4724-9FB7-93D9D2E6395D}" destId="{3CDB2B82-BEFE-4842-AEEF-E03BCF0BFF1B}" srcOrd="1" destOrd="0" parTransId="{0EF0CFB7-DC0F-8B4E-968E-571F37CE2348}" sibTransId="{04845578-31A6-D54D-B77E-B4565C1F9D41}"/>
    <dgm:cxn modelId="{01638D4A-EE2E-F440-A43F-5E2FA5C18BE5}" type="presParOf" srcId="{A184EC8A-3935-A149-8115-3746997C7297}" destId="{C104A47F-2E8C-E441-B8CC-55AFB101007E}" srcOrd="0" destOrd="0" presId="urn:microsoft.com/office/officeart/2005/8/layout/default"/>
    <dgm:cxn modelId="{5D5FC3A7-C0CE-434C-90EC-732256000F6C}" type="presParOf" srcId="{A184EC8A-3935-A149-8115-3746997C7297}" destId="{070C18D7-C41D-9543-AF62-49975FECBC22}" srcOrd="1" destOrd="0" presId="urn:microsoft.com/office/officeart/2005/8/layout/default"/>
    <dgm:cxn modelId="{11B7B724-60E5-4745-8DFD-45FD44BFFEB3}" type="presParOf" srcId="{A184EC8A-3935-A149-8115-3746997C7297}" destId="{795BBEDE-A6EE-914A-8747-238384A2120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4D9B39-5074-4683-B2F3-BFC7B5528598}" type="doc">
      <dgm:prSet loTypeId="urn:microsoft.com/office/officeart/2005/8/layout/venn1" loCatId="relationship" qsTypeId="urn:microsoft.com/office/officeart/2005/8/quickstyle/simple1" qsCatId="simple" csTypeId="urn:microsoft.com/office/officeart/2005/8/colors/colorful2" csCatId="colorful" phldr="1"/>
      <dgm:spPr/>
    </dgm:pt>
    <dgm:pt modelId="{7C4BA87C-6AB2-49C9-B3D7-30BF95F20943}">
      <dgm:prSet phldrT="[Text]" custT="1"/>
      <dgm:spPr>
        <a:solidFill>
          <a:schemeClr val="accent3">
            <a:lumMod val="20000"/>
            <a:lumOff val="80000"/>
            <a:alpha val="50000"/>
          </a:schemeClr>
        </a:solidFill>
        <a:ln>
          <a:solidFill>
            <a:schemeClr val="accent1"/>
          </a:solidFill>
        </a:ln>
      </dgm:spPr>
      <dgm:t>
        <a:bodyPr/>
        <a:lstStyle/>
        <a:p>
          <a:endParaRPr lang="en-US" sz="1400" dirty="0"/>
        </a:p>
      </dgm:t>
    </dgm:pt>
    <dgm:pt modelId="{396FD2DD-9B14-4114-BC64-09ADF7CC496B}" type="sibTrans" cxnId="{1B372713-3906-432C-B2B5-D9A0EC281505}">
      <dgm:prSet/>
      <dgm:spPr/>
      <dgm:t>
        <a:bodyPr/>
        <a:lstStyle/>
        <a:p>
          <a:endParaRPr lang="en-US"/>
        </a:p>
      </dgm:t>
    </dgm:pt>
    <dgm:pt modelId="{516237DA-7A45-41D9-9BC2-8D01415A8260}" type="parTrans" cxnId="{1B372713-3906-432C-B2B5-D9A0EC281505}">
      <dgm:prSet/>
      <dgm:spPr/>
      <dgm:t>
        <a:bodyPr/>
        <a:lstStyle/>
        <a:p>
          <a:endParaRPr lang="en-US"/>
        </a:p>
      </dgm:t>
    </dgm:pt>
    <dgm:pt modelId="{A3A6E853-A111-416A-A85E-1D9B0DFF2222}">
      <dgm:prSet phldrT="[Text]" custT="1"/>
      <dgm:spPr>
        <a:solidFill>
          <a:schemeClr val="accent4">
            <a:lumMod val="20000"/>
            <a:lumOff val="80000"/>
            <a:alpha val="50000"/>
          </a:schemeClr>
        </a:solidFill>
        <a:ln>
          <a:solidFill>
            <a:schemeClr val="accent1"/>
          </a:solidFill>
        </a:ln>
      </dgm:spPr>
      <dgm:t>
        <a:bodyPr/>
        <a:lstStyle/>
        <a:p>
          <a:endParaRPr lang="en-US" sz="1400" dirty="0"/>
        </a:p>
      </dgm:t>
    </dgm:pt>
    <dgm:pt modelId="{5F141D26-5855-46DE-9627-6D7FD9B8BC3F}" type="sibTrans" cxnId="{F10FF12A-E64D-4384-845F-181150DB2F2F}">
      <dgm:prSet/>
      <dgm:spPr/>
      <dgm:t>
        <a:bodyPr/>
        <a:lstStyle/>
        <a:p>
          <a:endParaRPr lang="en-US"/>
        </a:p>
      </dgm:t>
    </dgm:pt>
    <dgm:pt modelId="{0FA9BB05-4A16-44EB-83E0-D4996966BE93}" type="parTrans" cxnId="{F10FF12A-E64D-4384-845F-181150DB2F2F}">
      <dgm:prSet/>
      <dgm:spPr/>
      <dgm:t>
        <a:bodyPr/>
        <a:lstStyle/>
        <a:p>
          <a:endParaRPr lang="en-US"/>
        </a:p>
      </dgm:t>
    </dgm:pt>
    <dgm:pt modelId="{EA12A331-8B96-4EA4-A861-1EE42F4C43A7}" type="pres">
      <dgm:prSet presAssocID="{7F4D9B39-5074-4683-B2F3-BFC7B5528598}" presName="compositeShape" presStyleCnt="0">
        <dgm:presLayoutVars>
          <dgm:chMax val="7"/>
          <dgm:dir/>
          <dgm:resizeHandles val="exact"/>
        </dgm:presLayoutVars>
      </dgm:prSet>
      <dgm:spPr/>
    </dgm:pt>
    <dgm:pt modelId="{05D2ECE7-36AA-4E95-92D5-420A856F0233}" type="pres">
      <dgm:prSet presAssocID="{A3A6E853-A111-416A-A85E-1D9B0DFF2222}" presName="circ1" presStyleLbl="vennNode1" presStyleIdx="0" presStyleCnt="2" custScaleX="146588" custScaleY="87515" custLinFactNeighborX="46868" custLinFactNeighborY="24955"/>
      <dgm:spPr/>
      <dgm:t>
        <a:bodyPr/>
        <a:lstStyle/>
        <a:p>
          <a:endParaRPr lang="en-US"/>
        </a:p>
      </dgm:t>
    </dgm:pt>
    <dgm:pt modelId="{C1A9530A-2AA1-4A3E-8035-1052670E65D0}" type="pres">
      <dgm:prSet presAssocID="{A3A6E853-A111-416A-A85E-1D9B0DFF2222}" presName="circ1Tx" presStyleLbl="revTx" presStyleIdx="0" presStyleCnt="0">
        <dgm:presLayoutVars>
          <dgm:chMax val="0"/>
          <dgm:chPref val="0"/>
          <dgm:bulletEnabled val="1"/>
        </dgm:presLayoutVars>
      </dgm:prSet>
      <dgm:spPr/>
      <dgm:t>
        <a:bodyPr/>
        <a:lstStyle/>
        <a:p>
          <a:endParaRPr lang="en-US"/>
        </a:p>
      </dgm:t>
    </dgm:pt>
    <dgm:pt modelId="{279A4F53-63B1-4638-B272-78290E6EC2B0}" type="pres">
      <dgm:prSet presAssocID="{7C4BA87C-6AB2-49C9-B3D7-30BF95F20943}" presName="circ2" presStyleLbl="vennNode1" presStyleIdx="1" presStyleCnt="2" custScaleX="145824" custScaleY="92397" custLinFactNeighborX="-25195" custLinFactNeighborY="-22320"/>
      <dgm:spPr/>
      <dgm:t>
        <a:bodyPr/>
        <a:lstStyle/>
        <a:p>
          <a:endParaRPr lang="en-US"/>
        </a:p>
      </dgm:t>
    </dgm:pt>
    <dgm:pt modelId="{5FF33163-FA4E-4EB2-97B7-218E2AC017A0}" type="pres">
      <dgm:prSet presAssocID="{7C4BA87C-6AB2-49C9-B3D7-30BF95F20943}" presName="circ2Tx" presStyleLbl="revTx" presStyleIdx="0" presStyleCnt="0">
        <dgm:presLayoutVars>
          <dgm:chMax val="0"/>
          <dgm:chPref val="0"/>
          <dgm:bulletEnabled val="1"/>
        </dgm:presLayoutVars>
      </dgm:prSet>
      <dgm:spPr/>
      <dgm:t>
        <a:bodyPr/>
        <a:lstStyle/>
        <a:p>
          <a:endParaRPr lang="en-US"/>
        </a:p>
      </dgm:t>
    </dgm:pt>
  </dgm:ptLst>
  <dgm:cxnLst>
    <dgm:cxn modelId="{68ECF797-D1D9-2F4E-BE98-04F1FA99FE95}" type="presOf" srcId="{7C4BA87C-6AB2-49C9-B3D7-30BF95F20943}" destId="{279A4F53-63B1-4638-B272-78290E6EC2B0}" srcOrd="0" destOrd="0" presId="urn:microsoft.com/office/officeart/2005/8/layout/venn1"/>
    <dgm:cxn modelId="{0EB6FA47-F163-094D-A91F-4BC249679F7A}" type="presOf" srcId="{7F4D9B39-5074-4683-B2F3-BFC7B5528598}" destId="{EA12A331-8B96-4EA4-A861-1EE42F4C43A7}" srcOrd="0" destOrd="0" presId="urn:microsoft.com/office/officeart/2005/8/layout/venn1"/>
    <dgm:cxn modelId="{D57E5CA8-A68E-9141-9DBB-587475921819}" type="presOf" srcId="{7C4BA87C-6AB2-49C9-B3D7-30BF95F20943}" destId="{5FF33163-FA4E-4EB2-97B7-218E2AC017A0}" srcOrd="1" destOrd="0" presId="urn:microsoft.com/office/officeart/2005/8/layout/venn1"/>
    <dgm:cxn modelId="{651E24BB-6B43-ED49-B951-726E11FB85B5}" type="presOf" srcId="{A3A6E853-A111-416A-A85E-1D9B0DFF2222}" destId="{05D2ECE7-36AA-4E95-92D5-420A856F0233}" srcOrd="0" destOrd="0" presId="urn:microsoft.com/office/officeart/2005/8/layout/venn1"/>
    <dgm:cxn modelId="{F10FF12A-E64D-4384-845F-181150DB2F2F}" srcId="{7F4D9B39-5074-4683-B2F3-BFC7B5528598}" destId="{A3A6E853-A111-416A-A85E-1D9B0DFF2222}" srcOrd="0" destOrd="0" parTransId="{0FA9BB05-4A16-44EB-83E0-D4996966BE93}" sibTransId="{5F141D26-5855-46DE-9627-6D7FD9B8BC3F}"/>
    <dgm:cxn modelId="{1B372713-3906-432C-B2B5-D9A0EC281505}" srcId="{7F4D9B39-5074-4683-B2F3-BFC7B5528598}" destId="{7C4BA87C-6AB2-49C9-B3D7-30BF95F20943}" srcOrd="1" destOrd="0" parTransId="{516237DA-7A45-41D9-9BC2-8D01415A8260}" sibTransId="{396FD2DD-9B14-4114-BC64-09ADF7CC496B}"/>
    <dgm:cxn modelId="{192E635D-63EE-1E43-98EA-EEA943D037DE}" type="presOf" srcId="{A3A6E853-A111-416A-A85E-1D9B0DFF2222}" destId="{C1A9530A-2AA1-4A3E-8035-1052670E65D0}" srcOrd="1" destOrd="0" presId="urn:microsoft.com/office/officeart/2005/8/layout/venn1"/>
    <dgm:cxn modelId="{632A2F8B-6A10-F14B-BABA-8501C5BD36F7}" type="presParOf" srcId="{EA12A331-8B96-4EA4-A861-1EE42F4C43A7}" destId="{05D2ECE7-36AA-4E95-92D5-420A856F0233}" srcOrd="0" destOrd="0" presId="urn:microsoft.com/office/officeart/2005/8/layout/venn1"/>
    <dgm:cxn modelId="{77F822B0-4F73-2E43-A59E-6B1DB53073A6}" type="presParOf" srcId="{EA12A331-8B96-4EA4-A861-1EE42F4C43A7}" destId="{C1A9530A-2AA1-4A3E-8035-1052670E65D0}" srcOrd="1" destOrd="0" presId="urn:microsoft.com/office/officeart/2005/8/layout/venn1"/>
    <dgm:cxn modelId="{C4D16B09-03D1-CC4A-97FE-C33DDA08B085}" type="presParOf" srcId="{EA12A331-8B96-4EA4-A861-1EE42F4C43A7}" destId="{279A4F53-63B1-4638-B272-78290E6EC2B0}" srcOrd="2" destOrd="0" presId="urn:microsoft.com/office/officeart/2005/8/layout/venn1"/>
    <dgm:cxn modelId="{A99899BC-2063-464C-91DC-62A452EC012B}" type="presParOf" srcId="{EA12A331-8B96-4EA4-A861-1EE42F4C43A7}" destId="{5FF33163-FA4E-4EB2-97B7-218E2AC017A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C232E4-8527-450C-A9D3-3D6BE99ADB6D}"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55193F92-9D1F-4609-886F-B6D333138485}">
      <dgm:prSet custT="1"/>
      <dgm:spPr/>
      <dgm:t>
        <a:bodyPr/>
        <a:lstStyle/>
        <a:p>
          <a:pPr algn="ctr" rtl="0"/>
          <a:r>
            <a:rPr lang="en-US" sz="3600" b="1" dirty="0" smtClean="0"/>
            <a:t>Review about Values</a:t>
          </a:r>
          <a:endParaRPr lang="en-US" sz="3600" dirty="0"/>
        </a:p>
      </dgm:t>
    </dgm:pt>
    <dgm:pt modelId="{4862960C-C8BF-46C9-A83E-23A21203C75D}" type="parTrans" cxnId="{F16770E7-D2E5-472D-949F-AFB0B003CD5A}">
      <dgm:prSet/>
      <dgm:spPr/>
      <dgm:t>
        <a:bodyPr/>
        <a:lstStyle/>
        <a:p>
          <a:endParaRPr lang="en-US"/>
        </a:p>
      </dgm:t>
    </dgm:pt>
    <dgm:pt modelId="{7FCC267D-29E2-42DD-88F9-FC7C265EB02C}" type="sibTrans" cxnId="{F16770E7-D2E5-472D-949F-AFB0B003CD5A}">
      <dgm:prSet/>
      <dgm:spPr/>
      <dgm:t>
        <a:bodyPr/>
        <a:lstStyle/>
        <a:p>
          <a:endParaRPr lang="en-US"/>
        </a:p>
      </dgm:t>
    </dgm:pt>
    <dgm:pt modelId="{794F8F08-0054-4DF0-9112-717551B5F965}" type="pres">
      <dgm:prSet presAssocID="{ECC232E4-8527-450C-A9D3-3D6BE99ADB6D}" presName="linear" presStyleCnt="0">
        <dgm:presLayoutVars>
          <dgm:animLvl val="lvl"/>
          <dgm:resizeHandles val="exact"/>
        </dgm:presLayoutVars>
      </dgm:prSet>
      <dgm:spPr/>
      <dgm:t>
        <a:bodyPr/>
        <a:lstStyle/>
        <a:p>
          <a:endParaRPr lang="en-US"/>
        </a:p>
      </dgm:t>
    </dgm:pt>
    <dgm:pt modelId="{AD1B31A8-2B74-426F-8608-DC24729B14E2}" type="pres">
      <dgm:prSet presAssocID="{55193F92-9D1F-4609-886F-B6D333138485}" presName="parentText" presStyleLbl="node1" presStyleIdx="0" presStyleCnt="1">
        <dgm:presLayoutVars>
          <dgm:chMax val="0"/>
          <dgm:bulletEnabled val="1"/>
        </dgm:presLayoutVars>
      </dgm:prSet>
      <dgm:spPr/>
      <dgm:t>
        <a:bodyPr/>
        <a:lstStyle/>
        <a:p>
          <a:endParaRPr lang="en-US"/>
        </a:p>
      </dgm:t>
    </dgm:pt>
  </dgm:ptLst>
  <dgm:cxnLst>
    <dgm:cxn modelId="{D5609375-0969-1C45-9F41-FC8E5EC3CBFD}" type="presOf" srcId="{55193F92-9D1F-4609-886F-B6D333138485}" destId="{AD1B31A8-2B74-426F-8608-DC24729B14E2}" srcOrd="0" destOrd="0" presId="urn:microsoft.com/office/officeart/2005/8/layout/vList2"/>
    <dgm:cxn modelId="{F16770E7-D2E5-472D-949F-AFB0B003CD5A}" srcId="{ECC232E4-8527-450C-A9D3-3D6BE99ADB6D}" destId="{55193F92-9D1F-4609-886F-B6D333138485}" srcOrd="0" destOrd="0" parTransId="{4862960C-C8BF-46C9-A83E-23A21203C75D}" sibTransId="{7FCC267D-29E2-42DD-88F9-FC7C265EB02C}"/>
    <dgm:cxn modelId="{47E4F884-E3D4-4549-8AA0-D8F035140BDB}" type="presOf" srcId="{ECC232E4-8527-450C-A9D3-3D6BE99ADB6D}" destId="{794F8F08-0054-4DF0-9112-717551B5F965}" srcOrd="0" destOrd="0" presId="urn:microsoft.com/office/officeart/2005/8/layout/vList2"/>
    <dgm:cxn modelId="{84BEF64F-6556-5B41-92B6-C4DB4D528F12}" type="presParOf" srcId="{794F8F08-0054-4DF0-9112-717551B5F965}" destId="{AD1B31A8-2B74-426F-8608-DC24729B14E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9BD875-AF9F-4785-BB4E-9B468749908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83B7F3B-D6DD-44F4-B967-597CB98A2C4C}">
      <dgm:prSet custT="1"/>
      <dgm:spPr/>
      <dgm:t>
        <a:bodyPr/>
        <a:lstStyle/>
        <a:p>
          <a:pPr rtl="0"/>
          <a:r>
            <a:rPr lang="en-US" sz="2800" b="0" dirty="0" smtClean="0"/>
            <a:t>How is an ethical value different from a regular value?</a:t>
          </a:r>
          <a:endParaRPr lang="en-US" sz="2800" b="0" dirty="0"/>
        </a:p>
      </dgm:t>
    </dgm:pt>
    <dgm:pt modelId="{15893A01-D25E-4B25-804A-0914E9E90F19}" type="parTrans" cxnId="{551A7A69-DFE8-4FA5-BB6F-509215CB60B2}">
      <dgm:prSet/>
      <dgm:spPr/>
      <dgm:t>
        <a:bodyPr/>
        <a:lstStyle/>
        <a:p>
          <a:endParaRPr lang="en-US"/>
        </a:p>
      </dgm:t>
    </dgm:pt>
    <dgm:pt modelId="{756FD4CE-4C70-4E91-A876-9653595BC481}" type="sibTrans" cxnId="{551A7A69-DFE8-4FA5-BB6F-509215CB60B2}">
      <dgm:prSet/>
      <dgm:spPr/>
      <dgm:t>
        <a:bodyPr/>
        <a:lstStyle/>
        <a:p>
          <a:endParaRPr lang="en-US"/>
        </a:p>
      </dgm:t>
    </dgm:pt>
    <dgm:pt modelId="{90CEC819-3071-4A3F-9BDB-3B7A0A0B3584}">
      <dgm:prSet custT="1"/>
      <dgm:spPr>
        <a:solidFill>
          <a:srgbClr val="056839"/>
        </a:solidFill>
      </dgm:spPr>
      <dgm:t>
        <a:bodyPr/>
        <a:lstStyle/>
        <a:p>
          <a:pPr rtl="0"/>
          <a:r>
            <a:rPr lang="en-US" sz="2800" b="0" dirty="0" smtClean="0"/>
            <a:t>How is a value different than a regular belief?</a:t>
          </a:r>
          <a:endParaRPr lang="en-US" sz="2800" b="0" dirty="0"/>
        </a:p>
      </dgm:t>
    </dgm:pt>
    <dgm:pt modelId="{58936B92-8E57-4479-93A6-C181912C3AC1}" type="parTrans" cxnId="{5CDF6A6A-82DF-496C-B0C6-D1C7998F058C}">
      <dgm:prSet/>
      <dgm:spPr/>
      <dgm:t>
        <a:bodyPr/>
        <a:lstStyle/>
        <a:p>
          <a:endParaRPr lang="en-US"/>
        </a:p>
      </dgm:t>
    </dgm:pt>
    <dgm:pt modelId="{6383BF7F-78B5-4BC3-A8D9-138E86B5B564}" type="sibTrans" cxnId="{5CDF6A6A-82DF-496C-B0C6-D1C7998F058C}">
      <dgm:prSet/>
      <dgm:spPr/>
      <dgm:t>
        <a:bodyPr/>
        <a:lstStyle/>
        <a:p>
          <a:endParaRPr lang="en-US"/>
        </a:p>
      </dgm:t>
    </dgm:pt>
    <dgm:pt modelId="{D5414820-CDCE-4C26-8475-CF1D17F65BC6}">
      <dgm:prSet custT="1"/>
      <dgm:spPr/>
      <dgm:t>
        <a:bodyPr/>
        <a:lstStyle/>
        <a:p>
          <a:pPr rtl="0"/>
          <a:r>
            <a:rPr lang="en-US" sz="2800" b="0" dirty="0" smtClean="0"/>
            <a:t>What is the difference between a stated value and an operational value?</a:t>
          </a:r>
          <a:endParaRPr lang="en-US" sz="2800" b="0" dirty="0"/>
        </a:p>
      </dgm:t>
    </dgm:pt>
    <dgm:pt modelId="{147056DB-B13B-4650-9D08-55E318DCD5B2}" type="parTrans" cxnId="{7435EAE9-52A5-4068-BD2B-60913DFFD8DC}">
      <dgm:prSet/>
      <dgm:spPr/>
      <dgm:t>
        <a:bodyPr/>
        <a:lstStyle/>
        <a:p>
          <a:endParaRPr lang="en-US"/>
        </a:p>
      </dgm:t>
    </dgm:pt>
    <dgm:pt modelId="{E4135DAA-B8EE-47CA-8AE8-B2F2BDC3B067}" type="sibTrans" cxnId="{7435EAE9-52A5-4068-BD2B-60913DFFD8DC}">
      <dgm:prSet/>
      <dgm:spPr/>
      <dgm:t>
        <a:bodyPr/>
        <a:lstStyle/>
        <a:p>
          <a:endParaRPr lang="en-US"/>
        </a:p>
      </dgm:t>
    </dgm:pt>
    <dgm:pt modelId="{2274E2F0-570E-4BE0-A44F-3ACC41F50A4B}">
      <dgm:prSet custT="1"/>
      <dgm:spPr>
        <a:solidFill>
          <a:srgbClr val="000090"/>
        </a:solidFill>
      </dgm:spPr>
      <dgm:t>
        <a:bodyPr/>
        <a:lstStyle/>
        <a:p>
          <a:pPr rtl="0"/>
          <a:r>
            <a:rPr lang="en-US" sz="2800" b="0" dirty="0" smtClean="0"/>
            <a:t>What is the difference between an instrumental value and an intrinsic value?</a:t>
          </a:r>
          <a:endParaRPr lang="en-US" sz="2800" b="0" dirty="0"/>
        </a:p>
      </dgm:t>
    </dgm:pt>
    <dgm:pt modelId="{017476C6-EF7F-4BBE-A9AB-25555C48C45D}" type="parTrans" cxnId="{F5B7939A-14C9-44DA-A803-B23A519E15CC}">
      <dgm:prSet/>
      <dgm:spPr/>
      <dgm:t>
        <a:bodyPr/>
        <a:lstStyle/>
        <a:p>
          <a:endParaRPr lang="en-US"/>
        </a:p>
      </dgm:t>
    </dgm:pt>
    <dgm:pt modelId="{C3DDB741-6461-4C8C-B3D4-5E4557FF9D9F}" type="sibTrans" cxnId="{F5B7939A-14C9-44DA-A803-B23A519E15CC}">
      <dgm:prSet/>
      <dgm:spPr/>
      <dgm:t>
        <a:bodyPr/>
        <a:lstStyle/>
        <a:p>
          <a:endParaRPr lang="en-US"/>
        </a:p>
      </dgm:t>
    </dgm:pt>
    <dgm:pt modelId="{1F4ECC8E-9E14-4CB9-BD94-A03F50AE0D1A}" type="pres">
      <dgm:prSet presAssocID="{419BD875-AF9F-4785-BB4E-9B4687499083}" presName="linear" presStyleCnt="0">
        <dgm:presLayoutVars>
          <dgm:animLvl val="lvl"/>
          <dgm:resizeHandles val="exact"/>
        </dgm:presLayoutVars>
      </dgm:prSet>
      <dgm:spPr/>
      <dgm:t>
        <a:bodyPr/>
        <a:lstStyle/>
        <a:p>
          <a:endParaRPr lang="en-US"/>
        </a:p>
      </dgm:t>
    </dgm:pt>
    <dgm:pt modelId="{79782CE3-9A5B-4C47-A4F3-D8CEFD3CAFDD}" type="pres">
      <dgm:prSet presAssocID="{F83B7F3B-D6DD-44F4-B967-597CB98A2C4C}" presName="parentText" presStyleLbl="node1" presStyleIdx="0" presStyleCnt="4">
        <dgm:presLayoutVars>
          <dgm:chMax val="0"/>
          <dgm:bulletEnabled val="1"/>
        </dgm:presLayoutVars>
      </dgm:prSet>
      <dgm:spPr/>
      <dgm:t>
        <a:bodyPr/>
        <a:lstStyle/>
        <a:p>
          <a:endParaRPr lang="en-US"/>
        </a:p>
      </dgm:t>
    </dgm:pt>
    <dgm:pt modelId="{590509D2-C8A0-40A2-B256-39B8FA100E07}" type="pres">
      <dgm:prSet presAssocID="{756FD4CE-4C70-4E91-A876-9653595BC481}" presName="spacer" presStyleCnt="0"/>
      <dgm:spPr/>
      <dgm:t>
        <a:bodyPr/>
        <a:lstStyle/>
        <a:p>
          <a:endParaRPr lang="en-US"/>
        </a:p>
      </dgm:t>
    </dgm:pt>
    <dgm:pt modelId="{CFC61A80-0E9D-4024-A5B8-0E8D48F1AE62}" type="pres">
      <dgm:prSet presAssocID="{90CEC819-3071-4A3F-9BDB-3B7A0A0B3584}" presName="parentText" presStyleLbl="node1" presStyleIdx="1" presStyleCnt="4">
        <dgm:presLayoutVars>
          <dgm:chMax val="0"/>
          <dgm:bulletEnabled val="1"/>
        </dgm:presLayoutVars>
      </dgm:prSet>
      <dgm:spPr/>
      <dgm:t>
        <a:bodyPr/>
        <a:lstStyle/>
        <a:p>
          <a:endParaRPr lang="en-US"/>
        </a:p>
      </dgm:t>
    </dgm:pt>
    <dgm:pt modelId="{63E2B75F-B4C8-485A-BF3B-7092BA198EA1}" type="pres">
      <dgm:prSet presAssocID="{6383BF7F-78B5-4BC3-A8D9-138E86B5B564}" presName="spacer" presStyleCnt="0"/>
      <dgm:spPr/>
      <dgm:t>
        <a:bodyPr/>
        <a:lstStyle/>
        <a:p>
          <a:endParaRPr lang="en-US"/>
        </a:p>
      </dgm:t>
    </dgm:pt>
    <dgm:pt modelId="{1F447DCB-0B27-432F-BEF6-F787D92A3B5A}" type="pres">
      <dgm:prSet presAssocID="{D5414820-CDCE-4C26-8475-CF1D17F65BC6}" presName="parentText" presStyleLbl="node1" presStyleIdx="2" presStyleCnt="4">
        <dgm:presLayoutVars>
          <dgm:chMax val="0"/>
          <dgm:bulletEnabled val="1"/>
        </dgm:presLayoutVars>
      </dgm:prSet>
      <dgm:spPr/>
      <dgm:t>
        <a:bodyPr/>
        <a:lstStyle/>
        <a:p>
          <a:endParaRPr lang="en-US"/>
        </a:p>
      </dgm:t>
    </dgm:pt>
    <dgm:pt modelId="{B81BD00B-4F86-422C-880D-60DFF0DBEB3F}" type="pres">
      <dgm:prSet presAssocID="{E4135DAA-B8EE-47CA-8AE8-B2F2BDC3B067}" presName="spacer" presStyleCnt="0"/>
      <dgm:spPr/>
      <dgm:t>
        <a:bodyPr/>
        <a:lstStyle/>
        <a:p>
          <a:endParaRPr lang="en-US"/>
        </a:p>
      </dgm:t>
    </dgm:pt>
    <dgm:pt modelId="{C7327466-0873-4134-97F2-A8B53273EF8D}" type="pres">
      <dgm:prSet presAssocID="{2274E2F0-570E-4BE0-A44F-3ACC41F50A4B}" presName="parentText" presStyleLbl="node1" presStyleIdx="3" presStyleCnt="4">
        <dgm:presLayoutVars>
          <dgm:chMax val="0"/>
          <dgm:bulletEnabled val="1"/>
        </dgm:presLayoutVars>
      </dgm:prSet>
      <dgm:spPr/>
      <dgm:t>
        <a:bodyPr/>
        <a:lstStyle/>
        <a:p>
          <a:endParaRPr lang="en-US"/>
        </a:p>
      </dgm:t>
    </dgm:pt>
  </dgm:ptLst>
  <dgm:cxnLst>
    <dgm:cxn modelId="{5CDF6A6A-82DF-496C-B0C6-D1C7998F058C}" srcId="{419BD875-AF9F-4785-BB4E-9B4687499083}" destId="{90CEC819-3071-4A3F-9BDB-3B7A0A0B3584}" srcOrd="1" destOrd="0" parTransId="{58936B92-8E57-4479-93A6-C181912C3AC1}" sibTransId="{6383BF7F-78B5-4BC3-A8D9-138E86B5B564}"/>
    <dgm:cxn modelId="{F5B7939A-14C9-44DA-A803-B23A519E15CC}" srcId="{419BD875-AF9F-4785-BB4E-9B4687499083}" destId="{2274E2F0-570E-4BE0-A44F-3ACC41F50A4B}" srcOrd="3" destOrd="0" parTransId="{017476C6-EF7F-4BBE-A9AB-25555C48C45D}" sibTransId="{C3DDB741-6461-4C8C-B3D4-5E4557FF9D9F}"/>
    <dgm:cxn modelId="{39464343-2BE2-534D-AAD7-C5680C561B1C}" type="presOf" srcId="{2274E2F0-570E-4BE0-A44F-3ACC41F50A4B}" destId="{C7327466-0873-4134-97F2-A8B53273EF8D}" srcOrd="0" destOrd="0" presId="urn:microsoft.com/office/officeart/2005/8/layout/vList2"/>
    <dgm:cxn modelId="{551A7A69-DFE8-4FA5-BB6F-509215CB60B2}" srcId="{419BD875-AF9F-4785-BB4E-9B4687499083}" destId="{F83B7F3B-D6DD-44F4-B967-597CB98A2C4C}" srcOrd="0" destOrd="0" parTransId="{15893A01-D25E-4B25-804A-0914E9E90F19}" sibTransId="{756FD4CE-4C70-4E91-A876-9653595BC481}"/>
    <dgm:cxn modelId="{C9E88CD8-38B6-3E4D-8E7D-99025F374462}" type="presOf" srcId="{D5414820-CDCE-4C26-8475-CF1D17F65BC6}" destId="{1F447DCB-0B27-432F-BEF6-F787D92A3B5A}" srcOrd="0" destOrd="0" presId="urn:microsoft.com/office/officeart/2005/8/layout/vList2"/>
    <dgm:cxn modelId="{76B99AC8-7A8B-5D4F-83EF-952272CE9D51}" type="presOf" srcId="{90CEC819-3071-4A3F-9BDB-3B7A0A0B3584}" destId="{CFC61A80-0E9D-4024-A5B8-0E8D48F1AE62}" srcOrd="0" destOrd="0" presId="urn:microsoft.com/office/officeart/2005/8/layout/vList2"/>
    <dgm:cxn modelId="{1BD0E6B6-1299-DB43-94A2-65DD473428DA}" type="presOf" srcId="{F83B7F3B-D6DD-44F4-B967-597CB98A2C4C}" destId="{79782CE3-9A5B-4C47-A4F3-D8CEFD3CAFDD}" srcOrd="0" destOrd="0" presId="urn:microsoft.com/office/officeart/2005/8/layout/vList2"/>
    <dgm:cxn modelId="{7435EAE9-52A5-4068-BD2B-60913DFFD8DC}" srcId="{419BD875-AF9F-4785-BB4E-9B4687499083}" destId="{D5414820-CDCE-4C26-8475-CF1D17F65BC6}" srcOrd="2" destOrd="0" parTransId="{147056DB-B13B-4650-9D08-55E318DCD5B2}" sibTransId="{E4135DAA-B8EE-47CA-8AE8-B2F2BDC3B067}"/>
    <dgm:cxn modelId="{11130872-6826-4E45-BD3C-F558BFEE34EC}" type="presOf" srcId="{419BD875-AF9F-4785-BB4E-9B4687499083}" destId="{1F4ECC8E-9E14-4CB9-BD94-A03F50AE0D1A}" srcOrd="0" destOrd="0" presId="urn:microsoft.com/office/officeart/2005/8/layout/vList2"/>
    <dgm:cxn modelId="{0A6F4A65-6699-3641-AD34-219C8E5EF5E9}" type="presParOf" srcId="{1F4ECC8E-9E14-4CB9-BD94-A03F50AE0D1A}" destId="{79782CE3-9A5B-4C47-A4F3-D8CEFD3CAFDD}" srcOrd="0" destOrd="0" presId="urn:microsoft.com/office/officeart/2005/8/layout/vList2"/>
    <dgm:cxn modelId="{A60D6718-1EA7-A741-B1E1-448D418610B5}" type="presParOf" srcId="{1F4ECC8E-9E14-4CB9-BD94-A03F50AE0D1A}" destId="{590509D2-C8A0-40A2-B256-39B8FA100E07}" srcOrd="1" destOrd="0" presId="urn:microsoft.com/office/officeart/2005/8/layout/vList2"/>
    <dgm:cxn modelId="{5D8093FE-A280-7C4C-A164-8377BBFC4629}" type="presParOf" srcId="{1F4ECC8E-9E14-4CB9-BD94-A03F50AE0D1A}" destId="{CFC61A80-0E9D-4024-A5B8-0E8D48F1AE62}" srcOrd="2" destOrd="0" presId="urn:microsoft.com/office/officeart/2005/8/layout/vList2"/>
    <dgm:cxn modelId="{64CDE97F-3447-F846-8132-298C74E2BB11}" type="presParOf" srcId="{1F4ECC8E-9E14-4CB9-BD94-A03F50AE0D1A}" destId="{63E2B75F-B4C8-485A-BF3B-7092BA198EA1}" srcOrd="3" destOrd="0" presId="urn:microsoft.com/office/officeart/2005/8/layout/vList2"/>
    <dgm:cxn modelId="{6A4DE093-D79A-7B4B-BB47-B296079DDDB8}" type="presParOf" srcId="{1F4ECC8E-9E14-4CB9-BD94-A03F50AE0D1A}" destId="{1F447DCB-0B27-432F-BEF6-F787D92A3B5A}" srcOrd="4" destOrd="0" presId="urn:microsoft.com/office/officeart/2005/8/layout/vList2"/>
    <dgm:cxn modelId="{8110E8CF-DBE5-224E-A106-A6F7B2256D6D}" type="presParOf" srcId="{1F4ECC8E-9E14-4CB9-BD94-A03F50AE0D1A}" destId="{B81BD00B-4F86-422C-880D-60DFF0DBEB3F}" srcOrd="5" destOrd="0" presId="urn:microsoft.com/office/officeart/2005/8/layout/vList2"/>
    <dgm:cxn modelId="{7CE1BD46-D762-7545-86E2-6431F1244A3C}" type="presParOf" srcId="{1F4ECC8E-9E14-4CB9-BD94-A03F50AE0D1A}" destId="{C7327466-0873-4134-97F2-A8B53273EF8D}"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FD2623-82D6-4FAC-9131-B7767E5C15B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C483760-8066-4AD7-B559-60350E5D769B}">
      <dgm:prSet custT="1"/>
      <dgm:spPr>
        <a:solidFill>
          <a:srgbClr val="FF0000"/>
        </a:solidFill>
      </dgm:spPr>
      <dgm:t>
        <a:bodyPr/>
        <a:lstStyle/>
        <a:p>
          <a:pPr algn="ctr" rtl="0"/>
          <a:r>
            <a:rPr lang="en-US" sz="4000" b="1" dirty="0" smtClean="0">
              <a:effectLst>
                <a:outerShdw blurRad="38100" dist="38100" dir="2700000" algn="tl">
                  <a:srgbClr val="000000">
                    <a:alpha val="43137"/>
                  </a:srgbClr>
                </a:outerShdw>
              </a:effectLst>
            </a:rPr>
            <a:t>Aspen Declaration</a:t>
          </a:r>
          <a:endParaRPr lang="en-US" sz="4000" dirty="0">
            <a:effectLst>
              <a:outerShdw blurRad="38100" dist="38100" dir="2700000" algn="tl">
                <a:srgbClr val="000000">
                  <a:alpha val="43137"/>
                </a:srgbClr>
              </a:outerShdw>
            </a:effectLst>
          </a:endParaRPr>
        </a:p>
      </dgm:t>
    </dgm:pt>
    <dgm:pt modelId="{A534A87E-F6AA-47BC-8F08-EA0AA78410BB}" type="parTrans" cxnId="{725F22A6-BDC4-475D-9E55-024D90ED992E}">
      <dgm:prSet/>
      <dgm:spPr/>
      <dgm:t>
        <a:bodyPr/>
        <a:lstStyle/>
        <a:p>
          <a:endParaRPr lang="en-US"/>
        </a:p>
      </dgm:t>
    </dgm:pt>
    <dgm:pt modelId="{BE882457-F25C-48A0-B905-2AB1E4FF70B6}" type="sibTrans" cxnId="{725F22A6-BDC4-475D-9E55-024D90ED992E}">
      <dgm:prSet/>
      <dgm:spPr/>
      <dgm:t>
        <a:bodyPr/>
        <a:lstStyle/>
        <a:p>
          <a:endParaRPr lang="en-US"/>
        </a:p>
      </dgm:t>
    </dgm:pt>
    <dgm:pt modelId="{9AEAF536-7752-4F33-A091-AE3292C512F0}" type="pres">
      <dgm:prSet presAssocID="{ECFD2623-82D6-4FAC-9131-B7767E5C15BB}" presName="linear" presStyleCnt="0">
        <dgm:presLayoutVars>
          <dgm:animLvl val="lvl"/>
          <dgm:resizeHandles val="exact"/>
        </dgm:presLayoutVars>
      </dgm:prSet>
      <dgm:spPr/>
      <dgm:t>
        <a:bodyPr/>
        <a:lstStyle/>
        <a:p>
          <a:endParaRPr lang="en-US"/>
        </a:p>
      </dgm:t>
    </dgm:pt>
    <dgm:pt modelId="{C76877CE-E0E6-4531-88A9-020EF1DBFD95}" type="pres">
      <dgm:prSet presAssocID="{AC483760-8066-4AD7-B559-60350E5D769B}" presName="parentText" presStyleLbl="node1" presStyleIdx="0" presStyleCnt="1">
        <dgm:presLayoutVars>
          <dgm:chMax val="0"/>
          <dgm:bulletEnabled val="1"/>
        </dgm:presLayoutVars>
      </dgm:prSet>
      <dgm:spPr/>
      <dgm:t>
        <a:bodyPr/>
        <a:lstStyle/>
        <a:p>
          <a:endParaRPr lang="en-US"/>
        </a:p>
      </dgm:t>
    </dgm:pt>
  </dgm:ptLst>
  <dgm:cxnLst>
    <dgm:cxn modelId="{73E44547-9ED9-6845-A611-139F0E4337C7}" type="presOf" srcId="{AC483760-8066-4AD7-B559-60350E5D769B}" destId="{C76877CE-E0E6-4531-88A9-020EF1DBFD95}" srcOrd="0" destOrd="0" presId="urn:microsoft.com/office/officeart/2005/8/layout/vList2"/>
    <dgm:cxn modelId="{725F22A6-BDC4-475D-9E55-024D90ED992E}" srcId="{ECFD2623-82D6-4FAC-9131-B7767E5C15BB}" destId="{AC483760-8066-4AD7-B559-60350E5D769B}" srcOrd="0" destOrd="0" parTransId="{A534A87E-F6AA-47BC-8F08-EA0AA78410BB}" sibTransId="{BE882457-F25C-48A0-B905-2AB1E4FF70B6}"/>
    <dgm:cxn modelId="{9D08FB4B-0C59-9A4B-B5A5-3AD016EE8D92}" type="presOf" srcId="{ECFD2623-82D6-4FAC-9131-B7767E5C15BB}" destId="{9AEAF536-7752-4F33-A091-AE3292C512F0}" srcOrd="0" destOrd="0" presId="urn:microsoft.com/office/officeart/2005/8/layout/vList2"/>
    <dgm:cxn modelId="{47B4492A-5359-F441-8582-C5F575BC0DCD}" type="presParOf" srcId="{9AEAF536-7752-4F33-A091-AE3292C512F0}" destId="{C76877CE-E0E6-4531-88A9-020EF1DBFD9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6653CBA-B7A0-4AE2-AC21-0249F3BC14E8}"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396E3CA6-A7DB-4BC1-AD5A-067FA2795950}">
      <dgm:prSet custT="1"/>
      <dgm:spPr>
        <a:solidFill>
          <a:schemeClr val="accent1">
            <a:lumMod val="75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The next generation will be the stewards of our communities, nation, and planet in extraordinarily critical times.  </a:t>
          </a:r>
          <a:endParaRPr lang="en-US" sz="1800" b="1" dirty="0">
            <a:solidFill>
              <a:schemeClr val="bg1"/>
            </a:solidFill>
            <a:effectLst>
              <a:outerShdw blurRad="38100" dist="38100" dir="2700000" algn="tl">
                <a:srgbClr val="000000">
                  <a:alpha val="43137"/>
                </a:srgbClr>
              </a:outerShdw>
            </a:effectLst>
          </a:endParaRPr>
        </a:p>
      </dgm:t>
    </dgm:pt>
    <dgm:pt modelId="{BD1D0672-0284-4FEB-8743-BCDC4B39963F}" type="parTrans" cxnId="{ADC2F3A6-2624-4C85-BEB8-7AA86ED651BB}">
      <dgm:prSet/>
      <dgm:spPr/>
      <dgm:t>
        <a:bodyPr/>
        <a:lstStyle/>
        <a:p>
          <a:endParaRPr lang="en-US"/>
        </a:p>
      </dgm:t>
    </dgm:pt>
    <dgm:pt modelId="{82EED69C-B1E6-40FD-9A5C-2B200F3D6B5D}" type="sibTrans" cxnId="{ADC2F3A6-2624-4C85-BEB8-7AA86ED651BB}">
      <dgm:prSet/>
      <dgm:spPr/>
      <dgm:t>
        <a:bodyPr/>
        <a:lstStyle/>
        <a:p>
          <a:endParaRPr lang="en-US"/>
        </a:p>
      </dgm:t>
    </dgm:pt>
    <dgm:pt modelId="{5A11301B-48BD-49BC-BEE0-E4079AAD8DFA}">
      <dgm:prSet custT="1"/>
      <dgm:spPr>
        <a:solidFill>
          <a:schemeClr val="accent1">
            <a:lumMod val="75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The present and future well-being of our society requires an involved, caring citizenry with good moral character.</a:t>
          </a:r>
          <a:endParaRPr lang="en-US" sz="1800" b="1" dirty="0">
            <a:solidFill>
              <a:schemeClr val="bg1"/>
            </a:solidFill>
            <a:effectLst>
              <a:outerShdw blurRad="38100" dist="38100" dir="2700000" algn="tl">
                <a:srgbClr val="000000">
                  <a:alpha val="43137"/>
                </a:srgbClr>
              </a:outerShdw>
            </a:effectLst>
          </a:endParaRPr>
        </a:p>
      </dgm:t>
    </dgm:pt>
    <dgm:pt modelId="{B5ECC3DD-C185-427A-B0FA-27EAA1BAE2DB}" type="parTrans" cxnId="{7198D992-0275-4053-9FAE-4E23AD382861}">
      <dgm:prSet/>
      <dgm:spPr/>
      <dgm:t>
        <a:bodyPr/>
        <a:lstStyle/>
        <a:p>
          <a:endParaRPr lang="en-US"/>
        </a:p>
      </dgm:t>
    </dgm:pt>
    <dgm:pt modelId="{D28F8BF7-7DB0-48E2-B4B4-F8C52A6AF7F9}" type="sibTrans" cxnId="{7198D992-0275-4053-9FAE-4E23AD382861}">
      <dgm:prSet/>
      <dgm:spPr/>
      <dgm:t>
        <a:bodyPr/>
        <a:lstStyle/>
        <a:p>
          <a:endParaRPr lang="en-US"/>
        </a:p>
      </dgm:t>
    </dgm:pt>
    <dgm:pt modelId="{C06F67F8-CD48-4304-B728-2BDEF552CCD8}">
      <dgm:prSet custT="1"/>
      <dgm:spPr>
        <a:solidFill>
          <a:schemeClr val="accent1">
            <a:lumMod val="75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People do not automatically develop good moral character; therefore, conscientious efforts must be made to instruct young people in the values and abilities necessary for moral decision making and conduct.</a:t>
          </a:r>
          <a:endParaRPr lang="en-US" sz="1800" b="1" dirty="0">
            <a:solidFill>
              <a:schemeClr val="bg1"/>
            </a:solidFill>
            <a:effectLst>
              <a:outerShdw blurRad="38100" dist="38100" dir="2700000" algn="tl">
                <a:srgbClr val="000000">
                  <a:alpha val="43137"/>
                </a:srgbClr>
              </a:outerShdw>
            </a:effectLst>
          </a:endParaRPr>
        </a:p>
      </dgm:t>
    </dgm:pt>
    <dgm:pt modelId="{9E748110-03A8-4427-9CB2-006B75D6342B}" type="parTrans" cxnId="{F06E90CF-ABB0-4613-9C13-8F9D0D79986B}">
      <dgm:prSet/>
      <dgm:spPr/>
      <dgm:t>
        <a:bodyPr/>
        <a:lstStyle/>
        <a:p>
          <a:endParaRPr lang="en-US"/>
        </a:p>
      </dgm:t>
    </dgm:pt>
    <dgm:pt modelId="{7A158195-0CB0-4BB9-93C3-A840AD1413D5}" type="sibTrans" cxnId="{F06E90CF-ABB0-4613-9C13-8F9D0D79986B}">
      <dgm:prSet/>
      <dgm:spPr/>
      <dgm:t>
        <a:bodyPr/>
        <a:lstStyle/>
        <a:p>
          <a:endParaRPr lang="en-US"/>
        </a:p>
      </dgm:t>
    </dgm:pt>
    <dgm:pt modelId="{A779EBCA-3EFB-4E0F-8617-DBBCA1E48C06}">
      <dgm:prSet custT="1"/>
      <dgm:spPr>
        <a:solidFill>
          <a:schemeClr val="accent1">
            <a:lumMod val="75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Effective character education is based on core ethical values rooted in democratic society, in particular, trustworthiness, respect, responsibility, fairness, caring, and citizenship.</a:t>
          </a:r>
          <a:endParaRPr lang="en-US" sz="1800" b="1" dirty="0">
            <a:solidFill>
              <a:schemeClr val="bg1"/>
            </a:solidFill>
            <a:effectLst>
              <a:outerShdw blurRad="38100" dist="38100" dir="2700000" algn="tl">
                <a:srgbClr val="000000">
                  <a:alpha val="43137"/>
                </a:srgbClr>
              </a:outerShdw>
            </a:effectLst>
          </a:endParaRPr>
        </a:p>
      </dgm:t>
    </dgm:pt>
    <dgm:pt modelId="{B132D80A-F949-4BF1-B15E-3760678F0AFB}" type="parTrans" cxnId="{3D8A0F26-D0F6-444E-96A5-5DB59B8EEBB2}">
      <dgm:prSet/>
      <dgm:spPr/>
      <dgm:t>
        <a:bodyPr/>
        <a:lstStyle/>
        <a:p>
          <a:endParaRPr lang="en-US"/>
        </a:p>
      </dgm:t>
    </dgm:pt>
    <dgm:pt modelId="{9C14E29D-B418-4C9D-9352-58451285544B}" type="sibTrans" cxnId="{3D8A0F26-D0F6-444E-96A5-5DB59B8EEBB2}">
      <dgm:prSet/>
      <dgm:spPr/>
      <dgm:t>
        <a:bodyPr/>
        <a:lstStyle/>
        <a:p>
          <a:endParaRPr lang="en-US"/>
        </a:p>
      </dgm:t>
    </dgm:pt>
    <dgm:pt modelId="{E9A370B6-29F7-4CB9-8985-A16BC21BE1D9}">
      <dgm:prSet/>
      <dgm:spPr>
        <a:solidFill>
          <a:schemeClr val="accent1">
            <a:lumMod val="75000"/>
          </a:schemeClr>
        </a:solidFill>
      </dgm:spPr>
      <dgm:t>
        <a:bodyPr/>
        <a:lstStyle/>
        <a:p>
          <a:pPr rtl="0"/>
          <a:r>
            <a:rPr lang="en-US" b="1" dirty="0" smtClean="0">
              <a:solidFill>
                <a:schemeClr val="bg1"/>
              </a:solidFill>
              <a:effectLst>
                <a:outerShdw blurRad="38100" dist="38100" dir="2700000" algn="tl">
                  <a:srgbClr val="000000">
                    <a:alpha val="43137"/>
                  </a:srgbClr>
                </a:outerShdw>
              </a:effectLst>
            </a:rPr>
            <a:t>One</a:t>
          </a:r>
          <a:endParaRPr lang="en-US" b="1" dirty="0">
            <a:solidFill>
              <a:schemeClr val="bg1"/>
            </a:solidFill>
            <a:effectLst>
              <a:outerShdw blurRad="38100" dist="38100" dir="2700000" algn="tl">
                <a:srgbClr val="000000">
                  <a:alpha val="43137"/>
                </a:srgbClr>
              </a:outerShdw>
            </a:effectLst>
          </a:endParaRPr>
        </a:p>
      </dgm:t>
    </dgm:pt>
    <dgm:pt modelId="{2724E828-4042-4395-B68C-DF6AAA480D39}" type="parTrans" cxnId="{6C0F2C2E-7896-42ED-B625-D1275579388D}">
      <dgm:prSet/>
      <dgm:spPr/>
      <dgm:t>
        <a:bodyPr/>
        <a:lstStyle/>
        <a:p>
          <a:endParaRPr lang="en-US"/>
        </a:p>
      </dgm:t>
    </dgm:pt>
    <dgm:pt modelId="{1A6C762E-9582-41C6-9086-BB3A9A9EE674}" type="sibTrans" cxnId="{6C0F2C2E-7896-42ED-B625-D1275579388D}">
      <dgm:prSet/>
      <dgm:spPr/>
      <dgm:t>
        <a:bodyPr/>
        <a:lstStyle/>
        <a:p>
          <a:endParaRPr lang="en-US"/>
        </a:p>
      </dgm:t>
    </dgm:pt>
    <dgm:pt modelId="{6EB76371-8213-4662-9001-05139CAC8DAE}">
      <dgm:prSet/>
      <dgm:spPr>
        <a:solidFill>
          <a:schemeClr val="accent1">
            <a:lumMod val="75000"/>
          </a:schemeClr>
        </a:solidFill>
      </dgm:spPr>
      <dgm:t>
        <a:bodyPr/>
        <a:lstStyle/>
        <a:p>
          <a:pPr rtl="0"/>
          <a:r>
            <a:rPr lang="en-US" b="1" dirty="0" smtClean="0">
              <a:solidFill>
                <a:schemeClr val="bg1"/>
              </a:solidFill>
              <a:effectLst>
                <a:outerShdw blurRad="38100" dist="38100" dir="2700000" algn="tl">
                  <a:srgbClr val="000000">
                    <a:alpha val="43137"/>
                  </a:srgbClr>
                </a:outerShdw>
              </a:effectLst>
            </a:rPr>
            <a:t>Two</a:t>
          </a:r>
          <a:endParaRPr lang="en-US" b="1" dirty="0">
            <a:solidFill>
              <a:schemeClr val="bg1"/>
            </a:solidFill>
            <a:effectLst>
              <a:outerShdw blurRad="38100" dist="38100" dir="2700000" algn="tl">
                <a:srgbClr val="000000">
                  <a:alpha val="43137"/>
                </a:srgbClr>
              </a:outerShdw>
            </a:effectLst>
          </a:endParaRPr>
        </a:p>
      </dgm:t>
    </dgm:pt>
    <dgm:pt modelId="{26124920-F7A5-4B9E-8B8D-0C029BF14643}" type="parTrans" cxnId="{781ED3AE-3A02-40A5-96DA-DA9C004AA562}">
      <dgm:prSet/>
      <dgm:spPr/>
      <dgm:t>
        <a:bodyPr/>
        <a:lstStyle/>
        <a:p>
          <a:endParaRPr lang="en-US"/>
        </a:p>
      </dgm:t>
    </dgm:pt>
    <dgm:pt modelId="{A0426A09-85D6-4D9F-B9E2-00C9A60A88B4}" type="sibTrans" cxnId="{781ED3AE-3A02-40A5-96DA-DA9C004AA562}">
      <dgm:prSet/>
      <dgm:spPr/>
      <dgm:t>
        <a:bodyPr/>
        <a:lstStyle/>
        <a:p>
          <a:endParaRPr lang="en-US"/>
        </a:p>
      </dgm:t>
    </dgm:pt>
    <dgm:pt modelId="{C7253113-6A57-46D3-8C50-F8A261215F61}">
      <dgm:prSet/>
      <dgm:spPr>
        <a:solidFill>
          <a:schemeClr val="accent1">
            <a:lumMod val="75000"/>
          </a:schemeClr>
        </a:solidFill>
      </dgm:spPr>
      <dgm:t>
        <a:bodyPr/>
        <a:lstStyle/>
        <a:p>
          <a:pPr rtl="0"/>
          <a:r>
            <a:rPr lang="en-US" b="1" dirty="0" smtClean="0">
              <a:solidFill>
                <a:schemeClr val="bg1"/>
              </a:solidFill>
              <a:effectLst>
                <a:outerShdw blurRad="38100" dist="38100" dir="2700000" algn="tl">
                  <a:srgbClr val="000000">
                    <a:alpha val="43137"/>
                  </a:srgbClr>
                </a:outerShdw>
              </a:effectLst>
            </a:rPr>
            <a:t>Three</a:t>
          </a:r>
          <a:endParaRPr lang="en-US" b="1" dirty="0">
            <a:solidFill>
              <a:schemeClr val="bg1"/>
            </a:solidFill>
            <a:effectLst>
              <a:outerShdw blurRad="38100" dist="38100" dir="2700000" algn="tl">
                <a:srgbClr val="000000">
                  <a:alpha val="43137"/>
                </a:srgbClr>
              </a:outerShdw>
            </a:effectLst>
          </a:endParaRPr>
        </a:p>
      </dgm:t>
    </dgm:pt>
    <dgm:pt modelId="{469FD862-A336-4CF5-8725-1A0A0DDB713B}" type="parTrans" cxnId="{6EC4D284-4E31-47D7-8B67-11273F253A0E}">
      <dgm:prSet/>
      <dgm:spPr/>
      <dgm:t>
        <a:bodyPr/>
        <a:lstStyle/>
        <a:p>
          <a:endParaRPr lang="en-US"/>
        </a:p>
      </dgm:t>
    </dgm:pt>
    <dgm:pt modelId="{DBA47D6E-5E7F-4574-AE56-B0347511179C}" type="sibTrans" cxnId="{6EC4D284-4E31-47D7-8B67-11273F253A0E}">
      <dgm:prSet/>
      <dgm:spPr/>
      <dgm:t>
        <a:bodyPr/>
        <a:lstStyle/>
        <a:p>
          <a:endParaRPr lang="en-US"/>
        </a:p>
      </dgm:t>
    </dgm:pt>
    <dgm:pt modelId="{432F1CA0-0149-4129-B2BB-EEE48189E447}">
      <dgm:prSet/>
      <dgm:spPr>
        <a:solidFill>
          <a:schemeClr val="accent1">
            <a:lumMod val="75000"/>
          </a:schemeClr>
        </a:solidFill>
      </dgm:spPr>
      <dgm:t>
        <a:bodyPr/>
        <a:lstStyle/>
        <a:p>
          <a:pPr rtl="0"/>
          <a:r>
            <a:rPr lang="en-US" b="1" dirty="0" smtClean="0">
              <a:solidFill>
                <a:schemeClr val="bg1"/>
              </a:solidFill>
              <a:effectLst>
                <a:outerShdw blurRad="38100" dist="38100" dir="2700000" algn="tl">
                  <a:srgbClr val="000000">
                    <a:alpha val="43137"/>
                  </a:srgbClr>
                </a:outerShdw>
              </a:effectLst>
            </a:rPr>
            <a:t>Four</a:t>
          </a:r>
          <a:endParaRPr lang="en-US" b="1" dirty="0">
            <a:solidFill>
              <a:schemeClr val="bg1"/>
            </a:solidFill>
            <a:effectLst>
              <a:outerShdw blurRad="38100" dist="38100" dir="2700000" algn="tl">
                <a:srgbClr val="000000">
                  <a:alpha val="43137"/>
                </a:srgbClr>
              </a:outerShdw>
            </a:effectLst>
          </a:endParaRPr>
        </a:p>
      </dgm:t>
    </dgm:pt>
    <dgm:pt modelId="{03386431-A600-4CAB-AF48-8B59B6DD51B9}" type="parTrans" cxnId="{3149D9DD-94F4-4094-B394-1FB3922B834D}">
      <dgm:prSet/>
      <dgm:spPr/>
      <dgm:t>
        <a:bodyPr/>
        <a:lstStyle/>
        <a:p>
          <a:endParaRPr lang="en-US"/>
        </a:p>
      </dgm:t>
    </dgm:pt>
    <dgm:pt modelId="{74F033D0-9ADA-475A-BD9B-9725B3C6EEB2}" type="sibTrans" cxnId="{3149D9DD-94F4-4094-B394-1FB3922B834D}">
      <dgm:prSet/>
      <dgm:spPr/>
      <dgm:t>
        <a:bodyPr/>
        <a:lstStyle/>
        <a:p>
          <a:endParaRPr lang="en-US"/>
        </a:p>
      </dgm:t>
    </dgm:pt>
    <dgm:pt modelId="{D04A56B8-9FDA-46AD-90E9-8F36626627FF}" type="pres">
      <dgm:prSet presAssocID="{D6653CBA-B7A0-4AE2-AC21-0249F3BC14E8}" presName="linearFlow" presStyleCnt="0">
        <dgm:presLayoutVars>
          <dgm:dir/>
          <dgm:animLvl val="lvl"/>
          <dgm:resizeHandles val="exact"/>
        </dgm:presLayoutVars>
      </dgm:prSet>
      <dgm:spPr/>
      <dgm:t>
        <a:bodyPr/>
        <a:lstStyle/>
        <a:p>
          <a:endParaRPr lang="en-US"/>
        </a:p>
      </dgm:t>
    </dgm:pt>
    <dgm:pt modelId="{A902BB8B-44A9-4CA6-82D2-3551FBE6DCF7}" type="pres">
      <dgm:prSet presAssocID="{E9A370B6-29F7-4CB9-8985-A16BC21BE1D9}" presName="composite" presStyleCnt="0"/>
      <dgm:spPr/>
    </dgm:pt>
    <dgm:pt modelId="{C2E447AF-3D4F-4374-99F9-2961FAD6A26B}" type="pres">
      <dgm:prSet presAssocID="{E9A370B6-29F7-4CB9-8985-A16BC21BE1D9}" presName="parentText" presStyleLbl="alignNode1" presStyleIdx="0" presStyleCnt="4">
        <dgm:presLayoutVars>
          <dgm:chMax val="1"/>
          <dgm:bulletEnabled val="1"/>
        </dgm:presLayoutVars>
      </dgm:prSet>
      <dgm:spPr/>
      <dgm:t>
        <a:bodyPr/>
        <a:lstStyle/>
        <a:p>
          <a:endParaRPr lang="en-US"/>
        </a:p>
      </dgm:t>
    </dgm:pt>
    <dgm:pt modelId="{DA22B21E-AB2A-4F8F-B9B5-67A3540AF34C}" type="pres">
      <dgm:prSet presAssocID="{E9A370B6-29F7-4CB9-8985-A16BC21BE1D9}" presName="descendantText" presStyleLbl="alignAcc1" presStyleIdx="0" presStyleCnt="4">
        <dgm:presLayoutVars>
          <dgm:bulletEnabled val="1"/>
        </dgm:presLayoutVars>
      </dgm:prSet>
      <dgm:spPr/>
      <dgm:t>
        <a:bodyPr/>
        <a:lstStyle/>
        <a:p>
          <a:endParaRPr lang="en-US"/>
        </a:p>
      </dgm:t>
    </dgm:pt>
    <dgm:pt modelId="{365D6518-1875-4611-AFBF-D872D1B4D3DA}" type="pres">
      <dgm:prSet presAssocID="{1A6C762E-9582-41C6-9086-BB3A9A9EE674}" presName="sp" presStyleCnt="0"/>
      <dgm:spPr/>
    </dgm:pt>
    <dgm:pt modelId="{60D92943-2C81-4513-9B6C-FC773AE07100}" type="pres">
      <dgm:prSet presAssocID="{6EB76371-8213-4662-9001-05139CAC8DAE}" presName="composite" presStyleCnt="0"/>
      <dgm:spPr/>
    </dgm:pt>
    <dgm:pt modelId="{9AE203A9-9672-4026-AF00-F90BA767E355}" type="pres">
      <dgm:prSet presAssocID="{6EB76371-8213-4662-9001-05139CAC8DAE}" presName="parentText" presStyleLbl="alignNode1" presStyleIdx="1" presStyleCnt="4">
        <dgm:presLayoutVars>
          <dgm:chMax val="1"/>
          <dgm:bulletEnabled val="1"/>
        </dgm:presLayoutVars>
      </dgm:prSet>
      <dgm:spPr/>
      <dgm:t>
        <a:bodyPr/>
        <a:lstStyle/>
        <a:p>
          <a:endParaRPr lang="en-US"/>
        </a:p>
      </dgm:t>
    </dgm:pt>
    <dgm:pt modelId="{14B4DFDA-A04C-471D-960A-D21C0C0B774A}" type="pres">
      <dgm:prSet presAssocID="{6EB76371-8213-4662-9001-05139CAC8DAE}" presName="descendantText" presStyleLbl="alignAcc1" presStyleIdx="1" presStyleCnt="4">
        <dgm:presLayoutVars>
          <dgm:bulletEnabled val="1"/>
        </dgm:presLayoutVars>
      </dgm:prSet>
      <dgm:spPr/>
      <dgm:t>
        <a:bodyPr/>
        <a:lstStyle/>
        <a:p>
          <a:endParaRPr lang="en-US"/>
        </a:p>
      </dgm:t>
    </dgm:pt>
    <dgm:pt modelId="{404E1C50-69A1-48EC-96E6-D129D9632EF2}" type="pres">
      <dgm:prSet presAssocID="{A0426A09-85D6-4D9F-B9E2-00C9A60A88B4}" presName="sp" presStyleCnt="0"/>
      <dgm:spPr/>
    </dgm:pt>
    <dgm:pt modelId="{609361C1-9C6A-4ACB-B241-4EB78FAA1CFB}" type="pres">
      <dgm:prSet presAssocID="{C7253113-6A57-46D3-8C50-F8A261215F61}" presName="composite" presStyleCnt="0"/>
      <dgm:spPr/>
    </dgm:pt>
    <dgm:pt modelId="{337B55CF-84FD-4520-B344-0E4DF6879D12}" type="pres">
      <dgm:prSet presAssocID="{C7253113-6A57-46D3-8C50-F8A261215F61}" presName="parentText" presStyleLbl="alignNode1" presStyleIdx="2" presStyleCnt="4">
        <dgm:presLayoutVars>
          <dgm:chMax val="1"/>
          <dgm:bulletEnabled val="1"/>
        </dgm:presLayoutVars>
      </dgm:prSet>
      <dgm:spPr/>
      <dgm:t>
        <a:bodyPr/>
        <a:lstStyle/>
        <a:p>
          <a:endParaRPr lang="en-US"/>
        </a:p>
      </dgm:t>
    </dgm:pt>
    <dgm:pt modelId="{EBD5FDD1-240B-41A4-8828-6DC6B07C1A68}" type="pres">
      <dgm:prSet presAssocID="{C7253113-6A57-46D3-8C50-F8A261215F61}" presName="descendantText" presStyleLbl="alignAcc1" presStyleIdx="2" presStyleCnt="4" custScaleY="118815">
        <dgm:presLayoutVars>
          <dgm:bulletEnabled val="1"/>
        </dgm:presLayoutVars>
      </dgm:prSet>
      <dgm:spPr/>
      <dgm:t>
        <a:bodyPr/>
        <a:lstStyle/>
        <a:p>
          <a:endParaRPr lang="en-US"/>
        </a:p>
      </dgm:t>
    </dgm:pt>
    <dgm:pt modelId="{A248AC55-A2AC-46D7-8A81-21F078905AC6}" type="pres">
      <dgm:prSet presAssocID="{DBA47D6E-5E7F-4574-AE56-B0347511179C}" presName="sp" presStyleCnt="0"/>
      <dgm:spPr/>
    </dgm:pt>
    <dgm:pt modelId="{4E676C5F-2BB1-4D31-9853-6F4BDF557DFD}" type="pres">
      <dgm:prSet presAssocID="{432F1CA0-0149-4129-B2BB-EEE48189E447}" presName="composite" presStyleCnt="0"/>
      <dgm:spPr/>
    </dgm:pt>
    <dgm:pt modelId="{D7C5F75C-DEC3-4BE4-BCCF-6BD441D850E0}" type="pres">
      <dgm:prSet presAssocID="{432F1CA0-0149-4129-B2BB-EEE48189E447}" presName="parentText" presStyleLbl="alignNode1" presStyleIdx="3" presStyleCnt="4">
        <dgm:presLayoutVars>
          <dgm:chMax val="1"/>
          <dgm:bulletEnabled val="1"/>
        </dgm:presLayoutVars>
      </dgm:prSet>
      <dgm:spPr/>
      <dgm:t>
        <a:bodyPr/>
        <a:lstStyle/>
        <a:p>
          <a:endParaRPr lang="en-US"/>
        </a:p>
      </dgm:t>
    </dgm:pt>
    <dgm:pt modelId="{51987FCF-658A-4BC0-BB39-FAFC9CB98F58}" type="pres">
      <dgm:prSet presAssocID="{432F1CA0-0149-4129-B2BB-EEE48189E447}" presName="descendantText" presStyleLbl="alignAcc1" presStyleIdx="3" presStyleCnt="4">
        <dgm:presLayoutVars>
          <dgm:bulletEnabled val="1"/>
        </dgm:presLayoutVars>
      </dgm:prSet>
      <dgm:spPr/>
      <dgm:t>
        <a:bodyPr/>
        <a:lstStyle/>
        <a:p>
          <a:endParaRPr lang="en-US"/>
        </a:p>
      </dgm:t>
    </dgm:pt>
  </dgm:ptLst>
  <dgm:cxnLst>
    <dgm:cxn modelId="{8052C7EC-F469-4842-B0B6-09AF4ED28771}" type="presOf" srcId="{C7253113-6A57-46D3-8C50-F8A261215F61}" destId="{337B55CF-84FD-4520-B344-0E4DF6879D12}" srcOrd="0" destOrd="0" presId="urn:microsoft.com/office/officeart/2005/8/layout/chevron2"/>
    <dgm:cxn modelId="{6EC4D284-4E31-47D7-8B67-11273F253A0E}" srcId="{D6653CBA-B7A0-4AE2-AC21-0249F3BC14E8}" destId="{C7253113-6A57-46D3-8C50-F8A261215F61}" srcOrd="2" destOrd="0" parTransId="{469FD862-A336-4CF5-8725-1A0A0DDB713B}" sibTransId="{DBA47D6E-5E7F-4574-AE56-B0347511179C}"/>
    <dgm:cxn modelId="{7AA8BAF9-C57A-8242-8664-E4FB091C0954}" type="presOf" srcId="{6EB76371-8213-4662-9001-05139CAC8DAE}" destId="{9AE203A9-9672-4026-AF00-F90BA767E355}" srcOrd="0" destOrd="0" presId="urn:microsoft.com/office/officeart/2005/8/layout/chevron2"/>
    <dgm:cxn modelId="{A90E94B3-EBCF-1543-A601-E47CBB0715EB}" type="presOf" srcId="{C06F67F8-CD48-4304-B728-2BDEF552CCD8}" destId="{EBD5FDD1-240B-41A4-8828-6DC6B07C1A68}" srcOrd="0" destOrd="0" presId="urn:microsoft.com/office/officeart/2005/8/layout/chevron2"/>
    <dgm:cxn modelId="{D17968F1-77F3-384F-A884-5E7F69B811CC}" type="presOf" srcId="{E9A370B6-29F7-4CB9-8985-A16BC21BE1D9}" destId="{C2E447AF-3D4F-4374-99F9-2961FAD6A26B}" srcOrd="0" destOrd="0" presId="urn:microsoft.com/office/officeart/2005/8/layout/chevron2"/>
    <dgm:cxn modelId="{6C0F2C2E-7896-42ED-B625-D1275579388D}" srcId="{D6653CBA-B7A0-4AE2-AC21-0249F3BC14E8}" destId="{E9A370B6-29F7-4CB9-8985-A16BC21BE1D9}" srcOrd="0" destOrd="0" parTransId="{2724E828-4042-4395-B68C-DF6AAA480D39}" sibTransId="{1A6C762E-9582-41C6-9086-BB3A9A9EE674}"/>
    <dgm:cxn modelId="{4507D364-EA40-014F-8BE1-F60B6C0ED8FF}" type="presOf" srcId="{432F1CA0-0149-4129-B2BB-EEE48189E447}" destId="{D7C5F75C-DEC3-4BE4-BCCF-6BD441D850E0}" srcOrd="0" destOrd="0" presId="urn:microsoft.com/office/officeart/2005/8/layout/chevron2"/>
    <dgm:cxn modelId="{ADC2F3A6-2624-4C85-BEB8-7AA86ED651BB}" srcId="{E9A370B6-29F7-4CB9-8985-A16BC21BE1D9}" destId="{396E3CA6-A7DB-4BC1-AD5A-067FA2795950}" srcOrd="0" destOrd="0" parTransId="{BD1D0672-0284-4FEB-8743-BCDC4B39963F}" sibTransId="{82EED69C-B1E6-40FD-9A5C-2B200F3D6B5D}"/>
    <dgm:cxn modelId="{7198D992-0275-4053-9FAE-4E23AD382861}" srcId="{6EB76371-8213-4662-9001-05139CAC8DAE}" destId="{5A11301B-48BD-49BC-BEE0-E4079AAD8DFA}" srcOrd="0" destOrd="0" parTransId="{B5ECC3DD-C185-427A-B0FA-27EAA1BAE2DB}" sibTransId="{D28F8BF7-7DB0-48E2-B4B4-F8C52A6AF7F9}"/>
    <dgm:cxn modelId="{649A94F1-E3A9-A242-BFBC-9FB5A8A52003}" type="presOf" srcId="{A779EBCA-3EFB-4E0F-8617-DBBCA1E48C06}" destId="{51987FCF-658A-4BC0-BB39-FAFC9CB98F58}" srcOrd="0" destOrd="0" presId="urn:microsoft.com/office/officeart/2005/8/layout/chevron2"/>
    <dgm:cxn modelId="{C704117D-08E5-B244-B2A7-96EB423A7FEE}" type="presOf" srcId="{5A11301B-48BD-49BC-BEE0-E4079AAD8DFA}" destId="{14B4DFDA-A04C-471D-960A-D21C0C0B774A}" srcOrd="0" destOrd="0" presId="urn:microsoft.com/office/officeart/2005/8/layout/chevron2"/>
    <dgm:cxn modelId="{3D8A0F26-D0F6-444E-96A5-5DB59B8EEBB2}" srcId="{432F1CA0-0149-4129-B2BB-EEE48189E447}" destId="{A779EBCA-3EFB-4E0F-8617-DBBCA1E48C06}" srcOrd="0" destOrd="0" parTransId="{B132D80A-F949-4BF1-B15E-3760678F0AFB}" sibTransId="{9C14E29D-B418-4C9D-9352-58451285544B}"/>
    <dgm:cxn modelId="{781ED3AE-3A02-40A5-96DA-DA9C004AA562}" srcId="{D6653CBA-B7A0-4AE2-AC21-0249F3BC14E8}" destId="{6EB76371-8213-4662-9001-05139CAC8DAE}" srcOrd="1" destOrd="0" parTransId="{26124920-F7A5-4B9E-8B8D-0C029BF14643}" sibTransId="{A0426A09-85D6-4D9F-B9E2-00C9A60A88B4}"/>
    <dgm:cxn modelId="{F06E90CF-ABB0-4613-9C13-8F9D0D79986B}" srcId="{C7253113-6A57-46D3-8C50-F8A261215F61}" destId="{C06F67F8-CD48-4304-B728-2BDEF552CCD8}" srcOrd="0" destOrd="0" parTransId="{9E748110-03A8-4427-9CB2-006B75D6342B}" sibTransId="{7A158195-0CB0-4BB9-93C3-A840AD1413D5}"/>
    <dgm:cxn modelId="{592E356A-ED47-8748-BC60-901E7058BBC5}" type="presOf" srcId="{D6653CBA-B7A0-4AE2-AC21-0249F3BC14E8}" destId="{D04A56B8-9FDA-46AD-90E9-8F36626627FF}" srcOrd="0" destOrd="0" presId="urn:microsoft.com/office/officeart/2005/8/layout/chevron2"/>
    <dgm:cxn modelId="{3149D9DD-94F4-4094-B394-1FB3922B834D}" srcId="{D6653CBA-B7A0-4AE2-AC21-0249F3BC14E8}" destId="{432F1CA0-0149-4129-B2BB-EEE48189E447}" srcOrd="3" destOrd="0" parTransId="{03386431-A600-4CAB-AF48-8B59B6DD51B9}" sibTransId="{74F033D0-9ADA-475A-BD9B-9725B3C6EEB2}"/>
    <dgm:cxn modelId="{78127655-248C-4843-BAEC-E2EB16EDFF7D}" type="presOf" srcId="{396E3CA6-A7DB-4BC1-AD5A-067FA2795950}" destId="{DA22B21E-AB2A-4F8F-B9B5-67A3540AF34C}" srcOrd="0" destOrd="0" presId="urn:microsoft.com/office/officeart/2005/8/layout/chevron2"/>
    <dgm:cxn modelId="{39DC9F76-08FD-0947-A3AE-2E1B10FE97A8}" type="presParOf" srcId="{D04A56B8-9FDA-46AD-90E9-8F36626627FF}" destId="{A902BB8B-44A9-4CA6-82D2-3551FBE6DCF7}" srcOrd="0" destOrd="0" presId="urn:microsoft.com/office/officeart/2005/8/layout/chevron2"/>
    <dgm:cxn modelId="{B0580183-1C98-AD4F-B97D-D947EB5A0C91}" type="presParOf" srcId="{A902BB8B-44A9-4CA6-82D2-3551FBE6DCF7}" destId="{C2E447AF-3D4F-4374-99F9-2961FAD6A26B}" srcOrd="0" destOrd="0" presId="urn:microsoft.com/office/officeart/2005/8/layout/chevron2"/>
    <dgm:cxn modelId="{B59C9041-B37A-F94E-87C5-51531118D4D9}" type="presParOf" srcId="{A902BB8B-44A9-4CA6-82D2-3551FBE6DCF7}" destId="{DA22B21E-AB2A-4F8F-B9B5-67A3540AF34C}" srcOrd="1" destOrd="0" presId="urn:microsoft.com/office/officeart/2005/8/layout/chevron2"/>
    <dgm:cxn modelId="{A1503F17-EB6C-FA40-A422-78CEE22632D0}" type="presParOf" srcId="{D04A56B8-9FDA-46AD-90E9-8F36626627FF}" destId="{365D6518-1875-4611-AFBF-D872D1B4D3DA}" srcOrd="1" destOrd="0" presId="urn:microsoft.com/office/officeart/2005/8/layout/chevron2"/>
    <dgm:cxn modelId="{B562AAC1-BCAC-324E-A016-D14C99F4D342}" type="presParOf" srcId="{D04A56B8-9FDA-46AD-90E9-8F36626627FF}" destId="{60D92943-2C81-4513-9B6C-FC773AE07100}" srcOrd="2" destOrd="0" presId="urn:microsoft.com/office/officeart/2005/8/layout/chevron2"/>
    <dgm:cxn modelId="{3BC3A1D3-B478-114D-9565-CE46528EA9D5}" type="presParOf" srcId="{60D92943-2C81-4513-9B6C-FC773AE07100}" destId="{9AE203A9-9672-4026-AF00-F90BA767E355}" srcOrd="0" destOrd="0" presId="urn:microsoft.com/office/officeart/2005/8/layout/chevron2"/>
    <dgm:cxn modelId="{9DA5BF6D-40F9-B147-BFFF-8E451BAC1245}" type="presParOf" srcId="{60D92943-2C81-4513-9B6C-FC773AE07100}" destId="{14B4DFDA-A04C-471D-960A-D21C0C0B774A}" srcOrd="1" destOrd="0" presId="urn:microsoft.com/office/officeart/2005/8/layout/chevron2"/>
    <dgm:cxn modelId="{46C6EF85-9E51-674F-94B4-97BA860E97FD}" type="presParOf" srcId="{D04A56B8-9FDA-46AD-90E9-8F36626627FF}" destId="{404E1C50-69A1-48EC-96E6-D129D9632EF2}" srcOrd="3" destOrd="0" presId="urn:microsoft.com/office/officeart/2005/8/layout/chevron2"/>
    <dgm:cxn modelId="{A547A317-DFAA-8A45-AE78-E3058F58837F}" type="presParOf" srcId="{D04A56B8-9FDA-46AD-90E9-8F36626627FF}" destId="{609361C1-9C6A-4ACB-B241-4EB78FAA1CFB}" srcOrd="4" destOrd="0" presId="urn:microsoft.com/office/officeart/2005/8/layout/chevron2"/>
    <dgm:cxn modelId="{AF8C1818-C769-EC47-9E30-68423734334A}" type="presParOf" srcId="{609361C1-9C6A-4ACB-B241-4EB78FAA1CFB}" destId="{337B55CF-84FD-4520-B344-0E4DF6879D12}" srcOrd="0" destOrd="0" presId="urn:microsoft.com/office/officeart/2005/8/layout/chevron2"/>
    <dgm:cxn modelId="{726CC22C-9B77-1349-8453-691CB4198F56}" type="presParOf" srcId="{609361C1-9C6A-4ACB-B241-4EB78FAA1CFB}" destId="{EBD5FDD1-240B-41A4-8828-6DC6B07C1A68}" srcOrd="1" destOrd="0" presId="urn:microsoft.com/office/officeart/2005/8/layout/chevron2"/>
    <dgm:cxn modelId="{C3DA14E2-0E8D-CD44-9FAC-5EBC416AA18B}" type="presParOf" srcId="{D04A56B8-9FDA-46AD-90E9-8F36626627FF}" destId="{A248AC55-A2AC-46D7-8A81-21F078905AC6}" srcOrd="5" destOrd="0" presId="urn:microsoft.com/office/officeart/2005/8/layout/chevron2"/>
    <dgm:cxn modelId="{6A7D8674-0DDA-BF40-AF27-C7A35DA5AF17}" type="presParOf" srcId="{D04A56B8-9FDA-46AD-90E9-8F36626627FF}" destId="{4E676C5F-2BB1-4D31-9853-6F4BDF557DFD}" srcOrd="6" destOrd="0" presId="urn:microsoft.com/office/officeart/2005/8/layout/chevron2"/>
    <dgm:cxn modelId="{6B0242B4-5D2A-2545-9B0E-83396CBD0274}" type="presParOf" srcId="{4E676C5F-2BB1-4D31-9853-6F4BDF557DFD}" destId="{D7C5F75C-DEC3-4BE4-BCCF-6BD441D850E0}" srcOrd="0" destOrd="0" presId="urn:microsoft.com/office/officeart/2005/8/layout/chevron2"/>
    <dgm:cxn modelId="{DC1F939A-2457-6440-BDFF-2181BFE70137}" type="presParOf" srcId="{4E676C5F-2BB1-4D31-9853-6F4BDF557DFD}" destId="{51987FCF-658A-4BC0-BB39-FAFC9CB98F58}"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54675D-FC21-4405-BA21-CEC4938E366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F7EED52-7F95-4B26-AEFE-F50FF8634C93}">
      <dgm:prSet/>
      <dgm:spPr>
        <a:solidFill>
          <a:srgbClr val="FF0000"/>
        </a:solidFill>
      </dgm:spPr>
      <dgm:t>
        <a:bodyPr/>
        <a:lstStyle/>
        <a:p>
          <a:pPr algn="ctr" rtl="0"/>
          <a:r>
            <a:rPr lang="en-US" b="1" dirty="0" smtClean="0">
              <a:effectLst>
                <a:outerShdw blurRad="38100" dist="38100" dir="2700000" algn="tl">
                  <a:srgbClr val="000000">
                    <a:alpha val="43137"/>
                  </a:srgbClr>
                </a:outerShdw>
              </a:effectLst>
            </a:rPr>
            <a:t>Aspen Declaration</a:t>
          </a:r>
          <a:endParaRPr lang="en-US" dirty="0">
            <a:effectLst>
              <a:outerShdw blurRad="38100" dist="38100" dir="2700000" algn="tl">
                <a:srgbClr val="000000">
                  <a:alpha val="43137"/>
                </a:srgbClr>
              </a:outerShdw>
            </a:effectLst>
          </a:endParaRPr>
        </a:p>
      </dgm:t>
    </dgm:pt>
    <dgm:pt modelId="{D4DB544C-E9EC-40D4-9703-375BBFF347E8}" type="parTrans" cxnId="{81AF2865-77CB-44FC-99DD-8AF449E824E1}">
      <dgm:prSet/>
      <dgm:spPr/>
      <dgm:t>
        <a:bodyPr/>
        <a:lstStyle/>
        <a:p>
          <a:pPr algn="ctr"/>
          <a:endParaRPr lang="en-US"/>
        </a:p>
      </dgm:t>
    </dgm:pt>
    <dgm:pt modelId="{663D1858-E968-4A41-AA8C-1FDA6EA541B0}" type="sibTrans" cxnId="{81AF2865-77CB-44FC-99DD-8AF449E824E1}">
      <dgm:prSet/>
      <dgm:spPr/>
      <dgm:t>
        <a:bodyPr/>
        <a:lstStyle/>
        <a:p>
          <a:pPr algn="ctr"/>
          <a:endParaRPr lang="en-US"/>
        </a:p>
      </dgm:t>
    </dgm:pt>
    <dgm:pt modelId="{13C556D2-8C39-42E3-89E1-D17B3980AE3D}" type="pres">
      <dgm:prSet presAssocID="{B854675D-FC21-4405-BA21-CEC4938E3664}" presName="linear" presStyleCnt="0">
        <dgm:presLayoutVars>
          <dgm:animLvl val="lvl"/>
          <dgm:resizeHandles val="exact"/>
        </dgm:presLayoutVars>
      </dgm:prSet>
      <dgm:spPr/>
      <dgm:t>
        <a:bodyPr/>
        <a:lstStyle/>
        <a:p>
          <a:endParaRPr lang="en-US"/>
        </a:p>
      </dgm:t>
    </dgm:pt>
    <dgm:pt modelId="{61877FB2-9BC2-4214-B793-1CDB66992925}" type="pres">
      <dgm:prSet presAssocID="{3F7EED52-7F95-4B26-AEFE-F50FF8634C93}" presName="parentText" presStyleLbl="node1" presStyleIdx="0" presStyleCnt="1" custLinFactNeighborX="2913" custLinFactNeighborY="-5465">
        <dgm:presLayoutVars>
          <dgm:chMax val="0"/>
          <dgm:bulletEnabled val="1"/>
        </dgm:presLayoutVars>
      </dgm:prSet>
      <dgm:spPr/>
      <dgm:t>
        <a:bodyPr/>
        <a:lstStyle/>
        <a:p>
          <a:endParaRPr lang="en-US"/>
        </a:p>
      </dgm:t>
    </dgm:pt>
  </dgm:ptLst>
  <dgm:cxnLst>
    <dgm:cxn modelId="{81AF2865-77CB-44FC-99DD-8AF449E824E1}" srcId="{B854675D-FC21-4405-BA21-CEC4938E3664}" destId="{3F7EED52-7F95-4B26-AEFE-F50FF8634C93}" srcOrd="0" destOrd="0" parTransId="{D4DB544C-E9EC-40D4-9703-375BBFF347E8}" sibTransId="{663D1858-E968-4A41-AA8C-1FDA6EA541B0}"/>
    <dgm:cxn modelId="{192AE2FC-1CD2-2148-A6C8-CF73164F7F23}" type="presOf" srcId="{3F7EED52-7F95-4B26-AEFE-F50FF8634C93}" destId="{61877FB2-9BC2-4214-B793-1CDB66992925}" srcOrd="0" destOrd="0" presId="urn:microsoft.com/office/officeart/2005/8/layout/vList2"/>
    <dgm:cxn modelId="{B96686A6-20A5-4F4B-84D1-58740EFC53E4}" type="presOf" srcId="{B854675D-FC21-4405-BA21-CEC4938E3664}" destId="{13C556D2-8C39-42E3-89E1-D17B3980AE3D}" srcOrd="0" destOrd="0" presId="urn:microsoft.com/office/officeart/2005/8/layout/vList2"/>
    <dgm:cxn modelId="{C79FCA87-72AF-204C-B945-E67D7EF47671}" type="presParOf" srcId="{13C556D2-8C39-42E3-89E1-D17B3980AE3D}" destId="{61877FB2-9BC2-4214-B793-1CDB6699292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F75E4F-44DF-744B-AC89-87FFC1E7A4D8}"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84A3D1A-9A48-7A46-81E8-B12E3E8B55CE}">
      <dgm:prSet custT="1"/>
      <dgm:spPr/>
      <dgm:t>
        <a:bodyPr/>
        <a:lstStyle/>
        <a:p>
          <a:r>
            <a:rPr lang="en-US" sz="2000" dirty="0" smtClean="0"/>
            <a:t>At the tables you will find papers with descriptive words of personal attributes. What are five attributes that best describe the students you work with? Put a sticker on those five.</a:t>
          </a:r>
          <a:endParaRPr lang="en-US" sz="2000" dirty="0"/>
        </a:p>
      </dgm:t>
    </dgm:pt>
    <dgm:pt modelId="{D661EFD0-4D02-1D46-A97C-C542563119F8}" type="parTrans" cxnId="{C7026471-4374-324D-BBF1-5E05570D0FFE}">
      <dgm:prSet/>
      <dgm:spPr/>
      <dgm:t>
        <a:bodyPr/>
        <a:lstStyle/>
        <a:p>
          <a:endParaRPr lang="en-US"/>
        </a:p>
      </dgm:t>
    </dgm:pt>
    <dgm:pt modelId="{0579E0D1-F8A2-3445-A3A8-6D8372FB4CA3}" type="sibTrans" cxnId="{C7026471-4374-324D-BBF1-5E05570D0FFE}">
      <dgm:prSet/>
      <dgm:spPr/>
      <dgm:t>
        <a:bodyPr/>
        <a:lstStyle/>
        <a:p>
          <a:endParaRPr lang="en-US"/>
        </a:p>
      </dgm:t>
    </dgm:pt>
    <dgm:pt modelId="{CDC43567-9FF5-E448-B213-EEA8A6FEA92A}">
      <dgm:prSet custT="1"/>
      <dgm:spPr>
        <a:solidFill>
          <a:srgbClr val="800000"/>
        </a:solidFill>
      </dgm:spPr>
      <dgm:t>
        <a:bodyPr/>
        <a:lstStyle/>
        <a:p>
          <a:r>
            <a:rPr lang="en-US" sz="2000" dirty="0" smtClean="0"/>
            <a:t>Also, identify five personal attributes that you have. </a:t>
          </a:r>
          <a:endParaRPr lang="en-US" sz="2000" dirty="0"/>
        </a:p>
      </dgm:t>
    </dgm:pt>
    <dgm:pt modelId="{F0F3FB13-9AF9-3645-9D72-47EEB4B144CA}" type="parTrans" cxnId="{5F0BCA75-8F69-8540-8811-D81338160CFE}">
      <dgm:prSet/>
      <dgm:spPr/>
      <dgm:t>
        <a:bodyPr/>
        <a:lstStyle/>
        <a:p>
          <a:endParaRPr lang="en-US"/>
        </a:p>
      </dgm:t>
    </dgm:pt>
    <dgm:pt modelId="{BC188D40-46EC-714D-83D3-FE199921CC41}" type="sibTrans" cxnId="{5F0BCA75-8F69-8540-8811-D81338160CFE}">
      <dgm:prSet/>
      <dgm:spPr/>
      <dgm:t>
        <a:bodyPr/>
        <a:lstStyle/>
        <a:p>
          <a:endParaRPr lang="en-US"/>
        </a:p>
      </dgm:t>
    </dgm:pt>
    <dgm:pt modelId="{61B66329-2502-F749-A31C-D169948D983F}">
      <dgm:prSet custT="1"/>
      <dgm:spPr>
        <a:solidFill>
          <a:srgbClr val="008000"/>
        </a:solidFill>
      </dgm:spPr>
      <dgm:t>
        <a:bodyPr/>
        <a:lstStyle/>
        <a:p>
          <a:r>
            <a:rPr lang="en-US" sz="2000" dirty="0" smtClean="0"/>
            <a:t>On Worksheet 9, page 29 of your Workbook, answer the following questions related to the personal attributes you see in your students or those you possess:</a:t>
          </a:r>
          <a:endParaRPr lang="en-US" sz="2000" dirty="0"/>
        </a:p>
      </dgm:t>
    </dgm:pt>
    <dgm:pt modelId="{1FC73D3B-436C-CD4B-851E-97036F99961A}" type="parTrans" cxnId="{2FA8BACE-153F-714F-BF6D-FF35BB8158A8}">
      <dgm:prSet/>
      <dgm:spPr/>
      <dgm:t>
        <a:bodyPr/>
        <a:lstStyle/>
        <a:p>
          <a:endParaRPr lang="en-US"/>
        </a:p>
      </dgm:t>
    </dgm:pt>
    <dgm:pt modelId="{96DEE903-63A9-D444-82BC-7A864C2C09A6}" type="sibTrans" cxnId="{2FA8BACE-153F-714F-BF6D-FF35BB8158A8}">
      <dgm:prSet/>
      <dgm:spPr/>
      <dgm:t>
        <a:bodyPr/>
        <a:lstStyle/>
        <a:p>
          <a:endParaRPr lang="en-US"/>
        </a:p>
      </dgm:t>
    </dgm:pt>
    <dgm:pt modelId="{365D74ED-420E-064B-B9BF-3116273A3A31}">
      <dgm:prSet custT="1"/>
      <dgm:spPr/>
      <dgm:t>
        <a:bodyPr/>
        <a:lstStyle/>
        <a:p>
          <a:r>
            <a:rPr lang="en-US" sz="2000" dirty="0" smtClean="0"/>
            <a:t>What is the best way to teach these attributes? Can you think of a way you might integrate this attribute within an academic lesson plan?</a:t>
          </a:r>
          <a:endParaRPr lang="en-US" sz="2000" dirty="0"/>
        </a:p>
      </dgm:t>
    </dgm:pt>
    <dgm:pt modelId="{34B586D0-7C44-044E-AE30-F80494002137}" type="parTrans" cxnId="{881FCC01-117D-584E-9E35-D38ABCA3B9BD}">
      <dgm:prSet/>
      <dgm:spPr/>
      <dgm:t>
        <a:bodyPr/>
        <a:lstStyle/>
        <a:p>
          <a:endParaRPr lang="en-US"/>
        </a:p>
      </dgm:t>
    </dgm:pt>
    <dgm:pt modelId="{EFCC083A-FC78-FE48-9866-5C9D4CFD497C}" type="sibTrans" cxnId="{881FCC01-117D-584E-9E35-D38ABCA3B9BD}">
      <dgm:prSet/>
      <dgm:spPr/>
      <dgm:t>
        <a:bodyPr/>
        <a:lstStyle/>
        <a:p>
          <a:endParaRPr lang="en-US"/>
        </a:p>
      </dgm:t>
    </dgm:pt>
    <dgm:pt modelId="{CDB27185-794A-0A4E-B901-456D058B04EE}">
      <dgm:prSet custT="1"/>
      <dgm:spPr/>
      <dgm:t>
        <a:bodyPr/>
        <a:lstStyle/>
        <a:p>
          <a:r>
            <a:rPr lang="en-US" sz="2000" dirty="0" smtClean="0"/>
            <a:t>What are strategies you could initiate to eliminate the negative attributes?</a:t>
          </a:r>
          <a:endParaRPr lang="en-US" sz="2000" dirty="0"/>
        </a:p>
      </dgm:t>
    </dgm:pt>
    <dgm:pt modelId="{47A7D30E-0233-CE49-ADC7-A9F8C6EF5359}" type="parTrans" cxnId="{14BBEC2E-A9FE-F44D-893E-591A7C687278}">
      <dgm:prSet/>
      <dgm:spPr/>
      <dgm:t>
        <a:bodyPr/>
        <a:lstStyle/>
        <a:p>
          <a:endParaRPr lang="en-US"/>
        </a:p>
      </dgm:t>
    </dgm:pt>
    <dgm:pt modelId="{0E2D4ECD-8291-1144-850C-1251C905A130}" type="sibTrans" cxnId="{14BBEC2E-A9FE-F44D-893E-591A7C687278}">
      <dgm:prSet/>
      <dgm:spPr/>
      <dgm:t>
        <a:bodyPr/>
        <a:lstStyle/>
        <a:p>
          <a:endParaRPr lang="en-US"/>
        </a:p>
      </dgm:t>
    </dgm:pt>
    <dgm:pt modelId="{7D94EBAE-F466-A841-A7FA-B7E2A9F0E7D1}" type="pres">
      <dgm:prSet presAssocID="{17F75E4F-44DF-744B-AC89-87FFC1E7A4D8}" presName="linear" presStyleCnt="0">
        <dgm:presLayoutVars>
          <dgm:dir/>
          <dgm:animLvl val="lvl"/>
          <dgm:resizeHandles val="exact"/>
        </dgm:presLayoutVars>
      </dgm:prSet>
      <dgm:spPr/>
      <dgm:t>
        <a:bodyPr/>
        <a:lstStyle/>
        <a:p>
          <a:endParaRPr lang="en-US"/>
        </a:p>
      </dgm:t>
    </dgm:pt>
    <dgm:pt modelId="{9B789EB7-16B2-F146-B44E-89DDF0C6FDD1}" type="pres">
      <dgm:prSet presAssocID="{384A3D1A-9A48-7A46-81E8-B12E3E8B55CE}" presName="parentLin" presStyleCnt="0"/>
      <dgm:spPr/>
    </dgm:pt>
    <dgm:pt modelId="{D0D06959-275E-A443-85AD-4C04559B95DB}" type="pres">
      <dgm:prSet presAssocID="{384A3D1A-9A48-7A46-81E8-B12E3E8B55CE}" presName="parentLeftMargin" presStyleLbl="node1" presStyleIdx="0" presStyleCnt="3"/>
      <dgm:spPr/>
      <dgm:t>
        <a:bodyPr/>
        <a:lstStyle/>
        <a:p>
          <a:endParaRPr lang="en-US"/>
        </a:p>
      </dgm:t>
    </dgm:pt>
    <dgm:pt modelId="{BFDF9092-24F6-D946-80EA-77BDD0001326}" type="pres">
      <dgm:prSet presAssocID="{384A3D1A-9A48-7A46-81E8-B12E3E8B55CE}" presName="parentText" presStyleLbl="node1" presStyleIdx="0" presStyleCnt="3" custScaleX="142857">
        <dgm:presLayoutVars>
          <dgm:chMax val="0"/>
          <dgm:bulletEnabled val="1"/>
        </dgm:presLayoutVars>
      </dgm:prSet>
      <dgm:spPr/>
      <dgm:t>
        <a:bodyPr/>
        <a:lstStyle/>
        <a:p>
          <a:endParaRPr lang="en-US"/>
        </a:p>
      </dgm:t>
    </dgm:pt>
    <dgm:pt modelId="{4DB51555-71AA-514B-97D7-9712643D1FA5}" type="pres">
      <dgm:prSet presAssocID="{384A3D1A-9A48-7A46-81E8-B12E3E8B55CE}" presName="negativeSpace" presStyleCnt="0"/>
      <dgm:spPr/>
    </dgm:pt>
    <dgm:pt modelId="{210FC8F6-3918-1B48-B8DE-841A4F27F7E3}" type="pres">
      <dgm:prSet presAssocID="{384A3D1A-9A48-7A46-81E8-B12E3E8B55CE}" presName="childText" presStyleLbl="conFgAcc1" presStyleIdx="0" presStyleCnt="3">
        <dgm:presLayoutVars>
          <dgm:bulletEnabled val="1"/>
        </dgm:presLayoutVars>
      </dgm:prSet>
      <dgm:spPr/>
    </dgm:pt>
    <dgm:pt modelId="{C8271674-6311-0C4A-B313-C57729E1DEA4}" type="pres">
      <dgm:prSet presAssocID="{0579E0D1-F8A2-3445-A3A8-6D8372FB4CA3}" presName="spaceBetweenRectangles" presStyleCnt="0"/>
      <dgm:spPr/>
    </dgm:pt>
    <dgm:pt modelId="{F90CCFAD-F5E0-224E-AFDC-379333896D84}" type="pres">
      <dgm:prSet presAssocID="{CDC43567-9FF5-E448-B213-EEA8A6FEA92A}" presName="parentLin" presStyleCnt="0"/>
      <dgm:spPr/>
    </dgm:pt>
    <dgm:pt modelId="{5939790B-9A4C-DE42-8DB6-366CA8D8A885}" type="pres">
      <dgm:prSet presAssocID="{CDC43567-9FF5-E448-B213-EEA8A6FEA92A}" presName="parentLeftMargin" presStyleLbl="node1" presStyleIdx="0" presStyleCnt="3"/>
      <dgm:spPr/>
      <dgm:t>
        <a:bodyPr/>
        <a:lstStyle/>
        <a:p>
          <a:endParaRPr lang="en-US"/>
        </a:p>
      </dgm:t>
    </dgm:pt>
    <dgm:pt modelId="{A16D3C73-8E45-0C46-B557-F7ED3C91721E}" type="pres">
      <dgm:prSet presAssocID="{CDC43567-9FF5-E448-B213-EEA8A6FEA92A}" presName="parentText" presStyleLbl="node1" presStyleIdx="1" presStyleCnt="3" custScaleX="142857">
        <dgm:presLayoutVars>
          <dgm:chMax val="0"/>
          <dgm:bulletEnabled val="1"/>
        </dgm:presLayoutVars>
      </dgm:prSet>
      <dgm:spPr/>
      <dgm:t>
        <a:bodyPr/>
        <a:lstStyle/>
        <a:p>
          <a:endParaRPr lang="en-US"/>
        </a:p>
      </dgm:t>
    </dgm:pt>
    <dgm:pt modelId="{BB94DA84-9918-844F-9EC6-4E45EDC3B868}" type="pres">
      <dgm:prSet presAssocID="{CDC43567-9FF5-E448-B213-EEA8A6FEA92A}" presName="negativeSpace" presStyleCnt="0"/>
      <dgm:spPr/>
    </dgm:pt>
    <dgm:pt modelId="{572EF375-7F4D-C34A-974B-E2C8BC9D0FD3}" type="pres">
      <dgm:prSet presAssocID="{CDC43567-9FF5-E448-B213-EEA8A6FEA92A}" presName="childText" presStyleLbl="conFgAcc1" presStyleIdx="1" presStyleCnt="3">
        <dgm:presLayoutVars>
          <dgm:bulletEnabled val="1"/>
        </dgm:presLayoutVars>
      </dgm:prSet>
      <dgm:spPr/>
    </dgm:pt>
    <dgm:pt modelId="{7F7FADB2-8CC6-274D-882F-6EC67455831C}" type="pres">
      <dgm:prSet presAssocID="{BC188D40-46EC-714D-83D3-FE199921CC41}" presName="spaceBetweenRectangles" presStyleCnt="0"/>
      <dgm:spPr/>
    </dgm:pt>
    <dgm:pt modelId="{7E168F91-32FA-9F4F-95AE-4661173C4184}" type="pres">
      <dgm:prSet presAssocID="{61B66329-2502-F749-A31C-D169948D983F}" presName="parentLin" presStyleCnt="0"/>
      <dgm:spPr/>
    </dgm:pt>
    <dgm:pt modelId="{C5A505CD-7F64-F549-9F2A-DC4AB0AA9E9F}" type="pres">
      <dgm:prSet presAssocID="{61B66329-2502-F749-A31C-D169948D983F}" presName="parentLeftMargin" presStyleLbl="node1" presStyleIdx="1" presStyleCnt="3"/>
      <dgm:spPr/>
      <dgm:t>
        <a:bodyPr/>
        <a:lstStyle/>
        <a:p>
          <a:endParaRPr lang="en-US"/>
        </a:p>
      </dgm:t>
    </dgm:pt>
    <dgm:pt modelId="{D1F93D32-A076-A943-938F-2B3786A4600D}" type="pres">
      <dgm:prSet presAssocID="{61B66329-2502-F749-A31C-D169948D983F}" presName="parentText" presStyleLbl="node1" presStyleIdx="2" presStyleCnt="3" custScaleX="142857">
        <dgm:presLayoutVars>
          <dgm:chMax val="0"/>
          <dgm:bulletEnabled val="1"/>
        </dgm:presLayoutVars>
      </dgm:prSet>
      <dgm:spPr/>
      <dgm:t>
        <a:bodyPr/>
        <a:lstStyle/>
        <a:p>
          <a:endParaRPr lang="en-US"/>
        </a:p>
      </dgm:t>
    </dgm:pt>
    <dgm:pt modelId="{8FA00EBA-6338-064B-A357-1E949AA66261}" type="pres">
      <dgm:prSet presAssocID="{61B66329-2502-F749-A31C-D169948D983F}" presName="negativeSpace" presStyleCnt="0"/>
      <dgm:spPr/>
    </dgm:pt>
    <dgm:pt modelId="{182D0B3A-6CEE-A54B-A4BF-8431AA81126E}" type="pres">
      <dgm:prSet presAssocID="{61B66329-2502-F749-A31C-D169948D983F}" presName="childText" presStyleLbl="conFgAcc1" presStyleIdx="2" presStyleCnt="3">
        <dgm:presLayoutVars>
          <dgm:bulletEnabled val="1"/>
        </dgm:presLayoutVars>
      </dgm:prSet>
      <dgm:spPr/>
      <dgm:t>
        <a:bodyPr/>
        <a:lstStyle/>
        <a:p>
          <a:endParaRPr lang="en-US"/>
        </a:p>
      </dgm:t>
    </dgm:pt>
  </dgm:ptLst>
  <dgm:cxnLst>
    <dgm:cxn modelId="{5F0BCA75-8F69-8540-8811-D81338160CFE}" srcId="{17F75E4F-44DF-744B-AC89-87FFC1E7A4D8}" destId="{CDC43567-9FF5-E448-B213-EEA8A6FEA92A}" srcOrd="1" destOrd="0" parTransId="{F0F3FB13-9AF9-3645-9D72-47EEB4B144CA}" sibTransId="{BC188D40-46EC-714D-83D3-FE199921CC41}"/>
    <dgm:cxn modelId="{C7026471-4374-324D-BBF1-5E05570D0FFE}" srcId="{17F75E4F-44DF-744B-AC89-87FFC1E7A4D8}" destId="{384A3D1A-9A48-7A46-81E8-B12E3E8B55CE}" srcOrd="0" destOrd="0" parTransId="{D661EFD0-4D02-1D46-A97C-C542563119F8}" sibTransId="{0579E0D1-F8A2-3445-A3A8-6D8372FB4CA3}"/>
    <dgm:cxn modelId="{881FCC01-117D-584E-9E35-D38ABCA3B9BD}" srcId="{61B66329-2502-F749-A31C-D169948D983F}" destId="{365D74ED-420E-064B-B9BF-3116273A3A31}" srcOrd="0" destOrd="0" parTransId="{34B586D0-7C44-044E-AE30-F80494002137}" sibTransId="{EFCC083A-FC78-FE48-9866-5C9D4CFD497C}"/>
    <dgm:cxn modelId="{5A71BBA9-946A-FB40-8C9E-5CB1D813893A}" type="presOf" srcId="{CDC43567-9FF5-E448-B213-EEA8A6FEA92A}" destId="{5939790B-9A4C-DE42-8DB6-366CA8D8A885}" srcOrd="0" destOrd="0" presId="urn:microsoft.com/office/officeart/2005/8/layout/list1"/>
    <dgm:cxn modelId="{2F1BEECE-AC51-EC44-8424-E754A7C3D638}" type="presOf" srcId="{365D74ED-420E-064B-B9BF-3116273A3A31}" destId="{182D0B3A-6CEE-A54B-A4BF-8431AA81126E}" srcOrd="0" destOrd="0" presId="urn:microsoft.com/office/officeart/2005/8/layout/list1"/>
    <dgm:cxn modelId="{8A26D979-66CB-CD49-8C84-1EA5C95C8C98}" type="presOf" srcId="{17F75E4F-44DF-744B-AC89-87FFC1E7A4D8}" destId="{7D94EBAE-F466-A841-A7FA-B7E2A9F0E7D1}" srcOrd="0" destOrd="0" presId="urn:microsoft.com/office/officeart/2005/8/layout/list1"/>
    <dgm:cxn modelId="{CCB53B93-4488-6146-B002-BB3ADB098126}" type="presOf" srcId="{61B66329-2502-F749-A31C-D169948D983F}" destId="{C5A505CD-7F64-F549-9F2A-DC4AB0AA9E9F}" srcOrd="0" destOrd="0" presId="urn:microsoft.com/office/officeart/2005/8/layout/list1"/>
    <dgm:cxn modelId="{5B067FF2-61E8-A946-9F58-31386E19903E}" type="presOf" srcId="{CDB27185-794A-0A4E-B901-456D058B04EE}" destId="{182D0B3A-6CEE-A54B-A4BF-8431AA81126E}" srcOrd="0" destOrd="1" presId="urn:microsoft.com/office/officeart/2005/8/layout/list1"/>
    <dgm:cxn modelId="{14BBEC2E-A9FE-F44D-893E-591A7C687278}" srcId="{61B66329-2502-F749-A31C-D169948D983F}" destId="{CDB27185-794A-0A4E-B901-456D058B04EE}" srcOrd="1" destOrd="0" parTransId="{47A7D30E-0233-CE49-ADC7-A9F8C6EF5359}" sibTransId="{0E2D4ECD-8291-1144-850C-1251C905A130}"/>
    <dgm:cxn modelId="{2FA8BACE-153F-714F-BF6D-FF35BB8158A8}" srcId="{17F75E4F-44DF-744B-AC89-87FFC1E7A4D8}" destId="{61B66329-2502-F749-A31C-D169948D983F}" srcOrd="2" destOrd="0" parTransId="{1FC73D3B-436C-CD4B-851E-97036F99961A}" sibTransId="{96DEE903-63A9-D444-82BC-7A864C2C09A6}"/>
    <dgm:cxn modelId="{1BC90D03-4BD7-5241-8CB3-F115EC7363B8}" type="presOf" srcId="{CDC43567-9FF5-E448-B213-EEA8A6FEA92A}" destId="{A16D3C73-8E45-0C46-B557-F7ED3C91721E}" srcOrd="1" destOrd="0" presId="urn:microsoft.com/office/officeart/2005/8/layout/list1"/>
    <dgm:cxn modelId="{E0BE1A62-44A6-5746-ACFA-901E5C28561F}" type="presOf" srcId="{384A3D1A-9A48-7A46-81E8-B12E3E8B55CE}" destId="{D0D06959-275E-A443-85AD-4C04559B95DB}" srcOrd="0" destOrd="0" presId="urn:microsoft.com/office/officeart/2005/8/layout/list1"/>
    <dgm:cxn modelId="{FDB4DD3F-5B91-DB49-B6A7-07E6249FCB1F}" type="presOf" srcId="{384A3D1A-9A48-7A46-81E8-B12E3E8B55CE}" destId="{BFDF9092-24F6-D946-80EA-77BDD0001326}" srcOrd="1" destOrd="0" presId="urn:microsoft.com/office/officeart/2005/8/layout/list1"/>
    <dgm:cxn modelId="{E5F12F46-AAEC-FB43-9B58-192FD8506A95}" type="presOf" srcId="{61B66329-2502-F749-A31C-D169948D983F}" destId="{D1F93D32-A076-A943-938F-2B3786A4600D}" srcOrd="1" destOrd="0" presId="urn:microsoft.com/office/officeart/2005/8/layout/list1"/>
    <dgm:cxn modelId="{A7D74720-E720-F341-8229-463C90993913}" type="presParOf" srcId="{7D94EBAE-F466-A841-A7FA-B7E2A9F0E7D1}" destId="{9B789EB7-16B2-F146-B44E-89DDF0C6FDD1}" srcOrd="0" destOrd="0" presId="urn:microsoft.com/office/officeart/2005/8/layout/list1"/>
    <dgm:cxn modelId="{98858FCB-C671-BF41-833A-E10DC9402F79}" type="presParOf" srcId="{9B789EB7-16B2-F146-B44E-89DDF0C6FDD1}" destId="{D0D06959-275E-A443-85AD-4C04559B95DB}" srcOrd="0" destOrd="0" presId="urn:microsoft.com/office/officeart/2005/8/layout/list1"/>
    <dgm:cxn modelId="{454329F5-4CDE-9345-B0EF-8C462DE344A9}" type="presParOf" srcId="{9B789EB7-16B2-F146-B44E-89DDF0C6FDD1}" destId="{BFDF9092-24F6-D946-80EA-77BDD0001326}" srcOrd="1" destOrd="0" presId="urn:microsoft.com/office/officeart/2005/8/layout/list1"/>
    <dgm:cxn modelId="{1CF4C68E-9B25-774E-ABEF-6CC44C70B420}" type="presParOf" srcId="{7D94EBAE-F466-A841-A7FA-B7E2A9F0E7D1}" destId="{4DB51555-71AA-514B-97D7-9712643D1FA5}" srcOrd="1" destOrd="0" presId="urn:microsoft.com/office/officeart/2005/8/layout/list1"/>
    <dgm:cxn modelId="{D324D326-F488-2C4B-AB00-BC0DCCDA447F}" type="presParOf" srcId="{7D94EBAE-F466-A841-A7FA-B7E2A9F0E7D1}" destId="{210FC8F6-3918-1B48-B8DE-841A4F27F7E3}" srcOrd="2" destOrd="0" presId="urn:microsoft.com/office/officeart/2005/8/layout/list1"/>
    <dgm:cxn modelId="{81182497-B3B4-CA4A-950C-F610570ABB2D}" type="presParOf" srcId="{7D94EBAE-F466-A841-A7FA-B7E2A9F0E7D1}" destId="{C8271674-6311-0C4A-B313-C57729E1DEA4}" srcOrd="3" destOrd="0" presId="urn:microsoft.com/office/officeart/2005/8/layout/list1"/>
    <dgm:cxn modelId="{0AA8404E-A10E-AE48-A443-09291101B10A}" type="presParOf" srcId="{7D94EBAE-F466-A841-A7FA-B7E2A9F0E7D1}" destId="{F90CCFAD-F5E0-224E-AFDC-379333896D84}" srcOrd="4" destOrd="0" presId="urn:microsoft.com/office/officeart/2005/8/layout/list1"/>
    <dgm:cxn modelId="{8BDB864F-C6FF-5044-BBAC-460CFA171A1D}" type="presParOf" srcId="{F90CCFAD-F5E0-224E-AFDC-379333896D84}" destId="{5939790B-9A4C-DE42-8DB6-366CA8D8A885}" srcOrd="0" destOrd="0" presId="urn:microsoft.com/office/officeart/2005/8/layout/list1"/>
    <dgm:cxn modelId="{1CE6D36C-7529-B74C-865E-F61590693FA4}" type="presParOf" srcId="{F90CCFAD-F5E0-224E-AFDC-379333896D84}" destId="{A16D3C73-8E45-0C46-B557-F7ED3C91721E}" srcOrd="1" destOrd="0" presId="urn:microsoft.com/office/officeart/2005/8/layout/list1"/>
    <dgm:cxn modelId="{CAEB6F31-6B40-D24D-8E5B-EDDB63D2B98D}" type="presParOf" srcId="{7D94EBAE-F466-A841-A7FA-B7E2A9F0E7D1}" destId="{BB94DA84-9918-844F-9EC6-4E45EDC3B868}" srcOrd="5" destOrd="0" presId="urn:microsoft.com/office/officeart/2005/8/layout/list1"/>
    <dgm:cxn modelId="{7F91C181-EE7E-D14D-AC60-24DC258CC0F0}" type="presParOf" srcId="{7D94EBAE-F466-A841-A7FA-B7E2A9F0E7D1}" destId="{572EF375-7F4D-C34A-974B-E2C8BC9D0FD3}" srcOrd="6" destOrd="0" presId="urn:microsoft.com/office/officeart/2005/8/layout/list1"/>
    <dgm:cxn modelId="{7D5305AF-B1F4-5D4E-ACE3-027B0F456766}" type="presParOf" srcId="{7D94EBAE-F466-A841-A7FA-B7E2A9F0E7D1}" destId="{7F7FADB2-8CC6-274D-882F-6EC67455831C}" srcOrd="7" destOrd="0" presId="urn:microsoft.com/office/officeart/2005/8/layout/list1"/>
    <dgm:cxn modelId="{4F247DED-03BB-5B44-962E-4FA5CDBEF7D2}" type="presParOf" srcId="{7D94EBAE-F466-A841-A7FA-B7E2A9F0E7D1}" destId="{7E168F91-32FA-9F4F-95AE-4661173C4184}" srcOrd="8" destOrd="0" presId="urn:microsoft.com/office/officeart/2005/8/layout/list1"/>
    <dgm:cxn modelId="{8C911E38-9EDD-4C44-8EC3-6B055DE82C5A}" type="presParOf" srcId="{7E168F91-32FA-9F4F-95AE-4661173C4184}" destId="{C5A505CD-7F64-F549-9F2A-DC4AB0AA9E9F}" srcOrd="0" destOrd="0" presId="urn:microsoft.com/office/officeart/2005/8/layout/list1"/>
    <dgm:cxn modelId="{7A024C27-D0B6-014E-9774-11B8200F4C79}" type="presParOf" srcId="{7E168F91-32FA-9F4F-95AE-4661173C4184}" destId="{D1F93D32-A076-A943-938F-2B3786A4600D}" srcOrd="1" destOrd="0" presId="urn:microsoft.com/office/officeart/2005/8/layout/list1"/>
    <dgm:cxn modelId="{07B457A6-F82E-5746-9D5C-648037EDEF8C}" type="presParOf" srcId="{7D94EBAE-F466-A841-A7FA-B7E2A9F0E7D1}" destId="{8FA00EBA-6338-064B-A357-1E949AA66261}" srcOrd="9" destOrd="0" presId="urn:microsoft.com/office/officeart/2005/8/layout/list1"/>
    <dgm:cxn modelId="{927B0F40-BB31-A34E-A9DF-F1B60BF4336D}" type="presParOf" srcId="{7D94EBAE-F466-A841-A7FA-B7E2A9F0E7D1}" destId="{182D0B3A-6CEE-A54B-A4BF-8431AA8112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943A9D-BE38-489A-ACDA-58A93EB637C8}"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US"/>
        </a:p>
      </dgm:t>
    </dgm:pt>
    <dgm:pt modelId="{5B53F7C3-C03B-483C-B611-88079A251CD2}">
      <dgm:prSet custT="1"/>
      <dgm:spPr>
        <a:solidFill>
          <a:schemeClr val="accent1">
            <a:lumMod val="75000"/>
            <a:alpha val="90000"/>
          </a:schemeClr>
        </a:solidFill>
      </dgm:spPr>
      <dgm:t>
        <a:bodyPr/>
        <a:lstStyle/>
        <a:p>
          <a:pPr rtl="0"/>
          <a:r>
            <a:rPr lang="en-US" sz="1800" b="1" dirty="0" smtClean="0">
              <a:solidFill>
                <a:schemeClr val="bg1"/>
              </a:solidFill>
            </a:rPr>
            <a:t>These core ethical values transcend cultural, religious, and socioeconomic differences</a:t>
          </a:r>
          <a:r>
            <a:rPr lang="en-US" sz="1800" b="1" dirty="0" smtClean="0"/>
            <a:t>.</a:t>
          </a:r>
          <a:endParaRPr lang="en-US" sz="1800" dirty="0"/>
        </a:p>
      </dgm:t>
    </dgm:pt>
    <dgm:pt modelId="{F98F1559-DFF8-479A-B3E7-570B245FAFC4}" type="parTrans" cxnId="{891B6034-C721-4338-90EC-68C4E4D0605C}">
      <dgm:prSet/>
      <dgm:spPr/>
      <dgm:t>
        <a:bodyPr/>
        <a:lstStyle/>
        <a:p>
          <a:endParaRPr lang="en-US"/>
        </a:p>
      </dgm:t>
    </dgm:pt>
    <dgm:pt modelId="{1D82CDEF-1343-446E-AF74-FFE75BEBB4EB}" type="sibTrans" cxnId="{891B6034-C721-4338-90EC-68C4E4D0605C}">
      <dgm:prSet/>
      <dgm:spPr/>
      <dgm:t>
        <a:bodyPr/>
        <a:lstStyle/>
        <a:p>
          <a:endParaRPr lang="en-US"/>
        </a:p>
      </dgm:t>
    </dgm:pt>
    <dgm:pt modelId="{FDEFF116-D349-4A04-9257-FD287E80EFBA}">
      <dgm:prSet custT="1"/>
      <dgm:spPr>
        <a:solidFill>
          <a:schemeClr val="accent1">
            <a:lumMod val="75000"/>
            <a:alpha val="90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Character education is, first and foremost, an obligation of families and faith communities, but schools and youth-service organizations also have a responsibility to develop the character of young people.</a:t>
          </a:r>
          <a:endParaRPr lang="en-US" sz="1800" dirty="0">
            <a:solidFill>
              <a:schemeClr val="bg1"/>
            </a:solidFill>
            <a:effectLst>
              <a:outerShdw blurRad="38100" dist="38100" dir="2700000" algn="tl">
                <a:srgbClr val="000000">
                  <a:alpha val="43137"/>
                </a:srgbClr>
              </a:outerShdw>
            </a:effectLst>
          </a:endParaRPr>
        </a:p>
      </dgm:t>
    </dgm:pt>
    <dgm:pt modelId="{D858F5B1-0D83-4790-B515-F640643B94F9}" type="parTrans" cxnId="{08CA9181-3B07-4611-BDD9-5B8AD795FA72}">
      <dgm:prSet/>
      <dgm:spPr/>
      <dgm:t>
        <a:bodyPr/>
        <a:lstStyle/>
        <a:p>
          <a:endParaRPr lang="en-US"/>
        </a:p>
      </dgm:t>
    </dgm:pt>
    <dgm:pt modelId="{5972E5D1-1E95-42FB-91C2-274AEC7E1C6D}" type="sibTrans" cxnId="{08CA9181-3B07-4611-BDD9-5B8AD795FA72}">
      <dgm:prSet/>
      <dgm:spPr/>
      <dgm:t>
        <a:bodyPr/>
        <a:lstStyle/>
        <a:p>
          <a:endParaRPr lang="en-US"/>
        </a:p>
      </dgm:t>
    </dgm:pt>
    <dgm:pt modelId="{ED841B83-C906-4756-A471-AB322F838136}">
      <dgm:prSet custT="1"/>
      <dgm:spPr/>
      <dgm:t>
        <a:bodyPr/>
        <a:lstStyle/>
        <a:p>
          <a:pPr rtl="0"/>
          <a:r>
            <a:rPr lang="en-US" sz="2400" b="1" dirty="0" smtClean="0">
              <a:solidFill>
                <a:schemeClr val="bg1"/>
              </a:solidFill>
              <a:effectLst>
                <a:outerShdw blurRad="38100" dist="38100" dir="2700000" algn="tl">
                  <a:srgbClr val="000000">
                    <a:alpha val="43137"/>
                  </a:srgbClr>
                </a:outerShdw>
              </a:effectLst>
            </a:rPr>
            <a:t>Seven</a:t>
          </a:r>
          <a:endParaRPr lang="en-US" sz="2400" dirty="0">
            <a:solidFill>
              <a:schemeClr val="bg1"/>
            </a:solidFill>
            <a:effectLst>
              <a:outerShdw blurRad="38100" dist="38100" dir="2700000" algn="tl">
                <a:srgbClr val="000000">
                  <a:alpha val="43137"/>
                </a:srgbClr>
              </a:outerShdw>
            </a:effectLst>
          </a:endParaRPr>
        </a:p>
      </dgm:t>
    </dgm:pt>
    <dgm:pt modelId="{B0F06EAC-2124-416A-8FCA-08A9B7543500}" type="parTrans" cxnId="{68DC079C-F80B-46D5-AA91-4D277DF01605}">
      <dgm:prSet/>
      <dgm:spPr/>
      <dgm:t>
        <a:bodyPr/>
        <a:lstStyle/>
        <a:p>
          <a:endParaRPr lang="en-US"/>
        </a:p>
      </dgm:t>
    </dgm:pt>
    <dgm:pt modelId="{B9606435-6034-41DB-97C6-1F83824B77ED}" type="sibTrans" cxnId="{68DC079C-F80B-46D5-AA91-4D277DF01605}">
      <dgm:prSet/>
      <dgm:spPr/>
      <dgm:t>
        <a:bodyPr/>
        <a:lstStyle/>
        <a:p>
          <a:endParaRPr lang="en-US"/>
        </a:p>
      </dgm:t>
    </dgm:pt>
    <dgm:pt modelId="{ACEE924B-32EE-49BD-9588-9BB67B5DBD60}">
      <dgm:prSet custT="1"/>
      <dgm:spPr>
        <a:solidFill>
          <a:schemeClr val="accent1">
            <a:lumMod val="75000"/>
            <a:alpha val="90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The character and conduct of our youth reflect the character and conduct of society; therefore, every adult has the responsibility to teach and model the core ethical values, and every social institution has the responsibility to promote the development of good character.</a:t>
          </a:r>
          <a:endParaRPr lang="en-US" sz="1800" dirty="0">
            <a:solidFill>
              <a:schemeClr val="bg1"/>
            </a:solidFill>
            <a:effectLst>
              <a:outerShdw blurRad="38100" dist="38100" dir="2700000" algn="tl">
                <a:srgbClr val="000000">
                  <a:alpha val="43137"/>
                </a:srgbClr>
              </a:outerShdw>
            </a:effectLst>
          </a:endParaRPr>
        </a:p>
      </dgm:t>
    </dgm:pt>
    <dgm:pt modelId="{E6E2CAA7-2E46-4FA6-8450-9195CCDB0339}" type="parTrans" cxnId="{02CDFB54-601A-4C09-B586-889157956B41}">
      <dgm:prSet/>
      <dgm:spPr/>
      <dgm:t>
        <a:bodyPr/>
        <a:lstStyle/>
        <a:p>
          <a:endParaRPr lang="en-US"/>
        </a:p>
      </dgm:t>
    </dgm:pt>
    <dgm:pt modelId="{486FBEA6-606B-4E21-9C35-CF923C4532E0}" type="sibTrans" cxnId="{02CDFB54-601A-4C09-B586-889157956B41}">
      <dgm:prSet/>
      <dgm:spPr/>
      <dgm:t>
        <a:bodyPr/>
        <a:lstStyle/>
        <a:p>
          <a:endParaRPr lang="en-US"/>
        </a:p>
      </dgm:t>
    </dgm:pt>
    <dgm:pt modelId="{A4868E0D-34D7-4224-ACEE-6BEAB3ED79C3}">
      <dgm:prSet/>
      <dgm:spPr/>
      <dgm:t>
        <a:bodyPr/>
        <a:lstStyle/>
        <a:p>
          <a:pPr rtl="0"/>
          <a:r>
            <a:rPr lang="en-US" dirty="0" smtClean="0"/>
            <a:t>Five</a:t>
          </a:r>
          <a:endParaRPr lang="en-US" dirty="0"/>
        </a:p>
      </dgm:t>
    </dgm:pt>
    <dgm:pt modelId="{BF4AD1BF-6C68-4AC0-B426-4237E5033901}" type="parTrans" cxnId="{FBDD6F27-38B3-4C94-8073-6079C0ECC0AD}">
      <dgm:prSet/>
      <dgm:spPr/>
      <dgm:t>
        <a:bodyPr/>
        <a:lstStyle/>
        <a:p>
          <a:endParaRPr lang="en-US"/>
        </a:p>
      </dgm:t>
    </dgm:pt>
    <dgm:pt modelId="{8069A9A7-4670-4D07-BECC-CBD062DA8E87}" type="sibTrans" cxnId="{FBDD6F27-38B3-4C94-8073-6079C0ECC0AD}">
      <dgm:prSet/>
      <dgm:spPr/>
      <dgm:t>
        <a:bodyPr/>
        <a:lstStyle/>
        <a:p>
          <a:endParaRPr lang="en-US"/>
        </a:p>
      </dgm:t>
    </dgm:pt>
    <dgm:pt modelId="{4EE92DA6-3B2D-4223-96C5-CD955FA539E5}">
      <dgm:prSet custT="1"/>
      <dgm:spPr/>
      <dgm:t>
        <a:bodyPr/>
        <a:lstStyle/>
        <a:p>
          <a:pPr rtl="0"/>
          <a:r>
            <a:rPr lang="en-US" sz="2400" dirty="0" smtClean="0"/>
            <a:t>Six</a:t>
          </a:r>
          <a:endParaRPr lang="en-US" sz="2400" dirty="0"/>
        </a:p>
      </dgm:t>
    </dgm:pt>
    <dgm:pt modelId="{8843A8FC-1E6C-4006-8512-3C71A472E265}" type="parTrans" cxnId="{19CC239C-CD5F-480E-8F00-DCF00146DA0B}">
      <dgm:prSet/>
      <dgm:spPr/>
      <dgm:t>
        <a:bodyPr/>
        <a:lstStyle/>
        <a:p>
          <a:endParaRPr lang="en-US"/>
        </a:p>
      </dgm:t>
    </dgm:pt>
    <dgm:pt modelId="{A468EA37-C8C1-41EA-8E3A-61111E1596AC}" type="sibTrans" cxnId="{19CC239C-CD5F-480E-8F00-DCF00146DA0B}">
      <dgm:prSet/>
      <dgm:spPr/>
      <dgm:t>
        <a:bodyPr/>
        <a:lstStyle/>
        <a:p>
          <a:endParaRPr lang="en-US"/>
        </a:p>
      </dgm:t>
    </dgm:pt>
    <dgm:pt modelId="{57F37546-2E23-4558-9543-D3108D850E73}">
      <dgm:prSet custT="1"/>
      <dgm:spPr>
        <a:solidFill>
          <a:schemeClr val="accent1">
            <a:lumMod val="75000"/>
            <a:alpha val="90000"/>
          </a:schemeClr>
        </a:solidFill>
      </dgm:spPr>
      <dgm:t>
        <a:bodyPr/>
        <a:lstStyle/>
        <a:p>
          <a:pPr rtl="0"/>
          <a:r>
            <a:rPr lang="en-US" sz="1800" b="1" dirty="0" smtClean="0">
              <a:solidFill>
                <a:schemeClr val="bg1"/>
              </a:solidFill>
              <a:effectLst>
                <a:outerShdw blurRad="38100" dist="38100" dir="2700000" algn="tl">
                  <a:srgbClr val="000000">
                    <a:alpha val="43137"/>
                  </a:srgbClr>
                </a:outerShdw>
              </a:effectLst>
            </a:rPr>
            <a:t>These responsibilities are best achieved when these groups work in concert.</a:t>
          </a:r>
          <a:endParaRPr lang="en-US" sz="1800" dirty="0">
            <a:solidFill>
              <a:schemeClr val="bg1"/>
            </a:solidFill>
            <a:effectLst>
              <a:outerShdw blurRad="38100" dist="38100" dir="2700000" algn="tl">
                <a:srgbClr val="000000">
                  <a:alpha val="43137"/>
                </a:srgbClr>
              </a:outerShdw>
            </a:effectLst>
          </a:endParaRPr>
        </a:p>
      </dgm:t>
    </dgm:pt>
    <dgm:pt modelId="{73DDDB3A-D03E-4528-A78D-A61152F187FD}" type="parTrans" cxnId="{DBBCDEE6-2418-44F0-B6ED-9283393F4550}">
      <dgm:prSet/>
      <dgm:spPr/>
      <dgm:t>
        <a:bodyPr/>
        <a:lstStyle/>
        <a:p>
          <a:endParaRPr lang="en-US"/>
        </a:p>
      </dgm:t>
    </dgm:pt>
    <dgm:pt modelId="{857F9BAE-C57C-4094-B1D3-5AD5FCD6DA1F}" type="sibTrans" cxnId="{DBBCDEE6-2418-44F0-B6ED-9283393F4550}">
      <dgm:prSet/>
      <dgm:spPr/>
      <dgm:t>
        <a:bodyPr/>
        <a:lstStyle/>
        <a:p>
          <a:endParaRPr lang="en-US"/>
        </a:p>
      </dgm:t>
    </dgm:pt>
    <dgm:pt modelId="{FCEE2434-1FE5-4E1B-B935-B493413F0290}">
      <dgm:prSet custT="1"/>
      <dgm:spPr/>
      <dgm:t>
        <a:bodyPr/>
        <a:lstStyle/>
        <a:p>
          <a:pPr rtl="0"/>
          <a:r>
            <a:rPr lang="en-US" sz="2400" dirty="0" smtClean="0">
              <a:solidFill>
                <a:schemeClr val="bg1"/>
              </a:solidFill>
              <a:effectLst>
                <a:outerShdw blurRad="38100" dist="38100" dir="2700000" algn="tl">
                  <a:srgbClr val="000000">
                    <a:alpha val="43137"/>
                  </a:srgbClr>
                </a:outerShdw>
              </a:effectLst>
            </a:rPr>
            <a:t>Eight</a:t>
          </a:r>
          <a:endParaRPr lang="en-US" sz="2400" dirty="0">
            <a:solidFill>
              <a:schemeClr val="bg1"/>
            </a:solidFill>
            <a:effectLst>
              <a:outerShdw blurRad="38100" dist="38100" dir="2700000" algn="tl">
                <a:srgbClr val="000000">
                  <a:alpha val="43137"/>
                </a:srgbClr>
              </a:outerShdw>
            </a:effectLst>
          </a:endParaRPr>
        </a:p>
      </dgm:t>
    </dgm:pt>
    <dgm:pt modelId="{9AA6891B-568F-403C-BADD-3AD0EFCA6D45}" type="parTrans" cxnId="{AB1A5CD7-D74B-4E9C-B47F-0176EC5D5137}">
      <dgm:prSet/>
      <dgm:spPr/>
      <dgm:t>
        <a:bodyPr/>
        <a:lstStyle/>
        <a:p>
          <a:endParaRPr lang="en-US"/>
        </a:p>
      </dgm:t>
    </dgm:pt>
    <dgm:pt modelId="{39E4B832-7BA6-4ED2-8C5E-C89458AA6F01}" type="sibTrans" cxnId="{AB1A5CD7-D74B-4E9C-B47F-0176EC5D5137}">
      <dgm:prSet/>
      <dgm:spPr/>
      <dgm:t>
        <a:bodyPr/>
        <a:lstStyle/>
        <a:p>
          <a:endParaRPr lang="en-US"/>
        </a:p>
      </dgm:t>
    </dgm:pt>
    <dgm:pt modelId="{009D3A0D-B6D3-47EC-B511-C4D6AF90AF8C}" type="pres">
      <dgm:prSet presAssocID="{FB943A9D-BE38-489A-ACDA-58A93EB637C8}" presName="linearFlow" presStyleCnt="0">
        <dgm:presLayoutVars>
          <dgm:dir/>
          <dgm:animLvl val="lvl"/>
          <dgm:resizeHandles val="exact"/>
        </dgm:presLayoutVars>
      </dgm:prSet>
      <dgm:spPr/>
      <dgm:t>
        <a:bodyPr/>
        <a:lstStyle/>
        <a:p>
          <a:endParaRPr lang="en-US"/>
        </a:p>
      </dgm:t>
    </dgm:pt>
    <dgm:pt modelId="{F9559B59-0FD3-4804-92CE-A9B11BD5A357}" type="pres">
      <dgm:prSet presAssocID="{A4868E0D-34D7-4224-ACEE-6BEAB3ED79C3}" presName="composite" presStyleCnt="0"/>
      <dgm:spPr/>
    </dgm:pt>
    <dgm:pt modelId="{E302B79B-AEAE-4944-8750-41271D6E763B}" type="pres">
      <dgm:prSet presAssocID="{A4868E0D-34D7-4224-ACEE-6BEAB3ED79C3}" presName="parentText" presStyleLbl="alignNode1" presStyleIdx="0" presStyleCnt="4">
        <dgm:presLayoutVars>
          <dgm:chMax val="1"/>
          <dgm:bulletEnabled val="1"/>
        </dgm:presLayoutVars>
      </dgm:prSet>
      <dgm:spPr/>
      <dgm:t>
        <a:bodyPr/>
        <a:lstStyle/>
        <a:p>
          <a:endParaRPr lang="en-US"/>
        </a:p>
      </dgm:t>
    </dgm:pt>
    <dgm:pt modelId="{A41562C4-2AF9-4454-ABDF-691922408F44}" type="pres">
      <dgm:prSet presAssocID="{A4868E0D-34D7-4224-ACEE-6BEAB3ED79C3}" presName="descendantText" presStyleLbl="alignAcc1" presStyleIdx="0" presStyleCnt="4">
        <dgm:presLayoutVars>
          <dgm:bulletEnabled val="1"/>
        </dgm:presLayoutVars>
      </dgm:prSet>
      <dgm:spPr/>
      <dgm:t>
        <a:bodyPr/>
        <a:lstStyle/>
        <a:p>
          <a:endParaRPr lang="en-US"/>
        </a:p>
      </dgm:t>
    </dgm:pt>
    <dgm:pt modelId="{D4A3A4A6-992C-4037-868B-B117197BAB9C}" type="pres">
      <dgm:prSet presAssocID="{8069A9A7-4670-4D07-BECC-CBD062DA8E87}" presName="sp" presStyleCnt="0"/>
      <dgm:spPr/>
    </dgm:pt>
    <dgm:pt modelId="{8E5E064F-E5CC-45C5-8CA7-CAE13E74BDED}" type="pres">
      <dgm:prSet presAssocID="{4EE92DA6-3B2D-4223-96C5-CD955FA539E5}" presName="composite" presStyleCnt="0"/>
      <dgm:spPr/>
    </dgm:pt>
    <dgm:pt modelId="{1977ED8F-8386-4981-858F-763C8934AC16}" type="pres">
      <dgm:prSet presAssocID="{4EE92DA6-3B2D-4223-96C5-CD955FA539E5}" presName="parentText" presStyleLbl="alignNode1" presStyleIdx="1" presStyleCnt="4">
        <dgm:presLayoutVars>
          <dgm:chMax val="1"/>
          <dgm:bulletEnabled val="1"/>
        </dgm:presLayoutVars>
      </dgm:prSet>
      <dgm:spPr/>
      <dgm:t>
        <a:bodyPr/>
        <a:lstStyle/>
        <a:p>
          <a:endParaRPr lang="en-US"/>
        </a:p>
      </dgm:t>
    </dgm:pt>
    <dgm:pt modelId="{09B35DBB-CBCC-4BFE-B3E8-2CED0529994B}" type="pres">
      <dgm:prSet presAssocID="{4EE92DA6-3B2D-4223-96C5-CD955FA539E5}" presName="descendantText" presStyleLbl="alignAcc1" presStyleIdx="1" presStyleCnt="4" custScaleY="136700">
        <dgm:presLayoutVars>
          <dgm:bulletEnabled val="1"/>
        </dgm:presLayoutVars>
      </dgm:prSet>
      <dgm:spPr/>
      <dgm:t>
        <a:bodyPr/>
        <a:lstStyle/>
        <a:p>
          <a:endParaRPr lang="en-US"/>
        </a:p>
      </dgm:t>
    </dgm:pt>
    <dgm:pt modelId="{F0DA63FC-1AA3-4FF3-B1B3-C2DF09B5FF48}" type="pres">
      <dgm:prSet presAssocID="{A468EA37-C8C1-41EA-8E3A-61111E1596AC}" presName="sp" presStyleCnt="0"/>
      <dgm:spPr/>
    </dgm:pt>
    <dgm:pt modelId="{BB7F34BF-6E57-48D3-BB72-04A8524F3D41}" type="pres">
      <dgm:prSet presAssocID="{ED841B83-C906-4756-A471-AB322F838136}" presName="composite" presStyleCnt="0"/>
      <dgm:spPr/>
    </dgm:pt>
    <dgm:pt modelId="{976897A5-E73D-4AF1-8B93-2714A4F68061}" type="pres">
      <dgm:prSet presAssocID="{ED841B83-C906-4756-A471-AB322F838136}" presName="parentText" presStyleLbl="alignNode1" presStyleIdx="2" presStyleCnt="4">
        <dgm:presLayoutVars>
          <dgm:chMax val="1"/>
          <dgm:bulletEnabled val="1"/>
        </dgm:presLayoutVars>
      </dgm:prSet>
      <dgm:spPr/>
      <dgm:t>
        <a:bodyPr/>
        <a:lstStyle/>
        <a:p>
          <a:endParaRPr lang="en-US"/>
        </a:p>
      </dgm:t>
    </dgm:pt>
    <dgm:pt modelId="{CFD82205-25FA-4A3F-8F9F-945E341E920E}" type="pres">
      <dgm:prSet presAssocID="{ED841B83-C906-4756-A471-AB322F838136}" presName="descendantText" presStyleLbl="alignAcc1" presStyleIdx="2" presStyleCnt="4">
        <dgm:presLayoutVars>
          <dgm:bulletEnabled val="1"/>
        </dgm:presLayoutVars>
      </dgm:prSet>
      <dgm:spPr/>
      <dgm:t>
        <a:bodyPr/>
        <a:lstStyle/>
        <a:p>
          <a:endParaRPr lang="en-US"/>
        </a:p>
      </dgm:t>
    </dgm:pt>
    <dgm:pt modelId="{85FB8CAA-6A6F-4BC0-8D5F-FD7CE6509B6B}" type="pres">
      <dgm:prSet presAssocID="{B9606435-6034-41DB-97C6-1F83824B77ED}" presName="sp" presStyleCnt="0"/>
      <dgm:spPr/>
    </dgm:pt>
    <dgm:pt modelId="{EE5E04A9-2BD5-4A4C-82F7-7EF59ABEE0C7}" type="pres">
      <dgm:prSet presAssocID="{FCEE2434-1FE5-4E1B-B935-B493413F0290}" presName="composite" presStyleCnt="0"/>
      <dgm:spPr/>
    </dgm:pt>
    <dgm:pt modelId="{2525178F-B86D-4211-AD67-CCC610BB40C8}" type="pres">
      <dgm:prSet presAssocID="{FCEE2434-1FE5-4E1B-B935-B493413F0290}" presName="parentText" presStyleLbl="alignNode1" presStyleIdx="3" presStyleCnt="4">
        <dgm:presLayoutVars>
          <dgm:chMax val="1"/>
          <dgm:bulletEnabled val="1"/>
        </dgm:presLayoutVars>
      </dgm:prSet>
      <dgm:spPr/>
      <dgm:t>
        <a:bodyPr/>
        <a:lstStyle/>
        <a:p>
          <a:endParaRPr lang="en-US"/>
        </a:p>
      </dgm:t>
    </dgm:pt>
    <dgm:pt modelId="{7972E5B9-7E19-4F8A-AEA8-6ECA13F330A0}" type="pres">
      <dgm:prSet presAssocID="{FCEE2434-1FE5-4E1B-B935-B493413F0290}" presName="descendantText" presStyleLbl="alignAcc1" presStyleIdx="3" presStyleCnt="4" custScaleY="145871">
        <dgm:presLayoutVars>
          <dgm:bulletEnabled val="1"/>
        </dgm:presLayoutVars>
      </dgm:prSet>
      <dgm:spPr/>
      <dgm:t>
        <a:bodyPr/>
        <a:lstStyle/>
        <a:p>
          <a:endParaRPr lang="en-US"/>
        </a:p>
      </dgm:t>
    </dgm:pt>
  </dgm:ptLst>
  <dgm:cxnLst>
    <dgm:cxn modelId="{C6BDC9C8-AD74-9444-AE86-03C2EE454FC7}" type="presOf" srcId="{ED841B83-C906-4756-A471-AB322F838136}" destId="{976897A5-E73D-4AF1-8B93-2714A4F68061}" srcOrd="0" destOrd="0" presId="urn:microsoft.com/office/officeart/2005/8/layout/chevron2"/>
    <dgm:cxn modelId="{22749775-930D-FC4E-A762-F9FDAE819CA0}" type="presOf" srcId="{4EE92DA6-3B2D-4223-96C5-CD955FA539E5}" destId="{1977ED8F-8386-4981-858F-763C8934AC16}" srcOrd="0" destOrd="0" presId="urn:microsoft.com/office/officeart/2005/8/layout/chevron2"/>
    <dgm:cxn modelId="{45297928-1A40-B440-B7F9-5F565B552EB0}" type="presOf" srcId="{A4868E0D-34D7-4224-ACEE-6BEAB3ED79C3}" destId="{E302B79B-AEAE-4944-8750-41271D6E763B}" srcOrd="0" destOrd="0" presId="urn:microsoft.com/office/officeart/2005/8/layout/chevron2"/>
    <dgm:cxn modelId="{19CC239C-CD5F-480E-8F00-DCF00146DA0B}" srcId="{FB943A9D-BE38-489A-ACDA-58A93EB637C8}" destId="{4EE92DA6-3B2D-4223-96C5-CD955FA539E5}" srcOrd="1" destOrd="0" parTransId="{8843A8FC-1E6C-4006-8512-3C71A472E265}" sibTransId="{A468EA37-C8C1-41EA-8E3A-61111E1596AC}"/>
    <dgm:cxn modelId="{AB1A5CD7-D74B-4E9C-B47F-0176EC5D5137}" srcId="{FB943A9D-BE38-489A-ACDA-58A93EB637C8}" destId="{FCEE2434-1FE5-4E1B-B935-B493413F0290}" srcOrd="3" destOrd="0" parTransId="{9AA6891B-568F-403C-BADD-3AD0EFCA6D45}" sibTransId="{39E4B832-7BA6-4ED2-8C5E-C89458AA6F01}"/>
    <dgm:cxn modelId="{68DC079C-F80B-46D5-AA91-4D277DF01605}" srcId="{FB943A9D-BE38-489A-ACDA-58A93EB637C8}" destId="{ED841B83-C906-4756-A471-AB322F838136}" srcOrd="2" destOrd="0" parTransId="{B0F06EAC-2124-416A-8FCA-08A9B7543500}" sibTransId="{B9606435-6034-41DB-97C6-1F83824B77ED}"/>
    <dgm:cxn modelId="{08CA9181-3B07-4611-BDD9-5B8AD795FA72}" srcId="{4EE92DA6-3B2D-4223-96C5-CD955FA539E5}" destId="{FDEFF116-D349-4A04-9257-FD287E80EFBA}" srcOrd="0" destOrd="0" parTransId="{D858F5B1-0D83-4790-B515-F640643B94F9}" sibTransId="{5972E5D1-1E95-42FB-91C2-274AEC7E1C6D}"/>
    <dgm:cxn modelId="{EEA04284-2153-F846-A0E4-40BFC0F129D6}" type="presOf" srcId="{FDEFF116-D349-4A04-9257-FD287E80EFBA}" destId="{09B35DBB-CBCC-4BFE-B3E8-2CED0529994B}" srcOrd="0" destOrd="0" presId="urn:microsoft.com/office/officeart/2005/8/layout/chevron2"/>
    <dgm:cxn modelId="{FBDD6F27-38B3-4C94-8073-6079C0ECC0AD}" srcId="{FB943A9D-BE38-489A-ACDA-58A93EB637C8}" destId="{A4868E0D-34D7-4224-ACEE-6BEAB3ED79C3}" srcOrd="0" destOrd="0" parTransId="{BF4AD1BF-6C68-4AC0-B426-4237E5033901}" sibTransId="{8069A9A7-4670-4D07-BECC-CBD062DA8E87}"/>
    <dgm:cxn modelId="{68791CD7-383F-6145-8575-331CBDCBB9D8}" type="presOf" srcId="{ACEE924B-32EE-49BD-9588-9BB67B5DBD60}" destId="{7972E5B9-7E19-4F8A-AEA8-6ECA13F330A0}" srcOrd="0" destOrd="0" presId="urn:microsoft.com/office/officeart/2005/8/layout/chevron2"/>
    <dgm:cxn modelId="{E2C6948A-990E-914E-B106-3C9D90F00280}" type="presOf" srcId="{FB943A9D-BE38-489A-ACDA-58A93EB637C8}" destId="{009D3A0D-B6D3-47EC-B511-C4D6AF90AF8C}" srcOrd="0" destOrd="0" presId="urn:microsoft.com/office/officeart/2005/8/layout/chevron2"/>
    <dgm:cxn modelId="{2306D396-4EF4-CB47-A1E3-AACC5FD43E2E}" type="presOf" srcId="{FCEE2434-1FE5-4E1B-B935-B493413F0290}" destId="{2525178F-B86D-4211-AD67-CCC610BB40C8}" srcOrd="0" destOrd="0" presId="urn:microsoft.com/office/officeart/2005/8/layout/chevron2"/>
    <dgm:cxn modelId="{891B6034-C721-4338-90EC-68C4E4D0605C}" srcId="{A4868E0D-34D7-4224-ACEE-6BEAB3ED79C3}" destId="{5B53F7C3-C03B-483C-B611-88079A251CD2}" srcOrd="0" destOrd="0" parTransId="{F98F1559-DFF8-479A-B3E7-570B245FAFC4}" sibTransId="{1D82CDEF-1343-446E-AF74-FFE75BEBB4EB}"/>
    <dgm:cxn modelId="{DBBCDEE6-2418-44F0-B6ED-9283393F4550}" srcId="{ED841B83-C906-4756-A471-AB322F838136}" destId="{57F37546-2E23-4558-9543-D3108D850E73}" srcOrd="0" destOrd="0" parTransId="{73DDDB3A-D03E-4528-A78D-A61152F187FD}" sibTransId="{857F9BAE-C57C-4094-B1D3-5AD5FCD6DA1F}"/>
    <dgm:cxn modelId="{969F7E4D-9686-DF4D-A680-0AB46255AF18}" type="presOf" srcId="{57F37546-2E23-4558-9543-D3108D850E73}" destId="{CFD82205-25FA-4A3F-8F9F-945E341E920E}" srcOrd="0" destOrd="0" presId="urn:microsoft.com/office/officeart/2005/8/layout/chevron2"/>
    <dgm:cxn modelId="{79FB9379-F053-0445-8FFA-C3BD2FA08723}" type="presOf" srcId="{5B53F7C3-C03B-483C-B611-88079A251CD2}" destId="{A41562C4-2AF9-4454-ABDF-691922408F44}" srcOrd="0" destOrd="0" presId="urn:microsoft.com/office/officeart/2005/8/layout/chevron2"/>
    <dgm:cxn modelId="{02CDFB54-601A-4C09-B586-889157956B41}" srcId="{FCEE2434-1FE5-4E1B-B935-B493413F0290}" destId="{ACEE924B-32EE-49BD-9588-9BB67B5DBD60}" srcOrd="0" destOrd="0" parTransId="{E6E2CAA7-2E46-4FA6-8450-9195CCDB0339}" sibTransId="{486FBEA6-606B-4E21-9C35-CF923C4532E0}"/>
    <dgm:cxn modelId="{BAA7590E-23EC-B042-84B8-55E5E4899F90}" type="presParOf" srcId="{009D3A0D-B6D3-47EC-B511-C4D6AF90AF8C}" destId="{F9559B59-0FD3-4804-92CE-A9B11BD5A357}" srcOrd="0" destOrd="0" presId="urn:microsoft.com/office/officeart/2005/8/layout/chevron2"/>
    <dgm:cxn modelId="{8C851E80-74B0-4E42-805E-E3B2B3A2E2D0}" type="presParOf" srcId="{F9559B59-0FD3-4804-92CE-A9B11BD5A357}" destId="{E302B79B-AEAE-4944-8750-41271D6E763B}" srcOrd="0" destOrd="0" presId="urn:microsoft.com/office/officeart/2005/8/layout/chevron2"/>
    <dgm:cxn modelId="{9EBD37C9-4D97-5A45-9495-E501134FDDC1}" type="presParOf" srcId="{F9559B59-0FD3-4804-92CE-A9B11BD5A357}" destId="{A41562C4-2AF9-4454-ABDF-691922408F44}" srcOrd="1" destOrd="0" presId="urn:microsoft.com/office/officeart/2005/8/layout/chevron2"/>
    <dgm:cxn modelId="{14A9E21E-73B1-9641-9230-EC4EB4BE7430}" type="presParOf" srcId="{009D3A0D-B6D3-47EC-B511-C4D6AF90AF8C}" destId="{D4A3A4A6-992C-4037-868B-B117197BAB9C}" srcOrd="1" destOrd="0" presId="urn:microsoft.com/office/officeart/2005/8/layout/chevron2"/>
    <dgm:cxn modelId="{2B7E9E3E-D4C0-474D-9A32-E565EF9F0AF4}" type="presParOf" srcId="{009D3A0D-B6D3-47EC-B511-C4D6AF90AF8C}" destId="{8E5E064F-E5CC-45C5-8CA7-CAE13E74BDED}" srcOrd="2" destOrd="0" presId="urn:microsoft.com/office/officeart/2005/8/layout/chevron2"/>
    <dgm:cxn modelId="{544637FC-8A42-8245-A30F-3D0609C48748}" type="presParOf" srcId="{8E5E064F-E5CC-45C5-8CA7-CAE13E74BDED}" destId="{1977ED8F-8386-4981-858F-763C8934AC16}" srcOrd="0" destOrd="0" presId="urn:microsoft.com/office/officeart/2005/8/layout/chevron2"/>
    <dgm:cxn modelId="{64589D4C-01B0-5149-BE3E-111DB2BB388D}" type="presParOf" srcId="{8E5E064F-E5CC-45C5-8CA7-CAE13E74BDED}" destId="{09B35DBB-CBCC-4BFE-B3E8-2CED0529994B}" srcOrd="1" destOrd="0" presId="urn:microsoft.com/office/officeart/2005/8/layout/chevron2"/>
    <dgm:cxn modelId="{11F358A0-1108-DA44-99DD-D994A20ACC70}" type="presParOf" srcId="{009D3A0D-B6D3-47EC-B511-C4D6AF90AF8C}" destId="{F0DA63FC-1AA3-4FF3-B1B3-C2DF09B5FF48}" srcOrd="3" destOrd="0" presId="urn:microsoft.com/office/officeart/2005/8/layout/chevron2"/>
    <dgm:cxn modelId="{A6A747E4-E464-D942-AB57-16E6D8B10DB2}" type="presParOf" srcId="{009D3A0D-B6D3-47EC-B511-C4D6AF90AF8C}" destId="{BB7F34BF-6E57-48D3-BB72-04A8524F3D41}" srcOrd="4" destOrd="0" presId="urn:microsoft.com/office/officeart/2005/8/layout/chevron2"/>
    <dgm:cxn modelId="{5A94D58E-6998-1141-9796-448985356626}" type="presParOf" srcId="{BB7F34BF-6E57-48D3-BB72-04A8524F3D41}" destId="{976897A5-E73D-4AF1-8B93-2714A4F68061}" srcOrd="0" destOrd="0" presId="urn:microsoft.com/office/officeart/2005/8/layout/chevron2"/>
    <dgm:cxn modelId="{7386FD98-A9F2-A047-9E8D-1FB358635DE4}" type="presParOf" srcId="{BB7F34BF-6E57-48D3-BB72-04A8524F3D41}" destId="{CFD82205-25FA-4A3F-8F9F-945E341E920E}" srcOrd="1" destOrd="0" presId="urn:microsoft.com/office/officeart/2005/8/layout/chevron2"/>
    <dgm:cxn modelId="{7019D30B-5A51-AF4D-BBA4-1D55FECC6425}" type="presParOf" srcId="{009D3A0D-B6D3-47EC-B511-C4D6AF90AF8C}" destId="{85FB8CAA-6A6F-4BC0-8D5F-FD7CE6509B6B}" srcOrd="5" destOrd="0" presId="urn:microsoft.com/office/officeart/2005/8/layout/chevron2"/>
    <dgm:cxn modelId="{B16CB552-0989-1F4F-BFB9-4E1C0E8F7EE0}" type="presParOf" srcId="{009D3A0D-B6D3-47EC-B511-C4D6AF90AF8C}" destId="{EE5E04A9-2BD5-4A4C-82F7-7EF59ABEE0C7}" srcOrd="6" destOrd="0" presId="urn:microsoft.com/office/officeart/2005/8/layout/chevron2"/>
    <dgm:cxn modelId="{45557E4C-1BC4-7146-A5C9-5DB87C880B66}" type="presParOf" srcId="{EE5E04A9-2BD5-4A4C-82F7-7EF59ABEE0C7}" destId="{2525178F-B86D-4211-AD67-CCC610BB40C8}" srcOrd="0" destOrd="0" presId="urn:microsoft.com/office/officeart/2005/8/layout/chevron2"/>
    <dgm:cxn modelId="{27BFA204-618E-E646-A4F0-908FB51167BD}" type="presParOf" srcId="{EE5E04A9-2BD5-4A4C-82F7-7EF59ABEE0C7}" destId="{7972E5B9-7E19-4F8A-AEA8-6ECA13F330A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11CB09-7DFC-4EBE-AB43-FD6AF76711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5DB420-2620-4AA5-891A-E30A09274810}">
      <dgm:prSet custT="1"/>
      <dgm:spPr/>
      <dgm:t>
        <a:bodyPr/>
        <a:lstStyle/>
        <a:p>
          <a:pPr algn="ctr" rtl="0"/>
          <a:r>
            <a:rPr lang="en-US" sz="3600" b="1" dirty="0" smtClean="0"/>
            <a:t>What is Character?</a:t>
          </a:r>
          <a:endParaRPr lang="en-US" sz="3600" dirty="0"/>
        </a:p>
      </dgm:t>
    </dgm:pt>
    <dgm:pt modelId="{D406AAEE-03C9-4F77-BDDA-D4310C64AE32}" type="parTrans" cxnId="{79B7F57F-5F01-48C3-9944-55639FCCE0DC}">
      <dgm:prSet/>
      <dgm:spPr/>
      <dgm:t>
        <a:bodyPr/>
        <a:lstStyle/>
        <a:p>
          <a:endParaRPr lang="en-US"/>
        </a:p>
      </dgm:t>
    </dgm:pt>
    <dgm:pt modelId="{C3E4F99E-6C02-4978-85A8-9333AF802925}" type="sibTrans" cxnId="{79B7F57F-5F01-48C3-9944-55639FCCE0DC}">
      <dgm:prSet/>
      <dgm:spPr/>
      <dgm:t>
        <a:bodyPr/>
        <a:lstStyle/>
        <a:p>
          <a:endParaRPr lang="en-US"/>
        </a:p>
      </dgm:t>
    </dgm:pt>
    <dgm:pt modelId="{6405BABA-124F-44E5-A0F3-7921F068E141}" type="pres">
      <dgm:prSet presAssocID="{4411CB09-7DFC-4EBE-AB43-FD6AF7671104}" presName="linear" presStyleCnt="0">
        <dgm:presLayoutVars>
          <dgm:animLvl val="lvl"/>
          <dgm:resizeHandles val="exact"/>
        </dgm:presLayoutVars>
      </dgm:prSet>
      <dgm:spPr/>
      <dgm:t>
        <a:bodyPr/>
        <a:lstStyle/>
        <a:p>
          <a:endParaRPr lang="en-US"/>
        </a:p>
      </dgm:t>
    </dgm:pt>
    <dgm:pt modelId="{D3392F95-AAA9-48EB-B68E-07476878E035}" type="pres">
      <dgm:prSet presAssocID="{4D5DB420-2620-4AA5-891A-E30A09274810}" presName="parentText" presStyleLbl="node1" presStyleIdx="0" presStyleCnt="1">
        <dgm:presLayoutVars>
          <dgm:chMax val="0"/>
          <dgm:bulletEnabled val="1"/>
        </dgm:presLayoutVars>
      </dgm:prSet>
      <dgm:spPr/>
      <dgm:t>
        <a:bodyPr/>
        <a:lstStyle/>
        <a:p>
          <a:endParaRPr lang="en-US"/>
        </a:p>
      </dgm:t>
    </dgm:pt>
  </dgm:ptLst>
  <dgm:cxnLst>
    <dgm:cxn modelId="{08B6CE5C-3F7F-1247-836C-D089D0F8BB03}" type="presOf" srcId="{4D5DB420-2620-4AA5-891A-E30A09274810}" destId="{D3392F95-AAA9-48EB-B68E-07476878E035}" srcOrd="0" destOrd="0" presId="urn:microsoft.com/office/officeart/2005/8/layout/vList2"/>
    <dgm:cxn modelId="{A04682D1-300A-104D-AEC1-EC9324D25658}" type="presOf" srcId="{4411CB09-7DFC-4EBE-AB43-FD6AF7671104}" destId="{6405BABA-124F-44E5-A0F3-7921F068E141}" srcOrd="0" destOrd="0" presId="urn:microsoft.com/office/officeart/2005/8/layout/vList2"/>
    <dgm:cxn modelId="{79B7F57F-5F01-48C3-9944-55639FCCE0DC}" srcId="{4411CB09-7DFC-4EBE-AB43-FD6AF7671104}" destId="{4D5DB420-2620-4AA5-891A-E30A09274810}" srcOrd="0" destOrd="0" parTransId="{D406AAEE-03C9-4F77-BDDA-D4310C64AE32}" sibTransId="{C3E4F99E-6C02-4978-85A8-9333AF802925}"/>
    <dgm:cxn modelId="{CCA5DBD7-392B-084F-A21D-3C520E81D635}" type="presParOf" srcId="{6405BABA-124F-44E5-A0F3-7921F068E141}" destId="{D3392F95-AAA9-48EB-B68E-07476878E0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11476CA-EB19-4541-8C8E-BCD258F91E4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0AE6693-6DD3-47C8-A9CF-F8A7109AA0C6}">
      <dgm:prSet/>
      <dgm:spPr/>
      <dgm:t>
        <a:bodyPr/>
        <a:lstStyle/>
        <a:p>
          <a:pPr rtl="0"/>
          <a:r>
            <a:rPr lang="en-US" b="1" dirty="0" smtClean="0"/>
            <a:t>1.</a:t>
          </a:r>
          <a:endParaRPr lang="en-US" dirty="0"/>
        </a:p>
      </dgm:t>
    </dgm:pt>
    <dgm:pt modelId="{0DCE4575-9037-41C4-A686-747FA590CD31}" type="parTrans" cxnId="{B66423F8-51A1-4907-9624-B1E8C45F452C}">
      <dgm:prSet/>
      <dgm:spPr/>
      <dgm:t>
        <a:bodyPr/>
        <a:lstStyle/>
        <a:p>
          <a:endParaRPr lang="en-US"/>
        </a:p>
      </dgm:t>
    </dgm:pt>
    <dgm:pt modelId="{BD8A2EC5-3BA5-4407-8392-615821BF6796}" type="sibTrans" cxnId="{B66423F8-51A1-4907-9624-B1E8C45F452C}">
      <dgm:prSet/>
      <dgm:spPr/>
      <dgm:t>
        <a:bodyPr/>
        <a:lstStyle/>
        <a:p>
          <a:endParaRPr lang="en-US"/>
        </a:p>
      </dgm:t>
    </dgm:pt>
    <dgm:pt modelId="{FBC7ECDE-2E82-4EA8-A067-3DD5333A484F}">
      <dgm:prSet/>
      <dgm:spPr/>
      <dgm:t>
        <a:bodyPr/>
        <a:lstStyle/>
        <a:p>
          <a:pPr rtl="0"/>
          <a:r>
            <a:rPr lang="en-US" b="1" dirty="0" smtClean="0"/>
            <a:t>Character is ethics in action.</a:t>
          </a:r>
          <a:endParaRPr lang="en-US" dirty="0"/>
        </a:p>
      </dgm:t>
    </dgm:pt>
    <dgm:pt modelId="{7032E356-E231-4BD3-8572-424819D395D9}" type="parTrans" cxnId="{FD0A9605-B141-432C-8C91-56983AD32EE9}">
      <dgm:prSet/>
      <dgm:spPr/>
      <dgm:t>
        <a:bodyPr/>
        <a:lstStyle/>
        <a:p>
          <a:endParaRPr lang="en-US"/>
        </a:p>
      </dgm:t>
    </dgm:pt>
    <dgm:pt modelId="{1ECFF34B-5A09-494F-B0D6-7393263C7B98}" type="sibTrans" cxnId="{FD0A9605-B141-432C-8C91-56983AD32EE9}">
      <dgm:prSet/>
      <dgm:spPr/>
      <dgm:t>
        <a:bodyPr/>
        <a:lstStyle/>
        <a:p>
          <a:endParaRPr lang="en-US"/>
        </a:p>
      </dgm:t>
    </dgm:pt>
    <dgm:pt modelId="{63C5182B-1306-4FFC-8A91-04D459EB25CE}">
      <dgm:prSet/>
      <dgm:spPr/>
      <dgm:t>
        <a:bodyPr/>
        <a:lstStyle/>
        <a:p>
          <a:pPr rtl="0"/>
          <a:r>
            <a:rPr lang="en-US" b="1" dirty="0" smtClean="0"/>
            <a:t>2.</a:t>
          </a:r>
          <a:endParaRPr lang="en-US" dirty="0"/>
        </a:p>
      </dgm:t>
    </dgm:pt>
    <dgm:pt modelId="{C90BD7BA-E5BB-482F-8C47-02695F2681C7}" type="parTrans" cxnId="{D0A7A4E1-FD0E-43B6-9696-7DB91F6E9770}">
      <dgm:prSet/>
      <dgm:spPr/>
      <dgm:t>
        <a:bodyPr/>
        <a:lstStyle/>
        <a:p>
          <a:endParaRPr lang="en-US"/>
        </a:p>
      </dgm:t>
    </dgm:pt>
    <dgm:pt modelId="{6BD18C37-0E61-45CA-AC2F-77BD7370D3C8}" type="sibTrans" cxnId="{D0A7A4E1-FD0E-43B6-9696-7DB91F6E9770}">
      <dgm:prSet/>
      <dgm:spPr/>
      <dgm:t>
        <a:bodyPr/>
        <a:lstStyle/>
        <a:p>
          <a:endParaRPr lang="en-US"/>
        </a:p>
      </dgm:t>
    </dgm:pt>
    <dgm:pt modelId="{8739319A-DC79-435A-A221-D4A02C814A69}">
      <dgm:prSet/>
      <dgm:spPr/>
      <dgm:t>
        <a:bodyPr/>
        <a:lstStyle/>
        <a:p>
          <a:pPr rtl="0"/>
          <a:r>
            <a:rPr lang="en-US" b="1" dirty="0" smtClean="0"/>
            <a:t>Character is the moral strength to do the right thing even if it costs more than you want to pay.</a:t>
          </a:r>
          <a:endParaRPr lang="en-US" dirty="0"/>
        </a:p>
      </dgm:t>
    </dgm:pt>
    <dgm:pt modelId="{F133E8D2-5D65-4DB0-8AE0-4FA26703546E}" type="parTrans" cxnId="{BDFC8F00-C6AC-46E9-B251-532BB0D17DED}">
      <dgm:prSet/>
      <dgm:spPr/>
      <dgm:t>
        <a:bodyPr/>
        <a:lstStyle/>
        <a:p>
          <a:endParaRPr lang="en-US"/>
        </a:p>
      </dgm:t>
    </dgm:pt>
    <dgm:pt modelId="{3C0A579B-1744-4EF6-9208-9E43F3C3F537}" type="sibTrans" cxnId="{BDFC8F00-C6AC-46E9-B251-532BB0D17DED}">
      <dgm:prSet/>
      <dgm:spPr/>
      <dgm:t>
        <a:bodyPr/>
        <a:lstStyle/>
        <a:p>
          <a:endParaRPr lang="en-US"/>
        </a:p>
      </dgm:t>
    </dgm:pt>
    <dgm:pt modelId="{F821883D-4907-4A76-B707-FF645D6E4C8C}">
      <dgm:prSet/>
      <dgm:spPr/>
      <dgm:t>
        <a:bodyPr/>
        <a:lstStyle/>
        <a:p>
          <a:pPr rtl="0"/>
          <a:r>
            <a:rPr lang="en-US" b="1" dirty="0" smtClean="0"/>
            <a:t>3.</a:t>
          </a:r>
          <a:endParaRPr lang="en-US" dirty="0"/>
        </a:p>
      </dgm:t>
    </dgm:pt>
    <dgm:pt modelId="{AC2F80E6-C14C-443E-999F-E934C5A2D8FF}" type="parTrans" cxnId="{31EAACAE-6E78-46E9-B4DF-2EA3ACA5AAD5}">
      <dgm:prSet/>
      <dgm:spPr/>
      <dgm:t>
        <a:bodyPr/>
        <a:lstStyle/>
        <a:p>
          <a:endParaRPr lang="en-US"/>
        </a:p>
      </dgm:t>
    </dgm:pt>
    <dgm:pt modelId="{A1833B81-44F2-442F-88E8-249E0915D210}" type="sibTrans" cxnId="{31EAACAE-6E78-46E9-B4DF-2EA3ACA5AAD5}">
      <dgm:prSet/>
      <dgm:spPr/>
      <dgm:t>
        <a:bodyPr/>
        <a:lstStyle/>
        <a:p>
          <a:endParaRPr lang="en-US"/>
        </a:p>
      </dgm:t>
    </dgm:pt>
    <dgm:pt modelId="{FC144998-57AC-4A7D-A74A-8448DD1F5B0D}">
      <dgm:prSet/>
      <dgm:spPr/>
      <dgm:t>
        <a:bodyPr/>
        <a:lstStyle/>
        <a:p>
          <a:pPr rtl="0"/>
          <a:r>
            <a:rPr lang="en-US" b="1" dirty="0" smtClean="0"/>
            <a:t>Character is how you behave when no one is looking.</a:t>
          </a:r>
          <a:endParaRPr lang="en-US" dirty="0"/>
        </a:p>
      </dgm:t>
    </dgm:pt>
    <dgm:pt modelId="{0A8EC9E4-6409-4E17-8CAF-FBCC882D6A1C}" type="parTrans" cxnId="{81FA579F-C494-4701-AB9A-BF1BA1203BAA}">
      <dgm:prSet/>
      <dgm:spPr/>
      <dgm:t>
        <a:bodyPr/>
        <a:lstStyle/>
        <a:p>
          <a:endParaRPr lang="en-US"/>
        </a:p>
      </dgm:t>
    </dgm:pt>
    <dgm:pt modelId="{82FEFAFD-D3B8-486A-A616-A2BB8C4889A5}" type="sibTrans" cxnId="{81FA579F-C494-4701-AB9A-BF1BA1203BAA}">
      <dgm:prSet/>
      <dgm:spPr/>
      <dgm:t>
        <a:bodyPr/>
        <a:lstStyle/>
        <a:p>
          <a:endParaRPr lang="en-US"/>
        </a:p>
      </dgm:t>
    </dgm:pt>
    <dgm:pt modelId="{CE5325D8-CC62-421C-A867-EA6F063AA7FB}">
      <dgm:prSet/>
      <dgm:spPr/>
      <dgm:t>
        <a:bodyPr/>
        <a:lstStyle/>
        <a:p>
          <a:pPr rtl="0"/>
          <a:r>
            <a:rPr lang="en-US" b="1" dirty="0" smtClean="0"/>
            <a:t>4.</a:t>
          </a:r>
          <a:endParaRPr lang="en-US" dirty="0"/>
        </a:p>
      </dgm:t>
    </dgm:pt>
    <dgm:pt modelId="{77148843-EDB7-4EBC-864C-99E4042D1E22}" type="parTrans" cxnId="{59423561-E9A0-48BD-AEB0-469FC9C17B65}">
      <dgm:prSet/>
      <dgm:spPr/>
      <dgm:t>
        <a:bodyPr/>
        <a:lstStyle/>
        <a:p>
          <a:endParaRPr lang="en-US"/>
        </a:p>
      </dgm:t>
    </dgm:pt>
    <dgm:pt modelId="{C02859C9-0066-4FA2-8B51-9CE4B9165E88}" type="sibTrans" cxnId="{59423561-E9A0-48BD-AEB0-469FC9C17B65}">
      <dgm:prSet/>
      <dgm:spPr/>
      <dgm:t>
        <a:bodyPr/>
        <a:lstStyle/>
        <a:p>
          <a:endParaRPr lang="en-US"/>
        </a:p>
      </dgm:t>
    </dgm:pt>
    <dgm:pt modelId="{C0127655-6DCE-45DA-9E1E-56C9F0246170}">
      <dgm:prSet/>
      <dgm:spPr/>
      <dgm:t>
        <a:bodyPr/>
        <a:lstStyle/>
        <a:p>
          <a:pPr rtl="0"/>
          <a:r>
            <a:rPr lang="en-US" b="1" dirty="0" smtClean="0"/>
            <a:t>Character is the sum total of a person’s traits and qualities.</a:t>
          </a:r>
          <a:endParaRPr lang="en-US" dirty="0"/>
        </a:p>
      </dgm:t>
    </dgm:pt>
    <dgm:pt modelId="{E521EC58-230F-4B2F-BEEA-C370383654E4}" type="parTrans" cxnId="{34E2780F-A88A-4FA3-8136-13E0C2D4AC21}">
      <dgm:prSet/>
      <dgm:spPr/>
      <dgm:t>
        <a:bodyPr/>
        <a:lstStyle/>
        <a:p>
          <a:endParaRPr lang="en-US"/>
        </a:p>
      </dgm:t>
    </dgm:pt>
    <dgm:pt modelId="{DCC0C78B-1E54-43F3-A37F-21B0B0289619}" type="sibTrans" cxnId="{34E2780F-A88A-4FA3-8136-13E0C2D4AC21}">
      <dgm:prSet/>
      <dgm:spPr/>
      <dgm:t>
        <a:bodyPr/>
        <a:lstStyle/>
        <a:p>
          <a:endParaRPr lang="en-US"/>
        </a:p>
      </dgm:t>
    </dgm:pt>
    <dgm:pt modelId="{FF9113AC-0C9F-4B39-B828-3155A2597FDC}" type="pres">
      <dgm:prSet presAssocID="{C11476CA-EB19-4541-8C8E-BCD258F91E47}" presName="linearFlow" presStyleCnt="0">
        <dgm:presLayoutVars>
          <dgm:dir/>
          <dgm:animLvl val="lvl"/>
          <dgm:resizeHandles val="exact"/>
        </dgm:presLayoutVars>
      </dgm:prSet>
      <dgm:spPr/>
      <dgm:t>
        <a:bodyPr/>
        <a:lstStyle/>
        <a:p>
          <a:endParaRPr lang="en-US"/>
        </a:p>
      </dgm:t>
    </dgm:pt>
    <dgm:pt modelId="{6F115481-6EC7-4BB9-93B6-7F4775842E92}" type="pres">
      <dgm:prSet presAssocID="{40AE6693-6DD3-47C8-A9CF-F8A7109AA0C6}" presName="composite" presStyleCnt="0"/>
      <dgm:spPr/>
    </dgm:pt>
    <dgm:pt modelId="{F0279209-5608-4774-B095-5C676B9C13A1}" type="pres">
      <dgm:prSet presAssocID="{40AE6693-6DD3-47C8-A9CF-F8A7109AA0C6}" presName="parentText" presStyleLbl="alignNode1" presStyleIdx="0" presStyleCnt="4">
        <dgm:presLayoutVars>
          <dgm:chMax val="1"/>
          <dgm:bulletEnabled val="1"/>
        </dgm:presLayoutVars>
      </dgm:prSet>
      <dgm:spPr/>
      <dgm:t>
        <a:bodyPr/>
        <a:lstStyle/>
        <a:p>
          <a:endParaRPr lang="en-US"/>
        </a:p>
      </dgm:t>
    </dgm:pt>
    <dgm:pt modelId="{D548D519-C0A4-4130-BE84-7476A35A0F91}" type="pres">
      <dgm:prSet presAssocID="{40AE6693-6DD3-47C8-A9CF-F8A7109AA0C6}" presName="descendantText" presStyleLbl="alignAcc1" presStyleIdx="0" presStyleCnt="4">
        <dgm:presLayoutVars>
          <dgm:bulletEnabled val="1"/>
        </dgm:presLayoutVars>
      </dgm:prSet>
      <dgm:spPr/>
      <dgm:t>
        <a:bodyPr/>
        <a:lstStyle/>
        <a:p>
          <a:endParaRPr lang="en-US"/>
        </a:p>
      </dgm:t>
    </dgm:pt>
    <dgm:pt modelId="{F66DAE9B-309D-4978-9B63-526C17C63460}" type="pres">
      <dgm:prSet presAssocID="{BD8A2EC5-3BA5-4407-8392-615821BF6796}" presName="sp" presStyleCnt="0"/>
      <dgm:spPr/>
    </dgm:pt>
    <dgm:pt modelId="{7F31E502-41FA-4CE1-A45F-A634C4B49EA6}" type="pres">
      <dgm:prSet presAssocID="{63C5182B-1306-4FFC-8A91-04D459EB25CE}" presName="composite" presStyleCnt="0"/>
      <dgm:spPr/>
    </dgm:pt>
    <dgm:pt modelId="{39336C6C-C3D1-4B60-B691-E8FF2AE0BF16}" type="pres">
      <dgm:prSet presAssocID="{63C5182B-1306-4FFC-8A91-04D459EB25CE}" presName="parentText" presStyleLbl="alignNode1" presStyleIdx="1" presStyleCnt="4">
        <dgm:presLayoutVars>
          <dgm:chMax val="1"/>
          <dgm:bulletEnabled val="1"/>
        </dgm:presLayoutVars>
      </dgm:prSet>
      <dgm:spPr/>
      <dgm:t>
        <a:bodyPr/>
        <a:lstStyle/>
        <a:p>
          <a:endParaRPr lang="en-US"/>
        </a:p>
      </dgm:t>
    </dgm:pt>
    <dgm:pt modelId="{92EC5ABE-670B-4B23-A949-0E353571250B}" type="pres">
      <dgm:prSet presAssocID="{63C5182B-1306-4FFC-8A91-04D459EB25CE}" presName="descendantText" presStyleLbl="alignAcc1" presStyleIdx="1" presStyleCnt="4">
        <dgm:presLayoutVars>
          <dgm:bulletEnabled val="1"/>
        </dgm:presLayoutVars>
      </dgm:prSet>
      <dgm:spPr/>
      <dgm:t>
        <a:bodyPr/>
        <a:lstStyle/>
        <a:p>
          <a:endParaRPr lang="en-US"/>
        </a:p>
      </dgm:t>
    </dgm:pt>
    <dgm:pt modelId="{2B0C97C1-9E35-46BE-BA4C-46A5646077E6}" type="pres">
      <dgm:prSet presAssocID="{6BD18C37-0E61-45CA-AC2F-77BD7370D3C8}" presName="sp" presStyleCnt="0"/>
      <dgm:spPr/>
    </dgm:pt>
    <dgm:pt modelId="{335C6CE4-6BC7-4B3E-B21D-1583F260E804}" type="pres">
      <dgm:prSet presAssocID="{F821883D-4907-4A76-B707-FF645D6E4C8C}" presName="composite" presStyleCnt="0"/>
      <dgm:spPr/>
    </dgm:pt>
    <dgm:pt modelId="{83E49D60-7430-44C4-9DCB-C0E44061DD62}" type="pres">
      <dgm:prSet presAssocID="{F821883D-4907-4A76-B707-FF645D6E4C8C}" presName="parentText" presStyleLbl="alignNode1" presStyleIdx="2" presStyleCnt="4">
        <dgm:presLayoutVars>
          <dgm:chMax val="1"/>
          <dgm:bulletEnabled val="1"/>
        </dgm:presLayoutVars>
      </dgm:prSet>
      <dgm:spPr/>
      <dgm:t>
        <a:bodyPr/>
        <a:lstStyle/>
        <a:p>
          <a:endParaRPr lang="en-US"/>
        </a:p>
      </dgm:t>
    </dgm:pt>
    <dgm:pt modelId="{E6EFE3F3-DE71-4194-BCA8-08C29B07E579}" type="pres">
      <dgm:prSet presAssocID="{F821883D-4907-4A76-B707-FF645D6E4C8C}" presName="descendantText" presStyleLbl="alignAcc1" presStyleIdx="2" presStyleCnt="4">
        <dgm:presLayoutVars>
          <dgm:bulletEnabled val="1"/>
        </dgm:presLayoutVars>
      </dgm:prSet>
      <dgm:spPr/>
      <dgm:t>
        <a:bodyPr/>
        <a:lstStyle/>
        <a:p>
          <a:endParaRPr lang="en-US"/>
        </a:p>
      </dgm:t>
    </dgm:pt>
    <dgm:pt modelId="{C0969CB6-80D6-4B01-8050-A498DEF08DEF}" type="pres">
      <dgm:prSet presAssocID="{A1833B81-44F2-442F-88E8-249E0915D210}" presName="sp" presStyleCnt="0"/>
      <dgm:spPr/>
    </dgm:pt>
    <dgm:pt modelId="{6FC1DBD2-350B-45A1-A8FA-F9B6C971BAC5}" type="pres">
      <dgm:prSet presAssocID="{CE5325D8-CC62-421C-A867-EA6F063AA7FB}" presName="composite" presStyleCnt="0"/>
      <dgm:spPr/>
    </dgm:pt>
    <dgm:pt modelId="{E366A97D-D479-44A2-9E78-244B252E9946}" type="pres">
      <dgm:prSet presAssocID="{CE5325D8-CC62-421C-A867-EA6F063AA7FB}" presName="parentText" presStyleLbl="alignNode1" presStyleIdx="3" presStyleCnt="4">
        <dgm:presLayoutVars>
          <dgm:chMax val="1"/>
          <dgm:bulletEnabled val="1"/>
        </dgm:presLayoutVars>
      </dgm:prSet>
      <dgm:spPr/>
      <dgm:t>
        <a:bodyPr/>
        <a:lstStyle/>
        <a:p>
          <a:endParaRPr lang="en-US"/>
        </a:p>
      </dgm:t>
    </dgm:pt>
    <dgm:pt modelId="{038DA5BA-C4AE-4C0A-87C4-51D1CA1E2A53}" type="pres">
      <dgm:prSet presAssocID="{CE5325D8-CC62-421C-A867-EA6F063AA7FB}" presName="descendantText" presStyleLbl="alignAcc1" presStyleIdx="3" presStyleCnt="4">
        <dgm:presLayoutVars>
          <dgm:bulletEnabled val="1"/>
        </dgm:presLayoutVars>
      </dgm:prSet>
      <dgm:spPr/>
      <dgm:t>
        <a:bodyPr/>
        <a:lstStyle/>
        <a:p>
          <a:endParaRPr lang="en-US"/>
        </a:p>
      </dgm:t>
    </dgm:pt>
  </dgm:ptLst>
  <dgm:cxnLst>
    <dgm:cxn modelId="{FD0A9605-B141-432C-8C91-56983AD32EE9}" srcId="{40AE6693-6DD3-47C8-A9CF-F8A7109AA0C6}" destId="{FBC7ECDE-2E82-4EA8-A067-3DD5333A484F}" srcOrd="0" destOrd="0" parTransId="{7032E356-E231-4BD3-8572-424819D395D9}" sibTransId="{1ECFF34B-5A09-494F-B0D6-7393263C7B98}"/>
    <dgm:cxn modelId="{34E2780F-A88A-4FA3-8136-13E0C2D4AC21}" srcId="{CE5325D8-CC62-421C-A867-EA6F063AA7FB}" destId="{C0127655-6DCE-45DA-9E1E-56C9F0246170}" srcOrd="0" destOrd="0" parTransId="{E521EC58-230F-4B2F-BEEA-C370383654E4}" sibTransId="{DCC0C78B-1E54-43F3-A37F-21B0B0289619}"/>
    <dgm:cxn modelId="{27A39AE7-1431-FA4E-85C6-7CC6F655DD15}" type="presOf" srcId="{F821883D-4907-4A76-B707-FF645D6E4C8C}" destId="{83E49D60-7430-44C4-9DCB-C0E44061DD62}" srcOrd="0" destOrd="0" presId="urn:microsoft.com/office/officeart/2005/8/layout/chevron2"/>
    <dgm:cxn modelId="{F10F9316-A687-A747-A9DF-CE4A40CD8294}" type="presOf" srcId="{C11476CA-EB19-4541-8C8E-BCD258F91E47}" destId="{FF9113AC-0C9F-4B39-B828-3155A2597FDC}" srcOrd="0" destOrd="0" presId="urn:microsoft.com/office/officeart/2005/8/layout/chevron2"/>
    <dgm:cxn modelId="{22D4F2DE-7851-0E41-9D11-57EAE1E31592}" type="presOf" srcId="{C0127655-6DCE-45DA-9E1E-56C9F0246170}" destId="{038DA5BA-C4AE-4C0A-87C4-51D1CA1E2A53}" srcOrd="0" destOrd="0" presId="urn:microsoft.com/office/officeart/2005/8/layout/chevron2"/>
    <dgm:cxn modelId="{59423561-E9A0-48BD-AEB0-469FC9C17B65}" srcId="{C11476CA-EB19-4541-8C8E-BCD258F91E47}" destId="{CE5325D8-CC62-421C-A867-EA6F063AA7FB}" srcOrd="3" destOrd="0" parTransId="{77148843-EDB7-4EBC-864C-99E4042D1E22}" sibTransId="{C02859C9-0066-4FA2-8B51-9CE4B9165E88}"/>
    <dgm:cxn modelId="{5517F312-AA8C-2F40-B0C2-DCBC09802FF7}" type="presOf" srcId="{FBC7ECDE-2E82-4EA8-A067-3DD5333A484F}" destId="{D548D519-C0A4-4130-BE84-7476A35A0F91}" srcOrd="0" destOrd="0" presId="urn:microsoft.com/office/officeart/2005/8/layout/chevron2"/>
    <dgm:cxn modelId="{D0A7A4E1-FD0E-43B6-9696-7DB91F6E9770}" srcId="{C11476CA-EB19-4541-8C8E-BCD258F91E47}" destId="{63C5182B-1306-4FFC-8A91-04D459EB25CE}" srcOrd="1" destOrd="0" parTransId="{C90BD7BA-E5BB-482F-8C47-02695F2681C7}" sibTransId="{6BD18C37-0E61-45CA-AC2F-77BD7370D3C8}"/>
    <dgm:cxn modelId="{28F51608-C284-0B47-BA75-55A5C97136C5}" type="presOf" srcId="{FC144998-57AC-4A7D-A74A-8448DD1F5B0D}" destId="{E6EFE3F3-DE71-4194-BCA8-08C29B07E579}" srcOrd="0" destOrd="0" presId="urn:microsoft.com/office/officeart/2005/8/layout/chevron2"/>
    <dgm:cxn modelId="{B62AE303-84E8-5A49-A90D-BF36D9DEFC30}" type="presOf" srcId="{8739319A-DC79-435A-A221-D4A02C814A69}" destId="{92EC5ABE-670B-4B23-A949-0E353571250B}" srcOrd="0" destOrd="0" presId="urn:microsoft.com/office/officeart/2005/8/layout/chevron2"/>
    <dgm:cxn modelId="{B66423F8-51A1-4907-9624-B1E8C45F452C}" srcId="{C11476CA-EB19-4541-8C8E-BCD258F91E47}" destId="{40AE6693-6DD3-47C8-A9CF-F8A7109AA0C6}" srcOrd="0" destOrd="0" parTransId="{0DCE4575-9037-41C4-A686-747FA590CD31}" sibTransId="{BD8A2EC5-3BA5-4407-8392-615821BF6796}"/>
    <dgm:cxn modelId="{BDFC8F00-C6AC-46E9-B251-532BB0D17DED}" srcId="{63C5182B-1306-4FFC-8A91-04D459EB25CE}" destId="{8739319A-DC79-435A-A221-D4A02C814A69}" srcOrd="0" destOrd="0" parTransId="{F133E8D2-5D65-4DB0-8AE0-4FA26703546E}" sibTransId="{3C0A579B-1744-4EF6-9208-9E43F3C3F537}"/>
    <dgm:cxn modelId="{31EAACAE-6E78-46E9-B4DF-2EA3ACA5AAD5}" srcId="{C11476CA-EB19-4541-8C8E-BCD258F91E47}" destId="{F821883D-4907-4A76-B707-FF645D6E4C8C}" srcOrd="2" destOrd="0" parTransId="{AC2F80E6-C14C-443E-999F-E934C5A2D8FF}" sibTransId="{A1833B81-44F2-442F-88E8-249E0915D210}"/>
    <dgm:cxn modelId="{69224564-018A-F946-86D2-AEC03A24FD19}" type="presOf" srcId="{63C5182B-1306-4FFC-8A91-04D459EB25CE}" destId="{39336C6C-C3D1-4B60-B691-E8FF2AE0BF16}" srcOrd="0" destOrd="0" presId="urn:microsoft.com/office/officeart/2005/8/layout/chevron2"/>
    <dgm:cxn modelId="{81FA579F-C494-4701-AB9A-BF1BA1203BAA}" srcId="{F821883D-4907-4A76-B707-FF645D6E4C8C}" destId="{FC144998-57AC-4A7D-A74A-8448DD1F5B0D}" srcOrd="0" destOrd="0" parTransId="{0A8EC9E4-6409-4E17-8CAF-FBCC882D6A1C}" sibTransId="{82FEFAFD-D3B8-486A-A616-A2BB8C4889A5}"/>
    <dgm:cxn modelId="{90F15E74-0FB4-7149-BF8F-FF05A528DAA9}" type="presOf" srcId="{40AE6693-6DD3-47C8-A9CF-F8A7109AA0C6}" destId="{F0279209-5608-4774-B095-5C676B9C13A1}" srcOrd="0" destOrd="0" presId="urn:microsoft.com/office/officeart/2005/8/layout/chevron2"/>
    <dgm:cxn modelId="{47409EF0-7D67-2846-B7CC-95B7978241FC}" type="presOf" srcId="{CE5325D8-CC62-421C-A867-EA6F063AA7FB}" destId="{E366A97D-D479-44A2-9E78-244B252E9946}" srcOrd="0" destOrd="0" presId="urn:microsoft.com/office/officeart/2005/8/layout/chevron2"/>
    <dgm:cxn modelId="{25804B91-76B5-1941-9A41-6F1EF4B1B5ED}" type="presParOf" srcId="{FF9113AC-0C9F-4B39-B828-3155A2597FDC}" destId="{6F115481-6EC7-4BB9-93B6-7F4775842E92}" srcOrd="0" destOrd="0" presId="urn:microsoft.com/office/officeart/2005/8/layout/chevron2"/>
    <dgm:cxn modelId="{5134ECD4-3AE1-3848-9202-8C89A6195F01}" type="presParOf" srcId="{6F115481-6EC7-4BB9-93B6-7F4775842E92}" destId="{F0279209-5608-4774-B095-5C676B9C13A1}" srcOrd="0" destOrd="0" presId="urn:microsoft.com/office/officeart/2005/8/layout/chevron2"/>
    <dgm:cxn modelId="{CFDA4E19-1320-F841-8BC6-7463896D21BA}" type="presParOf" srcId="{6F115481-6EC7-4BB9-93B6-7F4775842E92}" destId="{D548D519-C0A4-4130-BE84-7476A35A0F91}" srcOrd="1" destOrd="0" presId="urn:microsoft.com/office/officeart/2005/8/layout/chevron2"/>
    <dgm:cxn modelId="{82A284DD-880A-9943-866B-5A3159A92B06}" type="presParOf" srcId="{FF9113AC-0C9F-4B39-B828-3155A2597FDC}" destId="{F66DAE9B-309D-4978-9B63-526C17C63460}" srcOrd="1" destOrd="0" presId="urn:microsoft.com/office/officeart/2005/8/layout/chevron2"/>
    <dgm:cxn modelId="{111FD940-7918-8C4F-BBD2-74A29BA53F39}" type="presParOf" srcId="{FF9113AC-0C9F-4B39-B828-3155A2597FDC}" destId="{7F31E502-41FA-4CE1-A45F-A634C4B49EA6}" srcOrd="2" destOrd="0" presId="urn:microsoft.com/office/officeart/2005/8/layout/chevron2"/>
    <dgm:cxn modelId="{EB7A9ECA-7E49-E04D-A8A6-E5CDA1C599ED}" type="presParOf" srcId="{7F31E502-41FA-4CE1-A45F-A634C4B49EA6}" destId="{39336C6C-C3D1-4B60-B691-E8FF2AE0BF16}" srcOrd="0" destOrd="0" presId="urn:microsoft.com/office/officeart/2005/8/layout/chevron2"/>
    <dgm:cxn modelId="{4D0188E3-163F-B443-9C68-421495772480}" type="presParOf" srcId="{7F31E502-41FA-4CE1-A45F-A634C4B49EA6}" destId="{92EC5ABE-670B-4B23-A949-0E353571250B}" srcOrd="1" destOrd="0" presId="urn:microsoft.com/office/officeart/2005/8/layout/chevron2"/>
    <dgm:cxn modelId="{E8F5CA9D-6C88-7F45-AF0D-54ACD70FD437}" type="presParOf" srcId="{FF9113AC-0C9F-4B39-B828-3155A2597FDC}" destId="{2B0C97C1-9E35-46BE-BA4C-46A5646077E6}" srcOrd="3" destOrd="0" presId="urn:microsoft.com/office/officeart/2005/8/layout/chevron2"/>
    <dgm:cxn modelId="{E27ECC9F-681E-9E4B-AFA1-C72794D86E02}" type="presParOf" srcId="{FF9113AC-0C9F-4B39-B828-3155A2597FDC}" destId="{335C6CE4-6BC7-4B3E-B21D-1583F260E804}" srcOrd="4" destOrd="0" presId="urn:microsoft.com/office/officeart/2005/8/layout/chevron2"/>
    <dgm:cxn modelId="{87FAACA6-1ABA-CB4D-8E29-1BBD9305976F}" type="presParOf" srcId="{335C6CE4-6BC7-4B3E-B21D-1583F260E804}" destId="{83E49D60-7430-44C4-9DCB-C0E44061DD62}" srcOrd="0" destOrd="0" presId="urn:microsoft.com/office/officeart/2005/8/layout/chevron2"/>
    <dgm:cxn modelId="{EA2D1CFC-F14B-374C-833D-F7882B5A23CC}" type="presParOf" srcId="{335C6CE4-6BC7-4B3E-B21D-1583F260E804}" destId="{E6EFE3F3-DE71-4194-BCA8-08C29B07E579}" srcOrd="1" destOrd="0" presId="urn:microsoft.com/office/officeart/2005/8/layout/chevron2"/>
    <dgm:cxn modelId="{35EEB6C8-3246-E241-87FF-93140134C59D}" type="presParOf" srcId="{FF9113AC-0C9F-4B39-B828-3155A2597FDC}" destId="{C0969CB6-80D6-4B01-8050-A498DEF08DEF}" srcOrd="5" destOrd="0" presId="urn:microsoft.com/office/officeart/2005/8/layout/chevron2"/>
    <dgm:cxn modelId="{94831119-9CC6-5641-82A6-7E4467030C98}" type="presParOf" srcId="{FF9113AC-0C9F-4B39-B828-3155A2597FDC}" destId="{6FC1DBD2-350B-45A1-A8FA-F9B6C971BAC5}" srcOrd="6" destOrd="0" presId="urn:microsoft.com/office/officeart/2005/8/layout/chevron2"/>
    <dgm:cxn modelId="{118ADB30-91BE-1E49-80FF-EA07DC78505C}" type="presParOf" srcId="{6FC1DBD2-350B-45A1-A8FA-F9B6C971BAC5}" destId="{E366A97D-D479-44A2-9E78-244B252E9946}" srcOrd="0" destOrd="0" presId="urn:microsoft.com/office/officeart/2005/8/layout/chevron2"/>
    <dgm:cxn modelId="{0724853B-08B8-7D45-A461-4531728F9579}" type="presParOf" srcId="{6FC1DBD2-350B-45A1-A8FA-F9B6C971BAC5}" destId="{038DA5BA-C4AE-4C0A-87C4-51D1CA1E2A5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C02C9C4-CE72-3B4E-BF23-32E681D73E07}" type="doc">
      <dgm:prSet loTypeId="urn:microsoft.com/office/officeart/2005/8/layout/hList3" loCatId="list" qsTypeId="urn:microsoft.com/office/officeart/2005/8/quickstyle/simple4" qsCatId="simple" csTypeId="urn:microsoft.com/office/officeart/2005/8/colors/colorful4" csCatId="colorful" phldr="1"/>
      <dgm:spPr/>
      <dgm:t>
        <a:bodyPr/>
        <a:lstStyle/>
        <a:p>
          <a:endParaRPr lang="en-US"/>
        </a:p>
      </dgm:t>
    </dgm:pt>
    <dgm:pt modelId="{D35E1877-4EF9-A342-A2BC-0D05D8325A61}">
      <dgm:prSet phldrT="[Text]" custT="1"/>
      <dgm:spPr/>
      <dgm:t>
        <a:bodyPr/>
        <a:lstStyle/>
        <a:p>
          <a:r>
            <a:rPr lang="en-US" sz="3600" dirty="0" smtClean="0"/>
            <a:t>Responsibility for Character </a:t>
          </a:r>
          <a:endParaRPr lang="en-US" sz="3600" dirty="0"/>
        </a:p>
      </dgm:t>
    </dgm:pt>
    <dgm:pt modelId="{EC7A326C-6595-864F-9567-9E7FB6CFA45C}" type="parTrans" cxnId="{2BD5D3BB-7854-6E4D-BCC2-3E90035659DB}">
      <dgm:prSet/>
      <dgm:spPr/>
      <dgm:t>
        <a:bodyPr/>
        <a:lstStyle/>
        <a:p>
          <a:endParaRPr lang="en-US"/>
        </a:p>
      </dgm:t>
    </dgm:pt>
    <dgm:pt modelId="{A1F3CB95-6B26-944A-BE04-D8CCC14693C0}" type="sibTrans" cxnId="{2BD5D3BB-7854-6E4D-BCC2-3E90035659DB}">
      <dgm:prSet/>
      <dgm:spPr/>
      <dgm:t>
        <a:bodyPr/>
        <a:lstStyle/>
        <a:p>
          <a:endParaRPr lang="en-US"/>
        </a:p>
      </dgm:t>
    </dgm:pt>
    <dgm:pt modelId="{49C3D12E-A626-8849-9AF5-724524797308}">
      <dgm:prSet phldrT="[Text]"/>
      <dgm:spPr/>
      <dgm:t>
        <a:bodyPr/>
        <a:lstStyle/>
        <a:p>
          <a:endParaRPr lang="en-US"/>
        </a:p>
      </dgm:t>
    </dgm:pt>
    <dgm:pt modelId="{D33DD703-5D79-CA44-88C5-42BD0FB30631}" type="parTrans" cxnId="{D9C52619-7B58-E94F-AD87-3D7645314466}">
      <dgm:prSet/>
      <dgm:spPr/>
      <dgm:t>
        <a:bodyPr/>
        <a:lstStyle/>
        <a:p>
          <a:endParaRPr lang="en-US"/>
        </a:p>
      </dgm:t>
    </dgm:pt>
    <dgm:pt modelId="{640CB030-5A7B-C84A-8D55-10CC549C6946}" type="sibTrans" cxnId="{D9C52619-7B58-E94F-AD87-3D7645314466}">
      <dgm:prSet/>
      <dgm:spPr/>
      <dgm:t>
        <a:bodyPr/>
        <a:lstStyle/>
        <a:p>
          <a:endParaRPr lang="en-US"/>
        </a:p>
      </dgm:t>
    </dgm:pt>
    <dgm:pt modelId="{E49FA6C1-DB42-894E-970D-4C839E078767}">
      <dgm:prSet phldrT="[Text]"/>
      <dgm:spPr>
        <a:solidFill>
          <a:srgbClr val="800000"/>
        </a:solidFill>
      </dgm:spPr>
      <dgm:t>
        <a:bodyPr/>
        <a:lstStyle/>
        <a:p>
          <a:r>
            <a:rPr lang="en-US" dirty="0" smtClean="0"/>
            <a:t>Students understand that their character is a product of their values and choices (i.e., the formation of their character lies in their own hands). </a:t>
          </a:r>
          <a:endParaRPr lang="en-US" dirty="0"/>
        </a:p>
      </dgm:t>
    </dgm:pt>
    <dgm:pt modelId="{353F53F1-21C3-6C46-9F04-6C02D88698C9}" type="parTrans" cxnId="{9C9AA8BB-1B38-1948-87FE-5B4D338594C5}">
      <dgm:prSet/>
      <dgm:spPr/>
      <dgm:t>
        <a:bodyPr/>
        <a:lstStyle/>
        <a:p>
          <a:endParaRPr lang="en-US"/>
        </a:p>
      </dgm:t>
    </dgm:pt>
    <dgm:pt modelId="{5CD3E346-8EDD-D047-8869-67033FF4F2B5}" type="sibTrans" cxnId="{9C9AA8BB-1B38-1948-87FE-5B4D338594C5}">
      <dgm:prSet/>
      <dgm:spPr/>
      <dgm:t>
        <a:bodyPr/>
        <a:lstStyle/>
        <a:p>
          <a:endParaRPr lang="en-US"/>
        </a:p>
      </dgm:t>
    </dgm:pt>
    <dgm:pt modelId="{B433E12B-CDD5-AE43-8063-E734D3B19E6C}">
      <dgm:prSet phldrT="[Text]"/>
      <dgm:spPr>
        <a:solidFill>
          <a:srgbClr val="000090"/>
        </a:solidFill>
      </dgm:spPr>
      <dgm:t>
        <a:bodyPr/>
        <a:lstStyle/>
        <a:p>
          <a:r>
            <a:rPr lang="en-US" dirty="0" smtClean="0"/>
            <a:t>Students accept and demonstrate personal responsibility to create and improve their character by conscientious efforts to strengthen their commitment and adherence to ethical values and principles.</a:t>
          </a:r>
          <a:endParaRPr lang="en-US" dirty="0"/>
        </a:p>
      </dgm:t>
    </dgm:pt>
    <dgm:pt modelId="{3A10068F-5A48-464A-8144-5D3AEDFB83E0}" type="parTrans" cxnId="{DFAFD855-B1F2-5642-B0F6-02BB18A6E381}">
      <dgm:prSet/>
      <dgm:spPr/>
      <dgm:t>
        <a:bodyPr/>
        <a:lstStyle/>
        <a:p>
          <a:endParaRPr lang="en-US"/>
        </a:p>
      </dgm:t>
    </dgm:pt>
    <dgm:pt modelId="{40B33D59-2241-C940-AF7F-8FC1B9D702B0}" type="sibTrans" cxnId="{DFAFD855-B1F2-5642-B0F6-02BB18A6E381}">
      <dgm:prSet/>
      <dgm:spPr/>
      <dgm:t>
        <a:bodyPr/>
        <a:lstStyle/>
        <a:p>
          <a:endParaRPr lang="en-US"/>
        </a:p>
      </dgm:t>
    </dgm:pt>
    <dgm:pt modelId="{59C5D061-8BA7-D444-931E-FB4665D7E382}" type="pres">
      <dgm:prSet presAssocID="{0C02C9C4-CE72-3B4E-BF23-32E681D73E07}" presName="composite" presStyleCnt="0">
        <dgm:presLayoutVars>
          <dgm:chMax val="1"/>
          <dgm:dir/>
          <dgm:resizeHandles val="exact"/>
        </dgm:presLayoutVars>
      </dgm:prSet>
      <dgm:spPr/>
      <dgm:t>
        <a:bodyPr/>
        <a:lstStyle/>
        <a:p>
          <a:endParaRPr lang="en-US"/>
        </a:p>
      </dgm:t>
    </dgm:pt>
    <dgm:pt modelId="{94871270-21E0-2B40-94C1-C49E9F9D5C2B}" type="pres">
      <dgm:prSet presAssocID="{D35E1877-4EF9-A342-A2BC-0D05D8325A61}" presName="roof" presStyleLbl="dkBgShp" presStyleIdx="0" presStyleCnt="2" custLinFactNeighborX="-1961" custLinFactNeighborY="10417"/>
      <dgm:spPr/>
      <dgm:t>
        <a:bodyPr/>
        <a:lstStyle/>
        <a:p>
          <a:endParaRPr lang="en-US"/>
        </a:p>
      </dgm:t>
    </dgm:pt>
    <dgm:pt modelId="{7BC3D6DD-B4BA-D541-A706-8E5ED9B04AEF}" type="pres">
      <dgm:prSet presAssocID="{D35E1877-4EF9-A342-A2BC-0D05D8325A61}" presName="pillars" presStyleCnt="0"/>
      <dgm:spPr/>
    </dgm:pt>
    <dgm:pt modelId="{2AAEB8CA-DC15-6A42-9197-3A84831C1768}" type="pres">
      <dgm:prSet presAssocID="{D35E1877-4EF9-A342-A2BC-0D05D8325A61}" presName="pillar1" presStyleLbl="node1" presStyleIdx="0" presStyleCnt="2">
        <dgm:presLayoutVars>
          <dgm:bulletEnabled val="1"/>
        </dgm:presLayoutVars>
      </dgm:prSet>
      <dgm:spPr/>
      <dgm:t>
        <a:bodyPr/>
        <a:lstStyle/>
        <a:p>
          <a:endParaRPr lang="en-US"/>
        </a:p>
      </dgm:t>
    </dgm:pt>
    <dgm:pt modelId="{2AFCECEE-4C15-3B4D-BDC1-3471846E409B}" type="pres">
      <dgm:prSet presAssocID="{B433E12B-CDD5-AE43-8063-E734D3B19E6C}" presName="pillarX" presStyleLbl="node1" presStyleIdx="1" presStyleCnt="2">
        <dgm:presLayoutVars>
          <dgm:bulletEnabled val="1"/>
        </dgm:presLayoutVars>
      </dgm:prSet>
      <dgm:spPr/>
      <dgm:t>
        <a:bodyPr/>
        <a:lstStyle/>
        <a:p>
          <a:endParaRPr lang="en-US"/>
        </a:p>
      </dgm:t>
    </dgm:pt>
    <dgm:pt modelId="{B157BFA8-35F9-D44B-B3B3-14BAA3F4C5B4}" type="pres">
      <dgm:prSet presAssocID="{D35E1877-4EF9-A342-A2BC-0D05D8325A61}" presName="base" presStyleLbl="dkBgShp" presStyleIdx="1" presStyleCnt="2"/>
      <dgm:spPr/>
    </dgm:pt>
  </dgm:ptLst>
  <dgm:cxnLst>
    <dgm:cxn modelId="{7A19CEC9-DF02-D646-B3F1-CF0EF1B7B423}" type="presOf" srcId="{E49FA6C1-DB42-894E-970D-4C839E078767}" destId="{2AAEB8CA-DC15-6A42-9197-3A84831C1768}" srcOrd="0" destOrd="0" presId="urn:microsoft.com/office/officeart/2005/8/layout/hList3"/>
    <dgm:cxn modelId="{55BEA578-33FD-764D-AF72-15BC4CC50275}" type="presOf" srcId="{D35E1877-4EF9-A342-A2BC-0D05D8325A61}" destId="{94871270-21E0-2B40-94C1-C49E9F9D5C2B}" srcOrd="0" destOrd="0" presId="urn:microsoft.com/office/officeart/2005/8/layout/hList3"/>
    <dgm:cxn modelId="{6845B4E9-933C-D942-98D0-0763A88589A0}" type="presOf" srcId="{0C02C9C4-CE72-3B4E-BF23-32E681D73E07}" destId="{59C5D061-8BA7-D444-931E-FB4665D7E382}" srcOrd="0" destOrd="0" presId="urn:microsoft.com/office/officeart/2005/8/layout/hList3"/>
    <dgm:cxn modelId="{2BD5D3BB-7854-6E4D-BCC2-3E90035659DB}" srcId="{0C02C9C4-CE72-3B4E-BF23-32E681D73E07}" destId="{D35E1877-4EF9-A342-A2BC-0D05D8325A61}" srcOrd="0" destOrd="0" parTransId="{EC7A326C-6595-864F-9567-9E7FB6CFA45C}" sibTransId="{A1F3CB95-6B26-944A-BE04-D8CCC14693C0}"/>
    <dgm:cxn modelId="{DFAFD855-B1F2-5642-B0F6-02BB18A6E381}" srcId="{D35E1877-4EF9-A342-A2BC-0D05D8325A61}" destId="{B433E12B-CDD5-AE43-8063-E734D3B19E6C}" srcOrd="1" destOrd="0" parTransId="{3A10068F-5A48-464A-8144-5D3AEDFB83E0}" sibTransId="{40B33D59-2241-C940-AF7F-8FC1B9D702B0}"/>
    <dgm:cxn modelId="{ED611597-CE7B-FA49-8566-A6AA60011A63}" type="presOf" srcId="{B433E12B-CDD5-AE43-8063-E734D3B19E6C}" destId="{2AFCECEE-4C15-3B4D-BDC1-3471846E409B}" srcOrd="0" destOrd="0" presId="urn:microsoft.com/office/officeart/2005/8/layout/hList3"/>
    <dgm:cxn modelId="{D9C52619-7B58-E94F-AD87-3D7645314466}" srcId="{0C02C9C4-CE72-3B4E-BF23-32E681D73E07}" destId="{49C3D12E-A626-8849-9AF5-724524797308}" srcOrd="1" destOrd="0" parTransId="{D33DD703-5D79-CA44-88C5-42BD0FB30631}" sibTransId="{640CB030-5A7B-C84A-8D55-10CC549C6946}"/>
    <dgm:cxn modelId="{9C9AA8BB-1B38-1948-87FE-5B4D338594C5}" srcId="{D35E1877-4EF9-A342-A2BC-0D05D8325A61}" destId="{E49FA6C1-DB42-894E-970D-4C839E078767}" srcOrd="0" destOrd="0" parTransId="{353F53F1-21C3-6C46-9F04-6C02D88698C9}" sibTransId="{5CD3E346-8EDD-D047-8869-67033FF4F2B5}"/>
    <dgm:cxn modelId="{9BEFC6CF-3990-3647-B44A-46B5153442C7}" type="presParOf" srcId="{59C5D061-8BA7-D444-931E-FB4665D7E382}" destId="{94871270-21E0-2B40-94C1-C49E9F9D5C2B}" srcOrd="0" destOrd="0" presId="urn:microsoft.com/office/officeart/2005/8/layout/hList3"/>
    <dgm:cxn modelId="{B9BD1E65-6284-AE46-AAA7-1A0F54F84635}" type="presParOf" srcId="{59C5D061-8BA7-D444-931E-FB4665D7E382}" destId="{7BC3D6DD-B4BA-D541-A706-8E5ED9B04AEF}" srcOrd="1" destOrd="0" presId="urn:microsoft.com/office/officeart/2005/8/layout/hList3"/>
    <dgm:cxn modelId="{CD5E6E17-6923-094C-BD70-4B38E3549061}" type="presParOf" srcId="{7BC3D6DD-B4BA-D541-A706-8E5ED9B04AEF}" destId="{2AAEB8CA-DC15-6A42-9197-3A84831C1768}" srcOrd="0" destOrd="0" presId="urn:microsoft.com/office/officeart/2005/8/layout/hList3"/>
    <dgm:cxn modelId="{7D2D519D-E102-AD45-9482-3B3602EBDC7C}" type="presParOf" srcId="{7BC3D6DD-B4BA-D541-A706-8E5ED9B04AEF}" destId="{2AFCECEE-4C15-3B4D-BDC1-3471846E409B}" srcOrd="1" destOrd="0" presId="urn:microsoft.com/office/officeart/2005/8/layout/hList3"/>
    <dgm:cxn modelId="{495D91D4-7776-C24F-A767-21465BF8E096}" type="presParOf" srcId="{59C5D061-8BA7-D444-931E-FB4665D7E382}" destId="{B157BFA8-35F9-D44B-B3B3-14BAA3F4C5B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16FEC81-CD8C-0345-B6EF-C293B46A44B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F80F9AB8-13EF-CA4E-A626-29C7623C6D52}">
      <dgm:prSet phldrT="[Text]"/>
      <dgm:spPr>
        <a:solidFill>
          <a:srgbClr val="800000"/>
        </a:solidFill>
      </dgm:spPr>
      <dgm:t>
        <a:bodyPr/>
        <a:lstStyle/>
        <a:p>
          <a:r>
            <a:rPr lang="en-US" b="0" dirty="0" smtClean="0"/>
            <a:t>Write a slogan that speaks clearly as to what is character</a:t>
          </a:r>
          <a:endParaRPr lang="en-US" dirty="0"/>
        </a:p>
      </dgm:t>
    </dgm:pt>
    <dgm:pt modelId="{68DEDBEB-2230-2046-AA96-7D64EB6DA2BF}" type="parTrans" cxnId="{EB4F0FC6-A836-A442-9028-54B2D8CDC52B}">
      <dgm:prSet/>
      <dgm:spPr/>
      <dgm:t>
        <a:bodyPr/>
        <a:lstStyle/>
        <a:p>
          <a:endParaRPr lang="en-US"/>
        </a:p>
      </dgm:t>
    </dgm:pt>
    <dgm:pt modelId="{62300B91-3788-4A4D-9486-819DE58F2756}" type="sibTrans" cxnId="{EB4F0FC6-A836-A442-9028-54B2D8CDC52B}">
      <dgm:prSet/>
      <dgm:spPr/>
      <dgm:t>
        <a:bodyPr/>
        <a:lstStyle/>
        <a:p>
          <a:endParaRPr lang="en-US"/>
        </a:p>
      </dgm:t>
    </dgm:pt>
    <dgm:pt modelId="{5BDC78F0-B5B4-CB44-B49D-4910191AD111}">
      <dgm:prSet phldrT="[Text]"/>
      <dgm:spPr/>
      <dgm:t>
        <a:bodyPr/>
        <a:lstStyle/>
        <a:p>
          <a:endParaRPr lang="en-US" dirty="0"/>
        </a:p>
      </dgm:t>
    </dgm:pt>
    <dgm:pt modelId="{9A795713-FEED-084E-868E-ECB71FCCD35B}" type="parTrans" cxnId="{F6E16E6E-44C3-E443-B971-020897B40F9F}">
      <dgm:prSet/>
      <dgm:spPr/>
      <dgm:t>
        <a:bodyPr/>
        <a:lstStyle/>
        <a:p>
          <a:endParaRPr lang="en-US"/>
        </a:p>
      </dgm:t>
    </dgm:pt>
    <dgm:pt modelId="{FEE37B8E-0DD0-9D4E-9248-69ABF2C5C195}" type="sibTrans" cxnId="{F6E16E6E-44C3-E443-B971-020897B40F9F}">
      <dgm:prSet/>
      <dgm:spPr/>
      <dgm:t>
        <a:bodyPr/>
        <a:lstStyle/>
        <a:p>
          <a:endParaRPr lang="en-US"/>
        </a:p>
      </dgm:t>
    </dgm:pt>
    <dgm:pt modelId="{74B5710B-7D35-D149-88E4-50647E6860FB}" type="pres">
      <dgm:prSet presAssocID="{E16FEC81-CD8C-0345-B6EF-C293B46A44B1}" presName="cycle" presStyleCnt="0">
        <dgm:presLayoutVars>
          <dgm:chMax val="1"/>
          <dgm:dir/>
          <dgm:animLvl val="ctr"/>
          <dgm:resizeHandles val="exact"/>
        </dgm:presLayoutVars>
      </dgm:prSet>
      <dgm:spPr/>
      <dgm:t>
        <a:bodyPr/>
        <a:lstStyle/>
        <a:p>
          <a:endParaRPr lang="en-US"/>
        </a:p>
      </dgm:t>
    </dgm:pt>
    <dgm:pt modelId="{D7154390-4321-1E44-B8C9-7C38B3D4AE24}" type="pres">
      <dgm:prSet presAssocID="{F80F9AB8-13EF-CA4E-A626-29C7623C6D52}" presName="centerShape" presStyleLbl="node0" presStyleIdx="0" presStyleCnt="1"/>
      <dgm:spPr/>
      <dgm:t>
        <a:bodyPr/>
        <a:lstStyle/>
        <a:p>
          <a:endParaRPr lang="en-US"/>
        </a:p>
      </dgm:t>
    </dgm:pt>
  </dgm:ptLst>
  <dgm:cxnLst>
    <dgm:cxn modelId="{EB4F0FC6-A836-A442-9028-54B2D8CDC52B}" srcId="{E16FEC81-CD8C-0345-B6EF-C293B46A44B1}" destId="{F80F9AB8-13EF-CA4E-A626-29C7623C6D52}" srcOrd="0" destOrd="0" parTransId="{68DEDBEB-2230-2046-AA96-7D64EB6DA2BF}" sibTransId="{62300B91-3788-4A4D-9486-819DE58F2756}"/>
    <dgm:cxn modelId="{F6E16E6E-44C3-E443-B971-020897B40F9F}" srcId="{E16FEC81-CD8C-0345-B6EF-C293B46A44B1}" destId="{5BDC78F0-B5B4-CB44-B49D-4910191AD111}" srcOrd="1" destOrd="0" parTransId="{9A795713-FEED-084E-868E-ECB71FCCD35B}" sibTransId="{FEE37B8E-0DD0-9D4E-9248-69ABF2C5C195}"/>
    <dgm:cxn modelId="{501A72E2-57AE-6F40-8ED2-0C23806AF3BE}" type="presOf" srcId="{F80F9AB8-13EF-CA4E-A626-29C7623C6D52}" destId="{D7154390-4321-1E44-B8C9-7C38B3D4AE24}" srcOrd="0" destOrd="0" presId="urn:microsoft.com/office/officeart/2005/8/layout/radial4"/>
    <dgm:cxn modelId="{24D4DA7B-1859-9A42-A942-F6FDEDBF9688}" type="presOf" srcId="{E16FEC81-CD8C-0345-B6EF-C293B46A44B1}" destId="{74B5710B-7D35-D149-88E4-50647E6860FB}" srcOrd="0" destOrd="0" presId="urn:microsoft.com/office/officeart/2005/8/layout/radial4"/>
    <dgm:cxn modelId="{B397B595-E189-0940-91FD-A0CF1FBF229E}" type="presParOf" srcId="{74B5710B-7D35-D149-88E4-50647E6860FB}" destId="{D7154390-4321-1E44-B8C9-7C38B3D4AE24}"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49DCA51-DD97-4805-99F5-5269B7AFF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99FDD-BFC1-41C6-96E4-52F20B53900D}">
      <dgm:prSet custT="1"/>
      <dgm:spPr>
        <a:solidFill>
          <a:srgbClr val="776453"/>
        </a:solidFill>
      </dgm:spPr>
      <dgm:t>
        <a:bodyPr/>
        <a:lstStyle/>
        <a:p>
          <a:pPr algn="ctr" rtl="0"/>
          <a:r>
            <a:rPr lang="en-US" sz="3600" b="1" dirty="0" smtClean="0">
              <a:effectLst>
                <a:outerShdw blurRad="38100" dist="38100" dir="2700000" algn="tl">
                  <a:srgbClr val="000000">
                    <a:alpha val="43137"/>
                  </a:srgbClr>
                </a:outerShdw>
              </a:effectLst>
            </a:rPr>
            <a:t>CHARACTER</a:t>
          </a:r>
          <a:endParaRPr lang="en-US" sz="3600" dirty="0">
            <a:effectLst>
              <a:outerShdw blurRad="38100" dist="38100" dir="2700000" algn="tl">
                <a:srgbClr val="000000">
                  <a:alpha val="43137"/>
                </a:srgbClr>
              </a:outerShdw>
            </a:effectLst>
          </a:endParaRPr>
        </a:p>
      </dgm:t>
    </dgm:pt>
    <dgm:pt modelId="{BDE943B4-E3EB-43F6-97EE-025D15FCC727}" type="parTrans" cxnId="{473010F1-51AB-4BFD-9FE9-7990D46F37EB}">
      <dgm:prSet/>
      <dgm:spPr/>
      <dgm:t>
        <a:bodyPr/>
        <a:lstStyle/>
        <a:p>
          <a:endParaRPr lang="en-US"/>
        </a:p>
      </dgm:t>
    </dgm:pt>
    <dgm:pt modelId="{484A11E9-37D0-448D-9410-02F9825A95E9}" type="sibTrans" cxnId="{473010F1-51AB-4BFD-9FE9-7990D46F37EB}">
      <dgm:prSet/>
      <dgm:spPr/>
      <dgm:t>
        <a:bodyPr/>
        <a:lstStyle/>
        <a:p>
          <a:endParaRPr lang="en-US"/>
        </a:p>
      </dgm:t>
    </dgm:pt>
    <dgm:pt modelId="{B7412025-9A44-494B-A353-550AFC163D1B}" type="pres">
      <dgm:prSet presAssocID="{449DCA51-DD97-4805-99F5-5269B7AFF055}" presName="linear" presStyleCnt="0">
        <dgm:presLayoutVars>
          <dgm:animLvl val="lvl"/>
          <dgm:resizeHandles val="exact"/>
        </dgm:presLayoutVars>
      </dgm:prSet>
      <dgm:spPr/>
      <dgm:t>
        <a:bodyPr/>
        <a:lstStyle/>
        <a:p>
          <a:endParaRPr lang="en-US"/>
        </a:p>
      </dgm:t>
    </dgm:pt>
    <dgm:pt modelId="{A38DF5B8-A1B6-4CF6-93B8-3C33C77C9FF0}" type="pres">
      <dgm:prSet presAssocID="{4A799FDD-BFC1-41C6-96E4-52F20B53900D}" presName="parentText" presStyleLbl="node1" presStyleIdx="0" presStyleCnt="1">
        <dgm:presLayoutVars>
          <dgm:chMax val="0"/>
          <dgm:bulletEnabled val="1"/>
        </dgm:presLayoutVars>
      </dgm:prSet>
      <dgm:spPr/>
      <dgm:t>
        <a:bodyPr/>
        <a:lstStyle/>
        <a:p>
          <a:endParaRPr lang="en-US"/>
        </a:p>
      </dgm:t>
    </dgm:pt>
  </dgm:ptLst>
  <dgm:cxnLst>
    <dgm:cxn modelId="{473010F1-51AB-4BFD-9FE9-7990D46F37EB}" srcId="{449DCA51-DD97-4805-99F5-5269B7AFF055}" destId="{4A799FDD-BFC1-41C6-96E4-52F20B53900D}" srcOrd="0" destOrd="0" parTransId="{BDE943B4-E3EB-43F6-97EE-025D15FCC727}" sibTransId="{484A11E9-37D0-448D-9410-02F9825A95E9}"/>
    <dgm:cxn modelId="{FFFA2648-FDA8-3441-AF2D-52DBA5BFF41E}" type="presOf" srcId="{4A799FDD-BFC1-41C6-96E4-52F20B53900D}" destId="{A38DF5B8-A1B6-4CF6-93B8-3C33C77C9FF0}" srcOrd="0" destOrd="0" presId="urn:microsoft.com/office/officeart/2005/8/layout/vList2"/>
    <dgm:cxn modelId="{C8CFFBB4-100F-7B47-A10E-0909730C1632}" type="presOf" srcId="{449DCA51-DD97-4805-99F5-5269B7AFF055}" destId="{B7412025-9A44-494B-A353-550AFC163D1B}" srcOrd="0" destOrd="0" presId="urn:microsoft.com/office/officeart/2005/8/layout/vList2"/>
    <dgm:cxn modelId="{4DF2157D-1FB5-5B42-9B56-2637D4B4A6A3}" type="presParOf" srcId="{B7412025-9A44-494B-A353-550AFC163D1B}" destId="{A38DF5B8-A1B6-4CF6-93B8-3C33C77C9F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5CA3FB5-EC2E-4983-8D64-5D4723B0D339}" type="doc">
      <dgm:prSet loTypeId="urn:microsoft.com/office/officeart/2005/8/layout/chevron2" loCatId="list" qsTypeId="urn:microsoft.com/office/officeart/2005/8/quickstyle/3d2" qsCatId="3D" csTypeId="urn:microsoft.com/office/officeart/2005/8/colors/colorful1#24" csCatId="colorful" phldr="1"/>
      <dgm:spPr/>
      <dgm:t>
        <a:bodyPr/>
        <a:lstStyle/>
        <a:p>
          <a:endParaRPr lang="en-US"/>
        </a:p>
      </dgm:t>
    </dgm:pt>
    <dgm:pt modelId="{AB0B83C5-FB89-4DEC-9039-9960545FAAFC}">
      <dgm:prSet phldrT="[Text]" custT="1"/>
      <dgm:spPr>
        <a:solidFill>
          <a:srgbClr val="234098"/>
        </a:solidFill>
        <a:scene3d>
          <a:camera prst="orthographicFront"/>
          <a:lightRig rig="chilly" dir="t"/>
        </a:scene3d>
        <a:sp3d prstMaterial="translucentPowder"/>
      </dgm:spPr>
      <dgm:t>
        <a:bodyPr lIns="0" tIns="548640" rIns="0" bIns="0" anchor="b" anchorCtr="0"/>
        <a:lstStyle/>
        <a:p>
          <a:r>
            <a:rPr lang="en-US" sz="2800" dirty="0" smtClean="0">
              <a:latin typeface="Franklin Gothic Medium Cond" pitchFamily="34" charset="0"/>
            </a:rPr>
            <a:t>T</a:t>
          </a:r>
          <a:endParaRPr lang="en-US" sz="2800" dirty="0">
            <a:latin typeface="Franklin Gothic Medium Cond" pitchFamily="34" charset="0"/>
          </a:endParaRPr>
        </a:p>
      </dgm:t>
    </dgm:pt>
    <dgm:pt modelId="{B58D2977-61F0-4289-9161-9B0B2599E20F}" type="parTrans" cxnId="{138FA0F0-3A8A-489D-8888-3468BC9B23C0}">
      <dgm:prSet/>
      <dgm:spPr/>
      <dgm:t>
        <a:bodyPr/>
        <a:lstStyle/>
        <a:p>
          <a:endParaRPr lang="en-US"/>
        </a:p>
      </dgm:t>
    </dgm:pt>
    <dgm:pt modelId="{0481E9B4-5897-4277-A3CD-9E8AC8BA9C21}" type="sibTrans" cxnId="{138FA0F0-3A8A-489D-8888-3468BC9B23C0}">
      <dgm:prSet/>
      <dgm:spPr/>
      <dgm:t>
        <a:bodyPr/>
        <a:lstStyle/>
        <a:p>
          <a:endParaRPr lang="en-US"/>
        </a:p>
      </dgm:t>
    </dgm:pt>
    <dgm:pt modelId="{C7AEF8A6-7FC5-4512-8214-026FBFB2096C}">
      <dgm:prSet phldrT="[Text]" custT="1"/>
      <dgm:spPr>
        <a:solidFill>
          <a:srgbClr val="234098"/>
        </a:solidFill>
        <a:ln>
          <a:gradFill>
            <a:gsLst>
              <a:gs pos="0">
                <a:schemeClr val="accent2">
                  <a:alpha val="0"/>
                </a:schemeClr>
              </a:gs>
              <a:gs pos="100000">
                <a:schemeClr val="accent2"/>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2100" b="1" dirty="0" smtClean="0">
              <a:solidFill>
                <a:schemeClr val="bg1"/>
              </a:solidFill>
              <a:effectLst>
                <a:outerShdw blurRad="50800" dist="50800" dir="5400000" algn="ctr" rotWithShape="0">
                  <a:schemeClr val="tx1"/>
                </a:outerShdw>
              </a:effectLst>
              <a:latin typeface="Franklin Gothic Book" pitchFamily="34" charset="0"/>
            </a:rPr>
            <a:t> </a:t>
          </a:r>
          <a:r>
            <a:rPr lang="en-US" sz="3200" b="1" dirty="0" smtClean="0">
              <a:solidFill>
                <a:schemeClr val="bg1"/>
              </a:solidFill>
              <a:effectLst>
                <a:outerShdw blurRad="50800" dist="50800" dir="5400000" algn="ctr" rotWithShape="0">
                  <a:schemeClr val="tx1"/>
                </a:outerShdw>
              </a:effectLst>
              <a:latin typeface="Franklin Gothic Book" pitchFamily="34" charset="0"/>
            </a:rPr>
            <a:t>TRUSTWORTHINESS</a:t>
          </a:r>
          <a:endParaRPr lang="en-US" sz="3200" b="1" dirty="0">
            <a:solidFill>
              <a:schemeClr val="bg1"/>
            </a:solidFill>
            <a:effectLst>
              <a:outerShdw blurRad="50800" dist="50800" dir="5400000" algn="ctr" rotWithShape="0">
                <a:schemeClr val="tx1"/>
              </a:outerShdw>
            </a:effectLst>
            <a:latin typeface="Franklin Gothic Book" pitchFamily="34" charset="0"/>
          </a:endParaRPr>
        </a:p>
      </dgm:t>
    </dgm:pt>
    <dgm:pt modelId="{35C80211-5C7B-4081-9B36-C805ED697AF2}" type="parTrans" cxnId="{A592710F-4E29-4D69-93A8-BEF7B5AD3521}">
      <dgm:prSet/>
      <dgm:spPr/>
      <dgm:t>
        <a:bodyPr/>
        <a:lstStyle/>
        <a:p>
          <a:endParaRPr lang="en-US"/>
        </a:p>
      </dgm:t>
    </dgm:pt>
    <dgm:pt modelId="{CF221CC4-5429-4D72-A579-08BD6747E6FA}" type="sibTrans" cxnId="{A592710F-4E29-4D69-93A8-BEF7B5AD3521}">
      <dgm:prSet/>
      <dgm:spPr/>
      <dgm:t>
        <a:bodyPr/>
        <a:lstStyle/>
        <a:p>
          <a:endParaRPr lang="en-US"/>
        </a:p>
      </dgm:t>
    </dgm:pt>
    <dgm:pt modelId="{A9218C68-2F7B-4994-92DA-0304A9956852}">
      <dgm:prSet phldrT="[Text]" custT="1"/>
      <dgm:spPr>
        <a:solidFill>
          <a:srgbClr val="FFCC00"/>
        </a:solidFill>
        <a:scene3d>
          <a:camera prst="orthographicFront"/>
          <a:lightRig rig="chilly" dir="t"/>
        </a:scene3d>
        <a:sp3d prstMaterial="translucentPowder"/>
      </dgm:spPr>
      <dgm:t>
        <a:bodyPr lIns="0" tIns="548640" rIns="0" bIns="0" anchor="b" anchorCtr="0"/>
        <a:lstStyle/>
        <a:p>
          <a:r>
            <a:rPr lang="en-US" sz="3200" b="1" dirty="0" smtClean="0">
              <a:solidFill>
                <a:schemeClr val="bg1"/>
              </a:solidFill>
              <a:effectLst>
                <a:outerShdw blurRad="50800" dist="50800" dir="5400000" algn="ctr" rotWithShape="0">
                  <a:schemeClr val="tx1"/>
                </a:outerShdw>
              </a:effectLst>
              <a:latin typeface="Franklin Gothic Medium Cond" pitchFamily="34" charset="0"/>
            </a:rPr>
            <a:t>R</a:t>
          </a:r>
          <a:endParaRPr lang="en-US" sz="3200" b="1" dirty="0">
            <a:solidFill>
              <a:schemeClr val="bg1"/>
            </a:solidFill>
            <a:effectLst>
              <a:outerShdw blurRad="50800" dist="50800" dir="5400000" algn="ctr" rotWithShape="0">
                <a:schemeClr val="tx1"/>
              </a:outerShdw>
            </a:effectLst>
            <a:latin typeface="Franklin Gothic Medium Cond" pitchFamily="34" charset="0"/>
          </a:endParaRPr>
        </a:p>
      </dgm:t>
    </dgm:pt>
    <dgm:pt modelId="{834AB8F0-4A9A-4DB6-9A4D-69A35E4E9247}" type="parTrans" cxnId="{1AF362C0-86BD-4AAC-9AF9-B398702EE003}">
      <dgm:prSet/>
      <dgm:spPr/>
      <dgm:t>
        <a:bodyPr/>
        <a:lstStyle/>
        <a:p>
          <a:endParaRPr lang="en-US"/>
        </a:p>
      </dgm:t>
    </dgm:pt>
    <dgm:pt modelId="{F23F837F-FD21-4B4E-A5F8-3AD2C99B7E67}" type="sibTrans" cxnId="{1AF362C0-86BD-4AAC-9AF9-B398702EE003}">
      <dgm:prSet/>
      <dgm:spPr/>
      <dgm:t>
        <a:bodyPr/>
        <a:lstStyle/>
        <a:p>
          <a:endParaRPr lang="en-US"/>
        </a:p>
      </dgm:t>
    </dgm:pt>
    <dgm:pt modelId="{3DE8CA39-333E-4904-8E28-A954B17A6F6B}">
      <dgm:prSet phldrT="[Text]" custT="1"/>
      <dgm:spPr>
        <a:solidFill>
          <a:srgbClr val="FFCC00"/>
        </a:solidFill>
        <a:ln>
          <a:gradFill>
            <a:gsLst>
              <a:gs pos="0">
                <a:schemeClr val="accent3">
                  <a:alpha val="0"/>
                </a:schemeClr>
              </a:gs>
              <a:gs pos="100000">
                <a:schemeClr val="accent3"/>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3200" b="1" dirty="0" smtClean="0">
              <a:solidFill>
                <a:schemeClr val="bg1"/>
              </a:solidFill>
              <a:effectLst>
                <a:outerShdw blurRad="50800" dist="50800" dir="5400000" algn="ctr" rotWithShape="0">
                  <a:schemeClr val="tx1"/>
                </a:outerShdw>
              </a:effectLst>
              <a:latin typeface="Franklin Gothic Book" pitchFamily="34" charset="0"/>
            </a:rPr>
            <a:t> RESPECT</a:t>
          </a:r>
          <a:endParaRPr lang="en-US" sz="3200" b="1" dirty="0">
            <a:solidFill>
              <a:schemeClr val="bg1"/>
            </a:solidFill>
            <a:effectLst>
              <a:outerShdw blurRad="50800" dist="50800" dir="5400000" algn="ctr" rotWithShape="0">
                <a:schemeClr val="tx1"/>
              </a:outerShdw>
            </a:effectLst>
            <a:latin typeface="Franklin Gothic Book" pitchFamily="34" charset="0"/>
          </a:endParaRPr>
        </a:p>
      </dgm:t>
    </dgm:pt>
    <dgm:pt modelId="{38578C08-C05C-49F1-AE10-943C27F77570}" type="parTrans" cxnId="{C8FFD080-7186-4168-BCEE-F9CDA4818DF8}">
      <dgm:prSet/>
      <dgm:spPr/>
      <dgm:t>
        <a:bodyPr/>
        <a:lstStyle/>
        <a:p>
          <a:endParaRPr lang="en-US"/>
        </a:p>
      </dgm:t>
    </dgm:pt>
    <dgm:pt modelId="{102DA166-0408-435C-A1D0-3FF03B3446B8}" type="sibTrans" cxnId="{C8FFD080-7186-4168-BCEE-F9CDA4818DF8}">
      <dgm:prSet/>
      <dgm:spPr/>
      <dgm:t>
        <a:bodyPr/>
        <a:lstStyle/>
        <a:p>
          <a:endParaRPr lang="en-US"/>
        </a:p>
      </dgm:t>
    </dgm:pt>
    <dgm:pt modelId="{0E8D7766-A7C2-4B6D-B261-E66309F92C15}">
      <dgm:prSet phldrT="[Text]" custT="1"/>
      <dgm:spPr>
        <a:solidFill>
          <a:srgbClr val="92D050"/>
        </a:solidFill>
        <a:scene3d>
          <a:camera prst="orthographicFront"/>
          <a:lightRig rig="chilly" dir="t"/>
        </a:scene3d>
        <a:sp3d prstMaterial="translucentPowder"/>
      </dgm:spPr>
      <dgm:t>
        <a:bodyPr lIns="0" tIns="548640" rIns="0" bIns="0" anchor="b" anchorCtr="0"/>
        <a:lstStyle/>
        <a:p>
          <a:r>
            <a:rPr lang="en-US" sz="3200" b="1" dirty="0" smtClean="0">
              <a:solidFill>
                <a:schemeClr val="bg1"/>
              </a:solidFill>
              <a:effectLst>
                <a:outerShdw blurRad="50800" dist="50800" dir="5400000" algn="ctr" rotWithShape="0">
                  <a:schemeClr val="tx1"/>
                </a:outerShdw>
              </a:effectLst>
              <a:latin typeface="Franklin Gothic Medium Cond" pitchFamily="34" charset="0"/>
            </a:rPr>
            <a:t>R</a:t>
          </a:r>
          <a:endParaRPr lang="en-US" sz="3200" b="1" dirty="0">
            <a:solidFill>
              <a:schemeClr val="bg1"/>
            </a:solidFill>
            <a:effectLst>
              <a:outerShdw blurRad="50800" dist="50800" dir="5400000" algn="ctr" rotWithShape="0">
                <a:schemeClr val="tx1"/>
              </a:outerShdw>
            </a:effectLst>
            <a:latin typeface="Franklin Gothic Medium Cond" pitchFamily="34" charset="0"/>
          </a:endParaRPr>
        </a:p>
      </dgm:t>
    </dgm:pt>
    <dgm:pt modelId="{78B99D9E-1A0A-4505-A65C-DE12A163E06B}" type="parTrans" cxnId="{3AE64DEB-9B84-4914-93F7-A0BB85E908E9}">
      <dgm:prSet/>
      <dgm:spPr/>
      <dgm:t>
        <a:bodyPr/>
        <a:lstStyle/>
        <a:p>
          <a:endParaRPr lang="en-US"/>
        </a:p>
      </dgm:t>
    </dgm:pt>
    <dgm:pt modelId="{B86DBCFF-14DA-45C9-A879-B6305D7AF8F7}" type="sibTrans" cxnId="{3AE64DEB-9B84-4914-93F7-A0BB85E908E9}">
      <dgm:prSet/>
      <dgm:spPr/>
      <dgm:t>
        <a:bodyPr/>
        <a:lstStyle/>
        <a:p>
          <a:endParaRPr lang="en-US"/>
        </a:p>
      </dgm:t>
    </dgm:pt>
    <dgm:pt modelId="{0C991EA5-D1FC-49A2-8FA4-5DDEC9ABE42B}">
      <dgm:prSet phldrT="[Text]" custT="1"/>
      <dgm:spPr>
        <a:solidFill>
          <a:srgbClr val="FF9900"/>
        </a:solidFill>
        <a:ln>
          <a:gradFill>
            <a:gsLst>
              <a:gs pos="0">
                <a:schemeClr val="accent5">
                  <a:alpha val="0"/>
                </a:schemeClr>
              </a:gs>
              <a:gs pos="100000">
                <a:schemeClr val="accent5"/>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3200" b="1" dirty="0" smtClean="0">
              <a:solidFill>
                <a:schemeClr val="bg1"/>
              </a:solidFill>
              <a:effectLst>
                <a:outerShdw blurRad="50800" dist="50800" dir="5400000" algn="ctr" rotWithShape="0">
                  <a:schemeClr val="tx1"/>
                </a:outerShdw>
              </a:effectLst>
              <a:latin typeface="Franklin Gothic Book" pitchFamily="34" charset="0"/>
            </a:rPr>
            <a:t>FAIRNESS</a:t>
          </a:r>
          <a:endParaRPr lang="en-US" sz="3200" b="1" dirty="0">
            <a:solidFill>
              <a:schemeClr val="bg1"/>
            </a:solidFill>
            <a:effectLst>
              <a:outerShdw blurRad="50800" dist="50800" dir="5400000" algn="ctr" rotWithShape="0">
                <a:schemeClr val="tx1"/>
              </a:outerShdw>
            </a:effectLst>
            <a:latin typeface="Franklin Gothic Book" pitchFamily="34" charset="0"/>
          </a:endParaRPr>
        </a:p>
      </dgm:t>
    </dgm:pt>
    <dgm:pt modelId="{08D6330A-A696-4E28-8C96-F259A953EA45}" type="parTrans" cxnId="{50850331-AC2F-47DB-8BA8-35C9C2F8D0BC}">
      <dgm:prSet/>
      <dgm:spPr/>
      <dgm:t>
        <a:bodyPr/>
        <a:lstStyle/>
        <a:p>
          <a:endParaRPr lang="en-US"/>
        </a:p>
      </dgm:t>
    </dgm:pt>
    <dgm:pt modelId="{CAAAA1E3-4D19-4EF1-8B47-52348541F1FE}" type="sibTrans" cxnId="{50850331-AC2F-47DB-8BA8-35C9C2F8D0BC}">
      <dgm:prSet/>
      <dgm:spPr/>
      <dgm:t>
        <a:bodyPr/>
        <a:lstStyle/>
        <a:p>
          <a:endParaRPr lang="en-US"/>
        </a:p>
      </dgm:t>
    </dgm:pt>
    <dgm:pt modelId="{8BC5B113-A5FA-4C53-89D3-FD6D495EDF97}">
      <dgm:prSet phldrT="[Text]" custT="1"/>
      <dgm:spPr>
        <a:solidFill>
          <a:srgbClr val="FF9933"/>
        </a:solidFill>
        <a:scene3d>
          <a:camera prst="orthographicFront"/>
          <a:lightRig rig="chilly" dir="t"/>
        </a:scene3d>
        <a:sp3d prstMaterial="translucentPowder"/>
      </dgm:spPr>
      <dgm:t>
        <a:bodyPr lIns="0" tIns="548640" rIns="0" bIns="0" anchor="b" anchorCtr="0"/>
        <a:lstStyle/>
        <a:p>
          <a:r>
            <a:rPr lang="en-US" sz="3200" b="1" dirty="0" smtClean="0">
              <a:solidFill>
                <a:schemeClr val="bg1"/>
              </a:solidFill>
              <a:effectLst>
                <a:outerShdw blurRad="50800" dist="50800" dir="5400000" algn="ctr" rotWithShape="0">
                  <a:schemeClr val="tx1"/>
                </a:outerShdw>
              </a:effectLst>
              <a:latin typeface="Franklin Gothic Medium Cond" pitchFamily="34" charset="0"/>
            </a:rPr>
            <a:t>F</a:t>
          </a:r>
          <a:endParaRPr lang="en-US" sz="3200" b="1" dirty="0">
            <a:solidFill>
              <a:schemeClr val="bg1"/>
            </a:solidFill>
            <a:effectLst>
              <a:outerShdw blurRad="50800" dist="50800" dir="5400000" algn="ctr" rotWithShape="0">
                <a:schemeClr val="tx1"/>
              </a:outerShdw>
            </a:effectLst>
            <a:latin typeface="Franklin Gothic Medium Cond" pitchFamily="34" charset="0"/>
          </a:endParaRPr>
        </a:p>
      </dgm:t>
    </dgm:pt>
    <dgm:pt modelId="{B48A5EEB-5E07-4BE0-8F6B-CB82495F971F}" type="sibTrans" cxnId="{ADFF4E7B-256E-4A2C-9D59-A1AA5E5DD543}">
      <dgm:prSet/>
      <dgm:spPr/>
      <dgm:t>
        <a:bodyPr/>
        <a:lstStyle/>
        <a:p>
          <a:endParaRPr lang="en-US"/>
        </a:p>
      </dgm:t>
    </dgm:pt>
    <dgm:pt modelId="{185C4401-63EE-4E93-8C00-3F3B50F3998F}" type="parTrans" cxnId="{ADFF4E7B-256E-4A2C-9D59-A1AA5E5DD543}">
      <dgm:prSet/>
      <dgm:spPr/>
      <dgm:t>
        <a:bodyPr/>
        <a:lstStyle/>
        <a:p>
          <a:endParaRPr lang="en-US"/>
        </a:p>
      </dgm:t>
    </dgm:pt>
    <dgm:pt modelId="{8194BC40-AF45-4E52-9F96-65ABCF96DF0C}">
      <dgm:prSet phldrT="[Text]" custT="1"/>
      <dgm:spPr>
        <a:solidFill>
          <a:srgbClr val="00B050"/>
        </a:solidFill>
        <a:ln>
          <a:gradFill>
            <a:gsLst>
              <a:gs pos="0">
                <a:schemeClr val="accent4">
                  <a:alpha val="0"/>
                </a:schemeClr>
              </a:gs>
              <a:gs pos="100000">
                <a:schemeClr val="accent4"/>
              </a:gs>
            </a:gsLst>
            <a:lin ang="5400000" scaled="0"/>
          </a:gradFill>
        </a:ln>
        <a:effectLst/>
        <a:scene3d>
          <a:camera prst="orthographicFront"/>
          <a:lightRig rig="threePt" dir="t">
            <a:rot lat="0" lon="0" rev="7500000"/>
          </a:lightRig>
        </a:scene3d>
        <a:sp3d extrusionH="190500" prstMaterial="dkEdge">
          <a:contourClr>
            <a:schemeClr val="bg1"/>
          </a:contourClr>
        </a:sp3d>
      </dgm:spPr>
      <dgm:t>
        <a:bodyPr/>
        <a:lstStyle/>
        <a:p>
          <a:r>
            <a:rPr lang="en-US" sz="3200" b="1" dirty="0" smtClean="0">
              <a:solidFill>
                <a:schemeClr val="bg1"/>
              </a:solidFill>
              <a:effectLst>
                <a:outerShdw blurRad="50800" dist="50800" dir="5400000" algn="ctr" rotWithShape="0">
                  <a:schemeClr val="tx1"/>
                </a:outerShdw>
              </a:effectLst>
              <a:latin typeface="Franklin Gothic Book" pitchFamily="34" charset="0"/>
            </a:rPr>
            <a:t>RESPONSIBILITY</a:t>
          </a:r>
          <a:endParaRPr lang="en-US" sz="3200" b="1" dirty="0">
            <a:solidFill>
              <a:schemeClr val="bg1"/>
            </a:solidFill>
            <a:effectLst>
              <a:outerShdw blurRad="50800" dist="50800" dir="5400000" algn="ctr" rotWithShape="0">
                <a:schemeClr val="tx1"/>
              </a:outerShdw>
            </a:effectLst>
            <a:latin typeface="Franklin Gothic Book" pitchFamily="34" charset="0"/>
          </a:endParaRPr>
        </a:p>
      </dgm:t>
    </dgm:pt>
    <dgm:pt modelId="{C4440606-2731-47D7-A483-47C3760D0A9F}" type="sibTrans" cxnId="{16A5F238-D9B3-471C-8C56-13C203FD49DD}">
      <dgm:prSet/>
      <dgm:spPr/>
      <dgm:t>
        <a:bodyPr/>
        <a:lstStyle/>
        <a:p>
          <a:endParaRPr lang="en-US"/>
        </a:p>
      </dgm:t>
    </dgm:pt>
    <dgm:pt modelId="{2767DFEE-F471-4340-8B6E-F9213DB86CB7}" type="parTrans" cxnId="{16A5F238-D9B3-471C-8C56-13C203FD49DD}">
      <dgm:prSet/>
      <dgm:spPr/>
      <dgm:t>
        <a:bodyPr/>
        <a:lstStyle/>
        <a:p>
          <a:endParaRPr lang="en-US"/>
        </a:p>
      </dgm:t>
    </dgm:pt>
    <dgm:pt modelId="{7FE2094F-21DB-4638-9D9C-1CC657B3937F}">
      <dgm:prSet custT="1"/>
      <dgm:spPr>
        <a:solidFill>
          <a:srgbClr val="C00000"/>
        </a:solidFill>
        <a:scene3d>
          <a:camera prst="orthographicFront"/>
          <a:lightRig rig="threePt" dir="t">
            <a:rot lat="0" lon="0" rev="7500000"/>
          </a:lightRig>
        </a:scene3d>
        <a:sp3d prstMaterial="plastic"/>
      </dgm:spPr>
      <dgm:t>
        <a:bodyPr/>
        <a:lstStyle/>
        <a:p>
          <a:r>
            <a:rPr lang="en-US" sz="3200" b="1" dirty="0" smtClean="0">
              <a:solidFill>
                <a:schemeClr val="bg1"/>
              </a:solidFill>
              <a:effectLst>
                <a:outerShdw blurRad="50800" dist="50800" dir="5400000" algn="ctr" rotWithShape="0">
                  <a:schemeClr val="tx1"/>
                </a:outerShdw>
              </a:effectLst>
            </a:rPr>
            <a:t>C</a:t>
          </a:r>
          <a:endParaRPr lang="en-US" sz="3200" b="1" dirty="0">
            <a:solidFill>
              <a:schemeClr val="bg1"/>
            </a:solidFill>
            <a:effectLst>
              <a:outerShdw blurRad="50800" dist="50800" dir="5400000" algn="ctr" rotWithShape="0">
                <a:schemeClr val="tx1"/>
              </a:outerShdw>
            </a:effectLst>
          </a:endParaRPr>
        </a:p>
      </dgm:t>
    </dgm:pt>
    <dgm:pt modelId="{35DEEE8D-88BF-42E9-9095-9722F8AACCF5}" type="parTrans" cxnId="{88C995C6-3BB7-423E-B2CA-1408CB602067}">
      <dgm:prSet/>
      <dgm:spPr/>
      <dgm:t>
        <a:bodyPr/>
        <a:lstStyle/>
        <a:p>
          <a:endParaRPr lang="en-US"/>
        </a:p>
      </dgm:t>
    </dgm:pt>
    <dgm:pt modelId="{6D8F4249-44BD-4920-A5C0-449F06998B53}" type="sibTrans" cxnId="{88C995C6-3BB7-423E-B2CA-1408CB602067}">
      <dgm:prSet/>
      <dgm:spPr/>
      <dgm:t>
        <a:bodyPr/>
        <a:lstStyle/>
        <a:p>
          <a:endParaRPr lang="en-US"/>
        </a:p>
      </dgm:t>
    </dgm:pt>
    <dgm:pt modelId="{480380F1-BE42-4FF6-A975-266AAA40C0D6}">
      <dgm:prSet custT="1"/>
      <dgm:spPr>
        <a:solidFill>
          <a:srgbClr val="9933FF"/>
        </a:solidFill>
        <a:scene3d>
          <a:camera prst="orthographicFront"/>
          <a:lightRig rig="threePt" dir="t">
            <a:rot lat="0" lon="0" rev="7500000"/>
          </a:lightRig>
        </a:scene3d>
        <a:sp3d prstMaterial="plastic"/>
      </dgm:spPr>
      <dgm:t>
        <a:bodyPr/>
        <a:lstStyle/>
        <a:p>
          <a:r>
            <a:rPr lang="en-US" sz="3200" b="1" dirty="0" smtClean="0">
              <a:solidFill>
                <a:schemeClr val="bg1"/>
              </a:solidFill>
              <a:effectLst>
                <a:outerShdw blurRad="50800" dist="50800" dir="5400000" algn="ctr" rotWithShape="0">
                  <a:schemeClr val="tx1"/>
                </a:outerShdw>
              </a:effectLst>
            </a:rPr>
            <a:t>C</a:t>
          </a:r>
          <a:endParaRPr lang="en-US" sz="3200" b="1" dirty="0">
            <a:solidFill>
              <a:schemeClr val="bg1"/>
            </a:solidFill>
            <a:effectLst>
              <a:outerShdw blurRad="50800" dist="50800" dir="5400000" algn="ctr" rotWithShape="0">
                <a:schemeClr val="tx1"/>
              </a:outerShdw>
            </a:effectLst>
          </a:endParaRPr>
        </a:p>
      </dgm:t>
    </dgm:pt>
    <dgm:pt modelId="{FAFB637F-AC77-498E-94D2-83771F203F00}" type="parTrans" cxnId="{39F8D671-D2CE-4D9F-B905-8C30C051565A}">
      <dgm:prSet/>
      <dgm:spPr/>
      <dgm:t>
        <a:bodyPr/>
        <a:lstStyle/>
        <a:p>
          <a:endParaRPr lang="en-US"/>
        </a:p>
      </dgm:t>
    </dgm:pt>
    <dgm:pt modelId="{8CE8F26B-A287-4BCA-B2F2-D5B93C68B65A}" type="sibTrans" cxnId="{39F8D671-D2CE-4D9F-B905-8C30C051565A}">
      <dgm:prSet/>
      <dgm:spPr/>
      <dgm:t>
        <a:bodyPr/>
        <a:lstStyle/>
        <a:p>
          <a:endParaRPr lang="en-US"/>
        </a:p>
      </dgm:t>
    </dgm:pt>
    <dgm:pt modelId="{668B89A5-903A-49F0-B786-98B55A4C4699}">
      <dgm:prSet custT="1"/>
      <dgm:spPr>
        <a:solidFill>
          <a:srgbClr val="FF0000">
            <a:alpha val="90000"/>
          </a:srgbClr>
        </a:solidFill>
      </dgm:spPr>
      <dgm:t>
        <a:bodyPr/>
        <a:lstStyle/>
        <a:p>
          <a:r>
            <a:rPr lang="en-US" sz="3200" b="1" dirty="0" smtClean="0">
              <a:solidFill>
                <a:schemeClr val="bg1"/>
              </a:solidFill>
              <a:effectLst>
                <a:outerShdw blurRad="50800" dist="50800" dir="5400000" algn="ctr" rotWithShape="0">
                  <a:schemeClr val="tx1"/>
                </a:outerShdw>
              </a:effectLst>
            </a:rPr>
            <a:t>CARING</a:t>
          </a:r>
          <a:endParaRPr lang="en-US" sz="3200" b="1" dirty="0">
            <a:solidFill>
              <a:schemeClr val="bg1"/>
            </a:solidFill>
            <a:effectLst>
              <a:outerShdw blurRad="50800" dist="50800" dir="5400000" algn="ctr" rotWithShape="0">
                <a:schemeClr val="tx1"/>
              </a:outerShdw>
            </a:effectLst>
          </a:endParaRPr>
        </a:p>
      </dgm:t>
    </dgm:pt>
    <dgm:pt modelId="{5C8E4550-3E38-491D-86EA-02E2E9F3209B}" type="parTrans" cxnId="{896A6AAC-A7B7-4DFF-B8FC-8EB4B5ADE8E1}">
      <dgm:prSet/>
      <dgm:spPr/>
      <dgm:t>
        <a:bodyPr/>
        <a:lstStyle/>
        <a:p>
          <a:endParaRPr lang="en-US"/>
        </a:p>
      </dgm:t>
    </dgm:pt>
    <dgm:pt modelId="{69624394-BEF7-4E38-A235-2D8BEF78278D}" type="sibTrans" cxnId="{896A6AAC-A7B7-4DFF-B8FC-8EB4B5ADE8E1}">
      <dgm:prSet/>
      <dgm:spPr/>
      <dgm:t>
        <a:bodyPr/>
        <a:lstStyle/>
        <a:p>
          <a:endParaRPr lang="en-US"/>
        </a:p>
      </dgm:t>
    </dgm:pt>
    <dgm:pt modelId="{321146F8-992C-4EEC-8120-8596017B076F}">
      <dgm:prSet custT="1"/>
      <dgm:spPr>
        <a:solidFill>
          <a:srgbClr val="7030A0">
            <a:alpha val="90000"/>
          </a:srgbClr>
        </a:solidFill>
      </dgm:spPr>
      <dgm:t>
        <a:bodyPr/>
        <a:lstStyle/>
        <a:p>
          <a:r>
            <a:rPr lang="en-US" sz="3200" b="1" dirty="0" smtClean="0">
              <a:solidFill>
                <a:schemeClr val="bg1"/>
              </a:solidFill>
              <a:effectLst>
                <a:outerShdw blurRad="50800" dist="50800" dir="5400000" algn="ctr" rotWithShape="0">
                  <a:schemeClr val="tx1"/>
                </a:outerShdw>
              </a:effectLst>
            </a:rPr>
            <a:t>CITIZENSHIP</a:t>
          </a:r>
          <a:endParaRPr lang="en-US" sz="3200" b="1" dirty="0">
            <a:solidFill>
              <a:schemeClr val="bg1"/>
            </a:solidFill>
            <a:effectLst>
              <a:outerShdw blurRad="50800" dist="50800" dir="5400000" algn="ctr" rotWithShape="0">
                <a:schemeClr val="tx1"/>
              </a:outerShdw>
            </a:effectLst>
          </a:endParaRPr>
        </a:p>
      </dgm:t>
    </dgm:pt>
    <dgm:pt modelId="{241AAE36-BFD0-46FD-9BC0-93832D3333D1}" type="parTrans" cxnId="{A56F64B4-278F-443B-AE09-8864708067F3}">
      <dgm:prSet/>
      <dgm:spPr/>
      <dgm:t>
        <a:bodyPr/>
        <a:lstStyle/>
        <a:p>
          <a:endParaRPr lang="en-US"/>
        </a:p>
      </dgm:t>
    </dgm:pt>
    <dgm:pt modelId="{8AB4E20E-8694-4696-AB65-6A1D7292BCEC}" type="sibTrans" cxnId="{A56F64B4-278F-443B-AE09-8864708067F3}">
      <dgm:prSet/>
      <dgm:spPr/>
      <dgm:t>
        <a:bodyPr/>
        <a:lstStyle/>
        <a:p>
          <a:endParaRPr lang="en-US"/>
        </a:p>
      </dgm:t>
    </dgm:pt>
    <dgm:pt modelId="{6008C808-7E0D-4A1F-A2C4-0DC113F5539E}" type="pres">
      <dgm:prSet presAssocID="{35CA3FB5-EC2E-4983-8D64-5D4723B0D339}" presName="linearFlow" presStyleCnt="0">
        <dgm:presLayoutVars>
          <dgm:dir/>
          <dgm:animLvl val="lvl"/>
          <dgm:resizeHandles val="exact"/>
        </dgm:presLayoutVars>
      </dgm:prSet>
      <dgm:spPr/>
      <dgm:t>
        <a:bodyPr/>
        <a:lstStyle/>
        <a:p>
          <a:endParaRPr lang="en-US"/>
        </a:p>
      </dgm:t>
    </dgm:pt>
    <dgm:pt modelId="{143F94E9-4A56-4501-9FCD-B723E34F41BD}" type="pres">
      <dgm:prSet presAssocID="{AB0B83C5-FB89-4DEC-9039-9960545FAAFC}" presName="composite" presStyleCnt="0"/>
      <dgm:spPr/>
      <dgm:t>
        <a:bodyPr/>
        <a:lstStyle/>
        <a:p>
          <a:endParaRPr lang="en-US"/>
        </a:p>
      </dgm:t>
    </dgm:pt>
    <dgm:pt modelId="{62DFEF69-5570-4AAE-80E7-FD7F21FDEBD4}" type="pres">
      <dgm:prSet presAssocID="{AB0B83C5-FB89-4DEC-9039-9960545FAAFC}" presName="parentText" presStyleLbl="alignNode1" presStyleIdx="0" presStyleCnt="6">
        <dgm:presLayoutVars>
          <dgm:chMax val="1"/>
          <dgm:bulletEnabled val="1"/>
        </dgm:presLayoutVars>
      </dgm:prSet>
      <dgm:spPr/>
      <dgm:t>
        <a:bodyPr/>
        <a:lstStyle/>
        <a:p>
          <a:endParaRPr lang="en-US"/>
        </a:p>
      </dgm:t>
    </dgm:pt>
    <dgm:pt modelId="{501E39BD-DB5B-4377-B255-ABBFE5B487B8}" type="pres">
      <dgm:prSet presAssocID="{AB0B83C5-FB89-4DEC-9039-9960545FAAFC}" presName="descendantText" presStyleLbl="alignAcc1" presStyleIdx="0" presStyleCnt="6" custLinFactNeighborX="4823" custLinFactNeighborY="0">
        <dgm:presLayoutVars>
          <dgm:bulletEnabled val="1"/>
        </dgm:presLayoutVars>
      </dgm:prSet>
      <dgm:spPr/>
      <dgm:t>
        <a:bodyPr/>
        <a:lstStyle/>
        <a:p>
          <a:endParaRPr lang="en-US"/>
        </a:p>
      </dgm:t>
    </dgm:pt>
    <dgm:pt modelId="{214C1A79-E801-48B2-8792-56699C16751A}" type="pres">
      <dgm:prSet presAssocID="{0481E9B4-5897-4277-A3CD-9E8AC8BA9C21}" presName="sp" presStyleCnt="0"/>
      <dgm:spPr/>
      <dgm:t>
        <a:bodyPr/>
        <a:lstStyle/>
        <a:p>
          <a:endParaRPr lang="en-US"/>
        </a:p>
      </dgm:t>
    </dgm:pt>
    <dgm:pt modelId="{85E796BB-9E69-441A-8B2C-7DC547B521E3}" type="pres">
      <dgm:prSet presAssocID="{A9218C68-2F7B-4994-92DA-0304A9956852}" presName="composite" presStyleCnt="0"/>
      <dgm:spPr/>
      <dgm:t>
        <a:bodyPr/>
        <a:lstStyle/>
        <a:p>
          <a:endParaRPr lang="en-US"/>
        </a:p>
      </dgm:t>
    </dgm:pt>
    <dgm:pt modelId="{7C9E8A44-624E-4FF4-89DB-35C85D7D63A2}" type="pres">
      <dgm:prSet presAssocID="{A9218C68-2F7B-4994-92DA-0304A9956852}" presName="parentText" presStyleLbl="alignNode1" presStyleIdx="1" presStyleCnt="6">
        <dgm:presLayoutVars>
          <dgm:chMax val="1"/>
          <dgm:bulletEnabled val="1"/>
        </dgm:presLayoutVars>
      </dgm:prSet>
      <dgm:spPr/>
      <dgm:t>
        <a:bodyPr/>
        <a:lstStyle/>
        <a:p>
          <a:endParaRPr lang="en-US"/>
        </a:p>
      </dgm:t>
    </dgm:pt>
    <dgm:pt modelId="{BDCC0456-6034-485E-B8DA-4DC206B3E039}" type="pres">
      <dgm:prSet presAssocID="{A9218C68-2F7B-4994-92DA-0304A9956852}" presName="descendantText" presStyleLbl="alignAcc1" presStyleIdx="1" presStyleCnt="6" custLinFactNeighborX="4823" custLinFactNeighborY="0">
        <dgm:presLayoutVars>
          <dgm:bulletEnabled val="1"/>
        </dgm:presLayoutVars>
      </dgm:prSet>
      <dgm:spPr/>
      <dgm:t>
        <a:bodyPr/>
        <a:lstStyle/>
        <a:p>
          <a:endParaRPr lang="en-US"/>
        </a:p>
      </dgm:t>
    </dgm:pt>
    <dgm:pt modelId="{E255DA44-37CD-44E5-A1F1-FBF67B69056C}" type="pres">
      <dgm:prSet presAssocID="{F23F837F-FD21-4B4E-A5F8-3AD2C99B7E67}" presName="sp" presStyleCnt="0"/>
      <dgm:spPr/>
      <dgm:t>
        <a:bodyPr/>
        <a:lstStyle/>
        <a:p>
          <a:endParaRPr lang="en-US"/>
        </a:p>
      </dgm:t>
    </dgm:pt>
    <dgm:pt modelId="{D350EBD6-6EE7-449B-ACAE-256671F4FA1A}" type="pres">
      <dgm:prSet presAssocID="{0E8D7766-A7C2-4B6D-B261-E66309F92C15}" presName="composite" presStyleCnt="0"/>
      <dgm:spPr/>
      <dgm:t>
        <a:bodyPr/>
        <a:lstStyle/>
        <a:p>
          <a:endParaRPr lang="en-US"/>
        </a:p>
      </dgm:t>
    </dgm:pt>
    <dgm:pt modelId="{762E8953-8565-4C98-895F-DA4FCE740FF0}" type="pres">
      <dgm:prSet presAssocID="{0E8D7766-A7C2-4B6D-B261-E66309F92C15}" presName="parentText" presStyleLbl="alignNode1" presStyleIdx="2" presStyleCnt="6">
        <dgm:presLayoutVars>
          <dgm:chMax val="1"/>
          <dgm:bulletEnabled val="1"/>
        </dgm:presLayoutVars>
      </dgm:prSet>
      <dgm:spPr/>
      <dgm:t>
        <a:bodyPr/>
        <a:lstStyle/>
        <a:p>
          <a:endParaRPr lang="en-US"/>
        </a:p>
      </dgm:t>
    </dgm:pt>
    <dgm:pt modelId="{E3B9F291-94A3-427A-B809-7ABA8DDF752C}" type="pres">
      <dgm:prSet presAssocID="{0E8D7766-A7C2-4B6D-B261-E66309F92C15}" presName="descendantText" presStyleLbl="alignAcc1" presStyleIdx="2" presStyleCnt="6" custLinFactNeighborX="4823" custLinFactNeighborY="0">
        <dgm:presLayoutVars>
          <dgm:bulletEnabled val="1"/>
        </dgm:presLayoutVars>
      </dgm:prSet>
      <dgm:spPr/>
      <dgm:t>
        <a:bodyPr/>
        <a:lstStyle/>
        <a:p>
          <a:endParaRPr lang="en-US"/>
        </a:p>
      </dgm:t>
    </dgm:pt>
    <dgm:pt modelId="{6CD7209A-D3E6-40B0-9491-03C5237F5F2D}" type="pres">
      <dgm:prSet presAssocID="{B86DBCFF-14DA-45C9-A879-B6305D7AF8F7}" presName="sp" presStyleCnt="0"/>
      <dgm:spPr/>
      <dgm:t>
        <a:bodyPr/>
        <a:lstStyle/>
        <a:p>
          <a:endParaRPr lang="en-US"/>
        </a:p>
      </dgm:t>
    </dgm:pt>
    <dgm:pt modelId="{D29A3211-0A60-4992-89CA-88C3D61035F7}" type="pres">
      <dgm:prSet presAssocID="{8BC5B113-A5FA-4C53-89D3-FD6D495EDF97}" presName="composite" presStyleCnt="0"/>
      <dgm:spPr/>
      <dgm:t>
        <a:bodyPr/>
        <a:lstStyle/>
        <a:p>
          <a:endParaRPr lang="en-US"/>
        </a:p>
      </dgm:t>
    </dgm:pt>
    <dgm:pt modelId="{E9D72F99-B28D-48BF-A607-D31CF6F8FC70}" type="pres">
      <dgm:prSet presAssocID="{8BC5B113-A5FA-4C53-89D3-FD6D495EDF97}" presName="parentText" presStyleLbl="alignNode1" presStyleIdx="3" presStyleCnt="6">
        <dgm:presLayoutVars>
          <dgm:chMax val="1"/>
          <dgm:bulletEnabled val="1"/>
        </dgm:presLayoutVars>
      </dgm:prSet>
      <dgm:spPr/>
      <dgm:t>
        <a:bodyPr/>
        <a:lstStyle/>
        <a:p>
          <a:endParaRPr lang="en-US"/>
        </a:p>
      </dgm:t>
    </dgm:pt>
    <dgm:pt modelId="{F7996E4F-114B-4E1F-BFB4-9DFD3DC38A79}" type="pres">
      <dgm:prSet presAssocID="{8BC5B113-A5FA-4C53-89D3-FD6D495EDF97}" presName="descendantText" presStyleLbl="alignAcc1" presStyleIdx="3" presStyleCnt="6" custLinFactNeighborX="4823" custLinFactNeighborY="0">
        <dgm:presLayoutVars>
          <dgm:bulletEnabled val="1"/>
        </dgm:presLayoutVars>
      </dgm:prSet>
      <dgm:spPr/>
      <dgm:t>
        <a:bodyPr/>
        <a:lstStyle/>
        <a:p>
          <a:endParaRPr lang="en-US"/>
        </a:p>
      </dgm:t>
    </dgm:pt>
    <dgm:pt modelId="{107E96F4-484F-4C4F-B92C-E7B6E4CDCC80}" type="pres">
      <dgm:prSet presAssocID="{B48A5EEB-5E07-4BE0-8F6B-CB82495F971F}" presName="sp" presStyleCnt="0"/>
      <dgm:spPr/>
      <dgm:t>
        <a:bodyPr/>
        <a:lstStyle/>
        <a:p>
          <a:endParaRPr lang="en-US"/>
        </a:p>
      </dgm:t>
    </dgm:pt>
    <dgm:pt modelId="{F98D816F-36CF-40B5-B7E0-E0EB8DE62603}" type="pres">
      <dgm:prSet presAssocID="{7FE2094F-21DB-4638-9D9C-1CC657B3937F}" presName="composite" presStyleCnt="0"/>
      <dgm:spPr/>
      <dgm:t>
        <a:bodyPr/>
        <a:lstStyle/>
        <a:p>
          <a:endParaRPr lang="en-US"/>
        </a:p>
      </dgm:t>
    </dgm:pt>
    <dgm:pt modelId="{338AED3A-6396-4F72-96E9-11C4868F595C}" type="pres">
      <dgm:prSet presAssocID="{7FE2094F-21DB-4638-9D9C-1CC657B3937F}" presName="parentText" presStyleLbl="alignNode1" presStyleIdx="4" presStyleCnt="6">
        <dgm:presLayoutVars>
          <dgm:chMax val="1"/>
          <dgm:bulletEnabled val="1"/>
        </dgm:presLayoutVars>
      </dgm:prSet>
      <dgm:spPr/>
      <dgm:t>
        <a:bodyPr/>
        <a:lstStyle/>
        <a:p>
          <a:endParaRPr lang="en-US"/>
        </a:p>
      </dgm:t>
    </dgm:pt>
    <dgm:pt modelId="{409C8906-0C54-4999-863E-2114FB7A6612}" type="pres">
      <dgm:prSet presAssocID="{7FE2094F-21DB-4638-9D9C-1CC657B3937F}" presName="descendantText" presStyleLbl="alignAcc1" presStyleIdx="4" presStyleCnt="6">
        <dgm:presLayoutVars>
          <dgm:bulletEnabled val="1"/>
        </dgm:presLayoutVars>
      </dgm:prSet>
      <dgm:spPr/>
      <dgm:t>
        <a:bodyPr/>
        <a:lstStyle/>
        <a:p>
          <a:endParaRPr lang="en-US"/>
        </a:p>
      </dgm:t>
    </dgm:pt>
    <dgm:pt modelId="{493C3B9B-D848-49C4-A392-4CFDDF7EF0E3}" type="pres">
      <dgm:prSet presAssocID="{6D8F4249-44BD-4920-A5C0-449F06998B53}" presName="sp" presStyleCnt="0"/>
      <dgm:spPr/>
      <dgm:t>
        <a:bodyPr/>
        <a:lstStyle/>
        <a:p>
          <a:endParaRPr lang="en-US"/>
        </a:p>
      </dgm:t>
    </dgm:pt>
    <dgm:pt modelId="{40915E2C-76AA-48C0-8B93-270B8469FB4E}" type="pres">
      <dgm:prSet presAssocID="{480380F1-BE42-4FF6-A975-266AAA40C0D6}" presName="composite" presStyleCnt="0"/>
      <dgm:spPr/>
      <dgm:t>
        <a:bodyPr/>
        <a:lstStyle/>
        <a:p>
          <a:endParaRPr lang="en-US"/>
        </a:p>
      </dgm:t>
    </dgm:pt>
    <dgm:pt modelId="{5D4F6D10-DB1D-47FA-B4F8-5C131B82F2C6}" type="pres">
      <dgm:prSet presAssocID="{480380F1-BE42-4FF6-A975-266AAA40C0D6}" presName="parentText" presStyleLbl="alignNode1" presStyleIdx="5" presStyleCnt="6">
        <dgm:presLayoutVars>
          <dgm:chMax val="1"/>
          <dgm:bulletEnabled val="1"/>
        </dgm:presLayoutVars>
      </dgm:prSet>
      <dgm:spPr/>
      <dgm:t>
        <a:bodyPr/>
        <a:lstStyle/>
        <a:p>
          <a:endParaRPr lang="en-US"/>
        </a:p>
      </dgm:t>
    </dgm:pt>
    <dgm:pt modelId="{162ECFF7-CEC6-40DF-B2F4-28E0FB82E6A5}" type="pres">
      <dgm:prSet presAssocID="{480380F1-BE42-4FF6-A975-266AAA40C0D6}" presName="descendantText" presStyleLbl="alignAcc1" presStyleIdx="5" presStyleCnt="6">
        <dgm:presLayoutVars>
          <dgm:bulletEnabled val="1"/>
        </dgm:presLayoutVars>
      </dgm:prSet>
      <dgm:spPr/>
      <dgm:t>
        <a:bodyPr/>
        <a:lstStyle/>
        <a:p>
          <a:endParaRPr lang="en-US"/>
        </a:p>
      </dgm:t>
    </dgm:pt>
  </dgm:ptLst>
  <dgm:cxnLst>
    <dgm:cxn modelId="{88C995C6-3BB7-423E-B2CA-1408CB602067}" srcId="{35CA3FB5-EC2E-4983-8D64-5D4723B0D339}" destId="{7FE2094F-21DB-4638-9D9C-1CC657B3937F}" srcOrd="4" destOrd="0" parTransId="{35DEEE8D-88BF-42E9-9095-9722F8AACCF5}" sibTransId="{6D8F4249-44BD-4920-A5C0-449F06998B53}"/>
    <dgm:cxn modelId="{39F8D671-D2CE-4D9F-B905-8C30C051565A}" srcId="{35CA3FB5-EC2E-4983-8D64-5D4723B0D339}" destId="{480380F1-BE42-4FF6-A975-266AAA40C0D6}" srcOrd="5" destOrd="0" parTransId="{FAFB637F-AC77-498E-94D2-83771F203F00}" sibTransId="{8CE8F26B-A287-4BCA-B2F2-D5B93C68B65A}"/>
    <dgm:cxn modelId="{76334A22-C276-3748-BDBF-B1C99DEA52D8}" type="presOf" srcId="{668B89A5-903A-49F0-B786-98B55A4C4699}" destId="{409C8906-0C54-4999-863E-2114FB7A6612}" srcOrd="0" destOrd="0" presId="urn:microsoft.com/office/officeart/2005/8/layout/chevron2"/>
    <dgm:cxn modelId="{EBAF47A7-BDFD-D449-ABA4-4136620AC41C}" type="presOf" srcId="{C7AEF8A6-7FC5-4512-8214-026FBFB2096C}" destId="{501E39BD-DB5B-4377-B255-ABBFE5B487B8}" srcOrd="0" destOrd="0" presId="urn:microsoft.com/office/officeart/2005/8/layout/chevron2"/>
    <dgm:cxn modelId="{A56F64B4-278F-443B-AE09-8864708067F3}" srcId="{480380F1-BE42-4FF6-A975-266AAA40C0D6}" destId="{321146F8-992C-4EEC-8120-8596017B076F}" srcOrd="0" destOrd="0" parTransId="{241AAE36-BFD0-46FD-9BC0-93832D3333D1}" sibTransId="{8AB4E20E-8694-4696-AB65-6A1D7292BCEC}"/>
    <dgm:cxn modelId="{CEC75CE3-89EC-F24E-8401-54DE842D744B}" type="presOf" srcId="{8BC5B113-A5FA-4C53-89D3-FD6D495EDF97}" destId="{E9D72F99-B28D-48BF-A607-D31CF6F8FC70}" srcOrd="0" destOrd="0" presId="urn:microsoft.com/office/officeart/2005/8/layout/chevron2"/>
    <dgm:cxn modelId="{301AC073-11BF-024D-9DE5-6304C0B9D3D3}" type="presOf" srcId="{A9218C68-2F7B-4994-92DA-0304A9956852}" destId="{7C9E8A44-624E-4FF4-89DB-35C85D7D63A2}" srcOrd="0" destOrd="0" presId="urn:microsoft.com/office/officeart/2005/8/layout/chevron2"/>
    <dgm:cxn modelId="{AD61E0A6-BDC4-8940-B071-083A407AD47A}" type="presOf" srcId="{321146F8-992C-4EEC-8120-8596017B076F}" destId="{162ECFF7-CEC6-40DF-B2F4-28E0FB82E6A5}" srcOrd="0" destOrd="0" presId="urn:microsoft.com/office/officeart/2005/8/layout/chevron2"/>
    <dgm:cxn modelId="{DD145846-CDB7-F54E-8FD9-6A3F4ECC6D0B}" type="presOf" srcId="{0E8D7766-A7C2-4B6D-B261-E66309F92C15}" destId="{762E8953-8565-4C98-895F-DA4FCE740FF0}" srcOrd="0" destOrd="0" presId="urn:microsoft.com/office/officeart/2005/8/layout/chevron2"/>
    <dgm:cxn modelId="{16A5F238-D9B3-471C-8C56-13C203FD49DD}" srcId="{0E8D7766-A7C2-4B6D-B261-E66309F92C15}" destId="{8194BC40-AF45-4E52-9F96-65ABCF96DF0C}" srcOrd="0" destOrd="0" parTransId="{2767DFEE-F471-4340-8B6E-F9213DB86CB7}" sibTransId="{C4440606-2731-47D7-A483-47C3760D0A9F}"/>
    <dgm:cxn modelId="{0B8BF3A3-4DB9-B449-A8F7-6F77EF3A5D9A}" type="presOf" srcId="{7FE2094F-21DB-4638-9D9C-1CC657B3937F}" destId="{338AED3A-6396-4F72-96E9-11C4868F595C}" srcOrd="0" destOrd="0" presId="urn:microsoft.com/office/officeart/2005/8/layout/chevron2"/>
    <dgm:cxn modelId="{896A6AAC-A7B7-4DFF-B8FC-8EB4B5ADE8E1}" srcId="{7FE2094F-21DB-4638-9D9C-1CC657B3937F}" destId="{668B89A5-903A-49F0-B786-98B55A4C4699}" srcOrd="0" destOrd="0" parTransId="{5C8E4550-3E38-491D-86EA-02E2E9F3209B}" sibTransId="{69624394-BEF7-4E38-A235-2D8BEF78278D}"/>
    <dgm:cxn modelId="{50850331-AC2F-47DB-8BA8-35C9C2F8D0BC}" srcId="{8BC5B113-A5FA-4C53-89D3-FD6D495EDF97}" destId="{0C991EA5-D1FC-49A2-8FA4-5DDEC9ABE42B}" srcOrd="0" destOrd="0" parTransId="{08D6330A-A696-4E28-8C96-F259A953EA45}" sibTransId="{CAAAA1E3-4D19-4EF1-8B47-52348541F1FE}"/>
    <dgm:cxn modelId="{3AE64DEB-9B84-4914-93F7-A0BB85E908E9}" srcId="{35CA3FB5-EC2E-4983-8D64-5D4723B0D339}" destId="{0E8D7766-A7C2-4B6D-B261-E66309F92C15}" srcOrd="2" destOrd="0" parTransId="{78B99D9E-1A0A-4505-A65C-DE12A163E06B}" sibTransId="{B86DBCFF-14DA-45C9-A879-B6305D7AF8F7}"/>
    <dgm:cxn modelId="{0FBF68E8-6B54-2B4B-90C6-447517E31BE6}" type="presOf" srcId="{AB0B83C5-FB89-4DEC-9039-9960545FAAFC}" destId="{62DFEF69-5570-4AAE-80E7-FD7F21FDEBD4}" srcOrd="0" destOrd="0" presId="urn:microsoft.com/office/officeart/2005/8/layout/chevron2"/>
    <dgm:cxn modelId="{110A45B0-9228-A240-B77A-0D84EDD48BD8}" type="presOf" srcId="{35CA3FB5-EC2E-4983-8D64-5D4723B0D339}" destId="{6008C808-7E0D-4A1F-A2C4-0DC113F5539E}" srcOrd="0" destOrd="0" presId="urn:microsoft.com/office/officeart/2005/8/layout/chevron2"/>
    <dgm:cxn modelId="{1AF362C0-86BD-4AAC-9AF9-B398702EE003}" srcId="{35CA3FB5-EC2E-4983-8D64-5D4723B0D339}" destId="{A9218C68-2F7B-4994-92DA-0304A9956852}" srcOrd="1" destOrd="0" parTransId="{834AB8F0-4A9A-4DB6-9A4D-69A35E4E9247}" sibTransId="{F23F837F-FD21-4B4E-A5F8-3AD2C99B7E67}"/>
    <dgm:cxn modelId="{66238CA8-1987-9F4D-A660-4B9ACDB35BA3}" type="presOf" srcId="{8194BC40-AF45-4E52-9F96-65ABCF96DF0C}" destId="{E3B9F291-94A3-427A-B809-7ABA8DDF752C}" srcOrd="0" destOrd="0" presId="urn:microsoft.com/office/officeart/2005/8/layout/chevron2"/>
    <dgm:cxn modelId="{AE84D31A-AED8-DB4E-81D8-E06232765E0E}" type="presOf" srcId="{3DE8CA39-333E-4904-8E28-A954B17A6F6B}" destId="{BDCC0456-6034-485E-B8DA-4DC206B3E039}" srcOrd="0" destOrd="0" presId="urn:microsoft.com/office/officeart/2005/8/layout/chevron2"/>
    <dgm:cxn modelId="{116F7FC0-1A9A-9D47-B242-0F94460BD7F5}" type="presOf" srcId="{480380F1-BE42-4FF6-A975-266AAA40C0D6}" destId="{5D4F6D10-DB1D-47FA-B4F8-5C131B82F2C6}" srcOrd="0" destOrd="0" presId="urn:microsoft.com/office/officeart/2005/8/layout/chevron2"/>
    <dgm:cxn modelId="{ADFF4E7B-256E-4A2C-9D59-A1AA5E5DD543}" srcId="{35CA3FB5-EC2E-4983-8D64-5D4723B0D339}" destId="{8BC5B113-A5FA-4C53-89D3-FD6D495EDF97}" srcOrd="3" destOrd="0" parTransId="{185C4401-63EE-4E93-8C00-3F3B50F3998F}" sibTransId="{B48A5EEB-5E07-4BE0-8F6B-CB82495F971F}"/>
    <dgm:cxn modelId="{C8FFD080-7186-4168-BCEE-F9CDA4818DF8}" srcId="{A9218C68-2F7B-4994-92DA-0304A9956852}" destId="{3DE8CA39-333E-4904-8E28-A954B17A6F6B}" srcOrd="0" destOrd="0" parTransId="{38578C08-C05C-49F1-AE10-943C27F77570}" sibTransId="{102DA166-0408-435C-A1D0-3FF03B3446B8}"/>
    <dgm:cxn modelId="{138FA0F0-3A8A-489D-8888-3468BC9B23C0}" srcId="{35CA3FB5-EC2E-4983-8D64-5D4723B0D339}" destId="{AB0B83C5-FB89-4DEC-9039-9960545FAAFC}" srcOrd="0" destOrd="0" parTransId="{B58D2977-61F0-4289-9161-9B0B2599E20F}" sibTransId="{0481E9B4-5897-4277-A3CD-9E8AC8BA9C21}"/>
    <dgm:cxn modelId="{26452186-EF65-7941-B471-097EE9305B3A}" type="presOf" srcId="{0C991EA5-D1FC-49A2-8FA4-5DDEC9ABE42B}" destId="{F7996E4F-114B-4E1F-BFB4-9DFD3DC38A79}" srcOrd="0" destOrd="0" presId="urn:microsoft.com/office/officeart/2005/8/layout/chevron2"/>
    <dgm:cxn modelId="{A592710F-4E29-4D69-93A8-BEF7B5AD3521}" srcId="{AB0B83C5-FB89-4DEC-9039-9960545FAAFC}" destId="{C7AEF8A6-7FC5-4512-8214-026FBFB2096C}" srcOrd="0" destOrd="0" parTransId="{35C80211-5C7B-4081-9B36-C805ED697AF2}" sibTransId="{CF221CC4-5429-4D72-A579-08BD6747E6FA}"/>
    <dgm:cxn modelId="{8A940E9B-1202-3A4D-AFD7-61C1D43568D5}" type="presParOf" srcId="{6008C808-7E0D-4A1F-A2C4-0DC113F5539E}" destId="{143F94E9-4A56-4501-9FCD-B723E34F41BD}" srcOrd="0" destOrd="0" presId="urn:microsoft.com/office/officeart/2005/8/layout/chevron2"/>
    <dgm:cxn modelId="{5722AE14-92FB-FA40-B36F-BE5D7D5484A9}" type="presParOf" srcId="{143F94E9-4A56-4501-9FCD-B723E34F41BD}" destId="{62DFEF69-5570-4AAE-80E7-FD7F21FDEBD4}" srcOrd="0" destOrd="0" presId="urn:microsoft.com/office/officeart/2005/8/layout/chevron2"/>
    <dgm:cxn modelId="{0133CAAA-701B-A345-85A3-3F5EF338DB8D}" type="presParOf" srcId="{143F94E9-4A56-4501-9FCD-B723E34F41BD}" destId="{501E39BD-DB5B-4377-B255-ABBFE5B487B8}" srcOrd="1" destOrd="0" presId="urn:microsoft.com/office/officeart/2005/8/layout/chevron2"/>
    <dgm:cxn modelId="{EA3C726C-6717-384F-ADF6-249A807EB7F1}" type="presParOf" srcId="{6008C808-7E0D-4A1F-A2C4-0DC113F5539E}" destId="{214C1A79-E801-48B2-8792-56699C16751A}" srcOrd="1" destOrd="0" presId="urn:microsoft.com/office/officeart/2005/8/layout/chevron2"/>
    <dgm:cxn modelId="{235040FE-B6CF-F246-929E-92B27F35C669}" type="presParOf" srcId="{6008C808-7E0D-4A1F-A2C4-0DC113F5539E}" destId="{85E796BB-9E69-441A-8B2C-7DC547B521E3}" srcOrd="2" destOrd="0" presId="urn:microsoft.com/office/officeart/2005/8/layout/chevron2"/>
    <dgm:cxn modelId="{0D48402D-ABAA-1C4B-AEF6-670183664AF6}" type="presParOf" srcId="{85E796BB-9E69-441A-8B2C-7DC547B521E3}" destId="{7C9E8A44-624E-4FF4-89DB-35C85D7D63A2}" srcOrd="0" destOrd="0" presId="urn:microsoft.com/office/officeart/2005/8/layout/chevron2"/>
    <dgm:cxn modelId="{806311B8-B1FA-A840-9C1D-BC960822B1F1}" type="presParOf" srcId="{85E796BB-9E69-441A-8B2C-7DC547B521E3}" destId="{BDCC0456-6034-485E-B8DA-4DC206B3E039}" srcOrd="1" destOrd="0" presId="urn:microsoft.com/office/officeart/2005/8/layout/chevron2"/>
    <dgm:cxn modelId="{9B06E995-A444-9F40-99A3-B2B710843FA9}" type="presParOf" srcId="{6008C808-7E0D-4A1F-A2C4-0DC113F5539E}" destId="{E255DA44-37CD-44E5-A1F1-FBF67B69056C}" srcOrd="3" destOrd="0" presId="urn:microsoft.com/office/officeart/2005/8/layout/chevron2"/>
    <dgm:cxn modelId="{049ECB21-80C3-2F44-8A37-5575EF70D906}" type="presParOf" srcId="{6008C808-7E0D-4A1F-A2C4-0DC113F5539E}" destId="{D350EBD6-6EE7-449B-ACAE-256671F4FA1A}" srcOrd="4" destOrd="0" presId="urn:microsoft.com/office/officeart/2005/8/layout/chevron2"/>
    <dgm:cxn modelId="{C3028A1E-99D0-BF40-913E-FE104114E219}" type="presParOf" srcId="{D350EBD6-6EE7-449B-ACAE-256671F4FA1A}" destId="{762E8953-8565-4C98-895F-DA4FCE740FF0}" srcOrd="0" destOrd="0" presId="urn:microsoft.com/office/officeart/2005/8/layout/chevron2"/>
    <dgm:cxn modelId="{C75948FC-83B9-BF41-A97E-60F20628A295}" type="presParOf" srcId="{D350EBD6-6EE7-449B-ACAE-256671F4FA1A}" destId="{E3B9F291-94A3-427A-B809-7ABA8DDF752C}" srcOrd="1" destOrd="0" presId="urn:microsoft.com/office/officeart/2005/8/layout/chevron2"/>
    <dgm:cxn modelId="{A02FBF27-13E0-D843-A2A0-797B0DFE0515}" type="presParOf" srcId="{6008C808-7E0D-4A1F-A2C4-0DC113F5539E}" destId="{6CD7209A-D3E6-40B0-9491-03C5237F5F2D}" srcOrd="5" destOrd="0" presId="urn:microsoft.com/office/officeart/2005/8/layout/chevron2"/>
    <dgm:cxn modelId="{6A94A68E-18A7-3041-8FF3-CD6798B955E3}" type="presParOf" srcId="{6008C808-7E0D-4A1F-A2C4-0DC113F5539E}" destId="{D29A3211-0A60-4992-89CA-88C3D61035F7}" srcOrd="6" destOrd="0" presId="urn:microsoft.com/office/officeart/2005/8/layout/chevron2"/>
    <dgm:cxn modelId="{93B74606-54BD-2347-A5BD-DA4FB775D7CD}" type="presParOf" srcId="{D29A3211-0A60-4992-89CA-88C3D61035F7}" destId="{E9D72F99-B28D-48BF-A607-D31CF6F8FC70}" srcOrd="0" destOrd="0" presId="urn:microsoft.com/office/officeart/2005/8/layout/chevron2"/>
    <dgm:cxn modelId="{D1A61841-F76E-4242-9B1F-C4131EE5768D}" type="presParOf" srcId="{D29A3211-0A60-4992-89CA-88C3D61035F7}" destId="{F7996E4F-114B-4E1F-BFB4-9DFD3DC38A79}" srcOrd="1" destOrd="0" presId="urn:microsoft.com/office/officeart/2005/8/layout/chevron2"/>
    <dgm:cxn modelId="{A7D294E9-4B9E-784C-B33B-37EB1695DB35}" type="presParOf" srcId="{6008C808-7E0D-4A1F-A2C4-0DC113F5539E}" destId="{107E96F4-484F-4C4F-B92C-E7B6E4CDCC80}" srcOrd="7" destOrd="0" presId="urn:microsoft.com/office/officeart/2005/8/layout/chevron2"/>
    <dgm:cxn modelId="{0B88E06E-8890-5D4B-B622-98F80DC45625}" type="presParOf" srcId="{6008C808-7E0D-4A1F-A2C4-0DC113F5539E}" destId="{F98D816F-36CF-40B5-B7E0-E0EB8DE62603}" srcOrd="8" destOrd="0" presId="urn:microsoft.com/office/officeart/2005/8/layout/chevron2"/>
    <dgm:cxn modelId="{516F29A6-B4F2-B24A-ABD6-9EF546166237}" type="presParOf" srcId="{F98D816F-36CF-40B5-B7E0-E0EB8DE62603}" destId="{338AED3A-6396-4F72-96E9-11C4868F595C}" srcOrd="0" destOrd="0" presId="urn:microsoft.com/office/officeart/2005/8/layout/chevron2"/>
    <dgm:cxn modelId="{63B1C695-0E29-8147-934A-0CCA8588097C}" type="presParOf" srcId="{F98D816F-36CF-40B5-B7E0-E0EB8DE62603}" destId="{409C8906-0C54-4999-863E-2114FB7A6612}" srcOrd="1" destOrd="0" presId="urn:microsoft.com/office/officeart/2005/8/layout/chevron2"/>
    <dgm:cxn modelId="{98E82A71-F5EA-1744-9418-1D5EBA7F1B4B}" type="presParOf" srcId="{6008C808-7E0D-4A1F-A2C4-0DC113F5539E}" destId="{493C3B9B-D848-49C4-A392-4CFDDF7EF0E3}" srcOrd="9" destOrd="0" presId="urn:microsoft.com/office/officeart/2005/8/layout/chevron2"/>
    <dgm:cxn modelId="{E7822503-A1E5-2542-8C6B-A2840419BAC9}" type="presParOf" srcId="{6008C808-7E0D-4A1F-A2C4-0DC113F5539E}" destId="{40915E2C-76AA-48C0-8B93-270B8469FB4E}" srcOrd="10" destOrd="0" presId="urn:microsoft.com/office/officeart/2005/8/layout/chevron2"/>
    <dgm:cxn modelId="{3647D737-1000-304F-814D-04A96A0CF895}" type="presParOf" srcId="{40915E2C-76AA-48C0-8B93-270B8469FB4E}" destId="{5D4F6D10-DB1D-47FA-B4F8-5C131B82F2C6}" srcOrd="0" destOrd="0" presId="urn:microsoft.com/office/officeart/2005/8/layout/chevron2"/>
    <dgm:cxn modelId="{FAD290B6-FBFF-DA4C-A8ED-E81F108F75C0}" type="presParOf" srcId="{40915E2C-76AA-48C0-8B93-270B8469FB4E}" destId="{162ECFF7-CEC6-40DF-B2F4-28E0FB82E6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42C4211-417E-47C4-90AA-C4345BBE8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94460A-A313-4D47-BDE5-40DB2BE69781}">
      <dgm:prSet custT="1"/>
      <dgm:spPr/>
      <dgm:t>
        <a:bodyPr/>
        <a:lstStyle/>
        <a:p>
          <a:pPr rtl="0"/>
          <a:r>
            <a:rPr lang="en-US" sz="2200" b="0" dirty="0" smtClean="0"/>
            <a:t>Step 1: Divide wall chart paper in half. On one side list the words or phrases that represent your Pillar; on the other side list or draw symbols that represent your Pillar.  </a:t>
          </a:r>
        </a:p>
      </dgm:t>
    </dgm:pt>
    <dgm:pt modelId="{759C9B4B-7190-4FBB-BF00-47A9EEB37310}" type="parTrans" cxnId="{57FFC487-A468-4F34-BDDC-B7516F308542}">
      <dgm:prSet/>
      <dgm:spPr/>
      <dgm:t>
        <a:bodyPr/>
        <a:lstStyle/>
        <a:p>
          <a:endParaRPr lang="en-US"/>
        </a:p>
      </dgm:t>
    </dgm:pt>
    <dgm:pt modelId="{67828E81-0CDC-49E8-809E-B316694BFDAF}" type="sibTrans" cxnId="{57FFC487-A468-4F34-BDDC-B7516F308542}">
      <dgm:prSet/>
      <dgm:spPr/>
      <dgm:t>
        <a:bodyPr/>
        <a:lstStyle/>
        <a:p>
          <a:endParaRPr lang="en-US"/>
        </a:p>
      </dgm:t>
    </dgm:pt>
    <dgm:pt modelId="{56CFFDD7-4A39-43F3-9B84-EC27F72C08D7}">
      <dgm:prSet custT="1"/>
      <dgm:spPr>
        <a:solidFill>
          <a:srgbClr val="008000"/>
        </a:solidFill>
      </dgm:spPr>
      <dgm:t>
        <a:bodyPr/>
        <a:lstStyle/>
        <a:p>
          <a:pPr rtl="0"/>
          <a:r>
            <a:rPr lang="en-US" sz="2200" b="0" dirty="0" smtClean="0"/>
            <a:t>Step 3: List an instructional strategy you could use to instill each of the “key beliefs.”</a:t>
          </a:r>
          <a:endParaRPr lang="en-US" sz="2200" b="0" dirty="0"/>
        </a:p>
      </dgm:t>
    </dgm:pt>
    <dgm:pt modelId="{4403A303-0DDB-4960-9000-94BC5DA06BAE}" type="parTrans" cxnId="{6FC692A3-F267-411A-AC13-2D9766ABD454}">
      <dgm:prSet/>
      <dgm:spPr/>
      <dgm:t>
        <a:bodyPr/>
        <a:lstStyle/>
        <a:p>
          <a:endParaRPr lang="en-US"/>
        </a:p>
      </dgm:t>
    </dgm:pt>
    <dgm:pt modelId="{1C275B29-AFEB-40C7-B440-D3FB861067F6}" type="sibTrans" cxnId="{6FC692A3-F267-411A-AC13-2D9766ABD454}">
      <dgm:prSet/>
      <dgm:spPr/>
      <dgm:t>
        <a:bodyPr/>
        <a:lstStyle/>
        <a:p>
          <a:endParaRPr lang="en-US"/>
        </a:p>
      </dgm:t>
    </dgm:pt>
    <dgm:pt modelId="{C9916F2C-E0CB-E44B-B03E-1ECB4533BBDD}">
      <dgm:prSet custT="1"/>
      <dgm:spPr>
        <a:solidFill>
          <a:srgbClr val="3366FF"/>
        </a:solidFill>
      </dgm:spPr>
      <dgm:t>
        <a:bodyPr/>
        <a:lstStyle/>
        <a:p>
          <a:pPr rtl="0"/>
          <a:r>
            <a:rPr lang="en-US" sz="2100" b="0" dirty="0" smtClean="0"/>
            <a:t>Step 2: Using the words and symbols, write “lock beliefs” that can be changed into “key beliefs” for students.  Consider each of the Wheels of Success:  Academic, Social/Emotional, Character, Climate.</a:t>
          </a:r>
          <a:endParaRPr lang="en-US" sz="2100" b="0" dirty="0"/>
        </a:p>
      </dgm:t>
    </dgm:pt>
    <dgm:pt modelId="{15A2937D-AEBF-C64E-85DB-E7D0F35839C4}" type="parTrans" cxnId="{B5E1FD12-3F1C-AF41-9B15-05F76624A137}">
      <dgm:prSet/>
      <dgm:spPr/>
      <dgm:t>
        <a:bodyPr/>
        <a:lstStyle/>
        <a:p>
          <a:endParaRPr lang="en-US"/>
        </a:p>
      </dgm:t>
    </dgm:pt>
    <dgm:pt modelId="{C5E0272F-AF41-1D4F-9CEA-B0CD0BD7D07B}" type="sibTrans" cxnId="{B5E1FD12-3F1C-AF41-9B15-05F76624A137}">
      <dgm:prSet/>
      <dgm:spPr/>
      <dgm:t>
        <a:bodyPr/>
        <a:lstStyle/>
        <a:p>
          <a:endParaRPr lang="en-US"/>
        </a:p>
      </dgm:t>
    </dgm:pt>
    <dgm:pt modelId="{D83EFA8A-61D7-43C2-9121-917DF615E38B}" type="pres">
      <dgm:prSet presAssocID="{542C4211-417E-47C4-90AA-C4345BBE8582}" presName="linear" presStyleCnt="0">
        <dgm:presLayoutVars>
          <dgm:animLvl val="lvl"/>
          <dgm:resizeHandles val="exact"/>
        </dgm:presLayoutVars>
      </dgm:prSet>
      <dgm:spPr/>
      <dgm:t>
        <a:bodyPr/>
        <a:lstStyle/>
        <a:p>
          <a:endParaRPr lang="en-US"/>
        </a:p>
      </dgm:t>
    </dgm:pt>
    <dgm:pt modelId="{2A3E6AEF-C49E-48FD-A6C6-2353E003D23C}" type="pres">
      <dgm:prSet presAssocID="{D594460A-A313-4D47-BDE5-40DB2BE69781}" presName="parentText" presStyleLbl="node1" presStyleIdx="0" presStyleCnt="3" custLinFactNeighborY="-81965">
        <dgm:presLayoutVars>
          <dgm:chMax val="0"/>
          <dgm:bulletEnabled val="1"/>
        </dgm:presLayoutVars>
      </dgm:prSet>
      <dgm:spPr/>
      <dgm:t>
        <a:bodyPr/>
        <a:lstStyle/>
        <a:p>
          <a:endParaRPr lang="en-US"/>
        </a:p>
      </dgm:t>
    </dgm:pt>
    <dgm:pt modelId="{797EEE07-4B41-41AD-B03C-F1843BED8440}" type="pres">
      <dgm:prSet presAssocID="{67828E81-0CDC-49E8-809E-B316694BFDAF}" presName="spacer" presStyleCnt="0"/>
      <dgm:spPr/>
    </dgm:pt>
    <dgm:pt modelId="{081202A0-E3C7-3447-9418-DBE5EC00A9FD}" type="pres">
      <dgm:prSet presAssocID="{C9916F2C-E0CB-E44B-B03E-1ECB4533BBDD}" presName="parentText" presStyleLbl="node1" presStyleIdx="1" presStyleCnt="3" custLinFactY="-3593" custLinFactNeighborY="-100000">
        <dgm:presLayoutVars>
          <dgm:chMax val="0"/>
          <dgm:bulletEnabled val="1"/>
        </dgm:presLayoutVars>
      </dgm:prSet>
      <dgm:spPr/>
      <dgm:t>
        <a:bodyPr/>
        <a:lstStyle/>
        <a:p>
          <a:endParaRPr lang="en-US"/>
        </a:p>
      </dgm:t>
    </dgm:pt>
    <dgm:pt modelId="{55E195D3-3C4A-7442-A3AC-0B575F109029}" type="pres">
      <dgm:prSet presAssocID="{C5E0272F-AF41-1D4F-9CEA-B0CD0BD7D07B}" presName="spacer" presStyleCnt="0"/>
      <dgm:spPr/>
    </dgm:pt>
    <dgm:pt modelId="{92E6C21C-76B0-4209-AE47-7FD52093FEA5}" type="pres">
      <dgm:prSet presAssocID="{56CFFDD7-4A39-43F3-9B84-EC27F72C08D7}" presName="parentText" presStyleLbl="node1" presStyleIdx="2" presStyleCnt="3" custLinFactY="-9920" custLinFactNeighborY="-100000">
        <dgm:presLayoutVars>
          <dgm:chMax val="0"/>
          <dgm:bulletEnabled val="1"/>
        </dgm:presLayoutVars>
      </dgm:prSet>
      <dgm:spPr/>
      <dgm:t>
        <a:bodyPr/>
        <a:lstStyle/>
        <a:p>
          <a:endParaRPr lang="en-US"/>
        </a:p>
      </dgm:t>
    </dgm:pt>
  </dgm:ptLst>
  <dgm:cxnLst>
    <dgm:cxn modelId="{27935608-B6A4-5A4A-84D1-BEC36CEFEBC0}" type="presOf" srcId="{D594460A-A313-4D47-BDE5-40DB2BE69781}" destId="{2A3E6AEF-C49E-48FD-A6C6-2353E003D23C}" srcOrd="0" destOrd="0" presId="urn:microsoft.com/office/officeart/2005/8/layout/vList2"/>
    <dgm:cxn modelId="{43BDCDD4-4C72-FC40-995A-B8DFCE31D1A6}" type="presOf" srcId="{542C4211-417E-47C4-90AA-C4345BBE8582}" destId="{D83EFA8A-61D7-43C2-9121-917DF615E38B}" srcOrd="0" destOrd="0" presId="urn:microsoft.com/office/officeart/2005/8/layout/vList2"/>
    <dgm:cxn modelId="{6FC692A3-F267-411A-AC13-2D9766ABD454}" srcId="{542C4211-417E-47C4-90AA-C4345BBE8582}" destId="{56CFFDD7-4A39-43F3-9B84-EC27F72C08D7}" srcOrd="2" destOrd="0" parTransId="{4403A303-0DDB-4960-9000-94BC5DA06BAE}" sibTransId="{1C275B29-AFEB-40C7-B440-D3FB861067F6}"/>
    <dgm:cxn modelId="{57FFC487-A468-4F34-BDDC-B7516F308542}" srcId="{542C4211-417E-47C4-90AA-C4345BBE8582}" destId="{D594460A-A313-4D47-BDE5-40DB2BE69781}" srcOrd="0" destOrd="0" parTransId="{759C9B4B-7190-4FBB-BF00-47A9EEB37310}" sibTransId="{67828E81-0CDC-49E8-809E-B316694BFDAF}"/>
    <dgm:cxn modelId="{B5E1FD12-3F1C-AF41-9B15-05F76624A137}" srcId="{542C4211-417E-47C4-90AA-C4345BBE8582}" destId="{C9916F2C-E0CB-E44B-B03E-1ECB4533BBDD}" srcOrd="1" destOrd="0" parTransId="{15A2937D-AEBF-C64E-85DB-E7D0F35839C4}" sibTransId="{C5E0272F-AF41-1D4F-9CEA-B0CD0BD7D07B}"/>
    <dgm:cxn modelId="{29F892C9-BCF8-BA45-B470-3CBDB30F4A39}" type="presOf" srcId="{C9916F2C-E0CB-E44B-B03E-1ECB4533BBDD}" destId="{081202A0-E3C7-3447-9418-DBE5EC00A9FD}" srcOrd="0" destOrd="0" presId="urn:microsoft.com/office/officeart/2005/8/layout/vList2"/>
    <dgm:cxn modelId="{06B2D471-ACC0-A847-95DF-32D69746D88F}" type="presOf" srcId="{56CFFDD7-4A39-43F3-9B84-EC27F72C08D7}" destId="{92E6C21C-76B0-4209-AE47-7FD52093FEA5}" srcOrd="0" destOrd="0" presId="urn:microsoft.com/office/officeart/2005/8/layout/vList2"/>
    <dgm:cxn modelId="{5400196A-849A-6047-B6FE-C676F4535EB2}" type="presParOf" srcId="{D83EFA8A-61D7-43C2-9121-917DF615E38B}" destId="{2A3E6AEF-C49E-48FD-A6C6-2353E003D23C}" srcOrd="0" destOrd="0" presId="urn:microsoft.com/office/officeart/2005/8/layout/vList2"/>
    <dgm:cxn modelId="{45181F96-16FD-9D4B-B780-D99E410D5EC9}" type="presParOf" srcId="{D83EFA8A-61D7-43C2-9121-917DF615E38B}" destId="{797EEE07-4B41-41AD-B03C-F1843BED8440}" srcOrd="1" destOrd="0" presId="urn:microsoft.com/office/officeart/2005/8/layout/vList2"/>
    <dgm:cxn modelId="{4C42343B-DBDD-5D47-AF76-1BDB992C86CB}" type="presParOf" srcId="{D83EFA8A-61D7-43C2-9121-917DF615E38B}" destId="{081202A0-E3C7-3447-9418-DBE5EC00A9FD}" srcOrd="2" destOrd="0" presId="urn:microsoft.com/office/officeart/2005/8/layout/vList2"/>
    <dgm:cxn modelId="{C158F07C-807E-0747-9F63-9E4D8532D8E6}" type="presParOf" srcId="{D83EFA8A-61D7-43C2-9121-917DF615E38B}" destId="{55E195D3-3C4A-7442-A3AC-0B575F109029}" srcOrd="3" destOrd="0" presId="urn:microsoft.com/office/officeart/2005/8/layout/vList2"/>
    <dgm:cxn modelId="{D11E269F-DDDF-CC49-A54B-C014AA31728F}" type="presParOf" srcId="{D83EFA8A-61D7-43C2-9121-917DF615E38B}" destId="{92E6C21C-76B0-4209-AE47-7FD52093FEA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58AEDC3-6BA9-4F70-9F66-1BBB28CC4985}"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602A685E-30B0-4C6F-A9B4-6C3CE2226553}">
      <dgm:prSet custT="1"/>
      <dgm:spPr/>
      <dgm:t>
        <a:bodyPr/>
        <a:lstStyle/>
        <a:p>
          <a:pPr rtl="0"/>
          <a:r>
            <a:rPr lang="en-US" sz="2200" b="0" dirty="0" smtClean="0"/>
            <a:t>Using what you learned from the Six Pillar Poster Activity, pick out the most significant aspects of your Pillar. </a:t>
          </a:r>
          <a:endParaRPr lang="en-US" sz="2200" b="0" dirty="0"/>
        </a:p>
      </dgm:t>
    </dgm:pt>
    <dgm:pt modelId="{6EDA8BD8-7D02-4E4D-95BD-0B62B317D9E2}" type="parTrans" cxnId="{80E383EC-706E-46B0-96E6-DA3343557DE3}">
      <dgm:prSet/>
      <dgm:spPr/>
      <dgm:t>
        <a:bodyPr/>
        <a:lstStyle/>
        <a:p>
          <a:endParaRPr lang="en-US"/>
        </a:p>
      </dgm:t>
    </dgm:pt>
    <dgm:pt modelId="{9FAFF7B7-92D6-443A-AF1A-BD78661F9B68}" type="sibTrans" cxnId="{80E383EC-706E-46B0-96E6-DA3343557DE3}">
      <dgm:prSet/>
      <dgm:spPr/>
      <dgm:t>
        <a:bodyPr/>
        <a:lstStyle/>
        <a:p>
          <a:endParaRPr lang="en-US" dirty="0"/>
        </a:p>
      </dgm:t>
    </dgm:pt>
    <dgm:pt modelId="{31180612-CEC1-495D-813C-DEFAE985068E}">
      <dgm:prSet custT="1"/>
      <dgm:spPr/>
      <dgm:t>
        <a:bodyPr/>
        <a:lstStyle/>
        <a:p>
          <a:pPr rtl="0"/>
          <a:r>
            <a:rPr lang="en-US" sz="2200" b="0" dirty="0" smtClean="0"/>
            <a:t>As a Pillar Team, please create a “commercial” no longer than 2 minutes to “sell” the value.</a:t>
          </a:r>
          <a:endParaRPr lang="en-US" sz="2200" b="0" dirty="0"/>
        </a:p>
      </dgm:t>
    </dgm:pt>
    <dgm:pt modelId="{F628E14E-4E9D-4BA7-B26A-57EBB3B12892}" type="parTrans" cxnId="{4CAB6FCD-1B1F-4AF7-B466-52BB8EA69FA5}">
      <dgm:prSet/>
      <dgm:spPr/>
      <dgm:t>
        <a:bodyPr/>
        <a:lstStyle/>
        <a:p>
          <a:endParaRPr lang="en-US"/>
        </a:p>
      </dgm:t>
    </dgm:pt>
    <dgm:pt modelId="{50D45F37-9DD5-4683-B9B2-46C996F6C25E}" type="sibTrans" cxnId="{4CAB6FCD-1B1F-4AF7-B466-52BB8EA69FA5}">
      <dgm:prSet/>
      <dgm:spPr/>
      <dgm:t>
        <a:bodyPr/>
        <a:lstStyle/>
        <a:p>
          <a:endParaRPr lang="en-US" dirty="0"/>
        </a:p>
      </dgm:t>
    </dgm:pt>
    <dgm:pt modelId="{3413ABCA-4CDC-4A0C-97A1-30DABBAE4B2F}">
      <dgm:prSet custT="1"/>
      <dgm:spPr>
        <a:solidFill>
          <a:schemeClr val="tx2">
            <a:lumMod val="60000"/>
            <a:lumOff val="40000"/>
          </a:schemeClr>
        </a:solidFill>
      </dgm:spPr>
      <dgm:t>
        <a:bodyPr/>
        <a:lstStyle/>
        <a:p>
          <a:pPr rtl="0"/>
          <a:r>
            <a:rPr lang="en-US" sz="2200" b="0" dirty="0" smtClean="0"/>
            <a:t>You may use material(s) in the room.</a:t>
          </a:r>
          <a:endParaRPr lang="en-US" sz="2200" b="0" dirty="0"/>
        </a:p>
      </dgm:t>
    </dgm:pt>
    <dgm:pt modelId="{BFBA3F13-5E0B-44A4-9D82-BDE334AAA404}" type="parTrans" cxnId="{89D808F0-7815-4DA8-A46D-15E3CC02648B}">
      <dgm:prSet/>
      <dgm:spPr/>
      <dgm:t>
        <a:bodyPr/>
        <a:lstStyle/>
        <a:p>
          <a:endParaRPr lang="en-US"/>
        </a:p>
      </dgm:t>
    </dgm:pt>
    <dgm:pt modelId="{577AC4F4-62AB-4949-B5B7-810AA1149551}" type="sibTrans" cxnId="{89D808F0-7815-4DA8-A46D-15E3CC02648B}">
      <dgm:prSet/>
      <dgm:spPr/>
      <dgm:t>
        <a:bodyPr/>
        <a:lstStyle/>
        <a:p>
          <a:endParaRPr lang="en-US" dirty="0"/>
        </a:p>
      </dgm:t>
    </dgm:pt>
    <dgm:pt modelId="{AFF5E47A-233A-4652-B125-AACDA3107EC8}">
      <dgm:prSet custT="1"/>
      <dgm:spPr>
        <a:solidFill>
          <a:schemeClr val="tx2">
            <a:lumMod val="75000"/>
          </a:schemeClr>
        </a:solidFill>
      </dgm:spPr>
      <dgm:t>
        <a:bodyPr/>
        <a:lstStyle/>
        <a:p>
          <a:pPr rtl="0"/>
          <a:r>
            <a:rPr lang="en-US" sz="2200" b="0" dirty="0" smtClean="0"/>
            <a:t>All members of the group must participate.</a:t>
          </a:r>
          <a:endParaRPr lang="en-US" sz="2200" b="0" dirty="0"/>
        </a:p>
      </dgm:t>
    </dgm:pt>
    <dgm:pt modelId="{E35491C4-91BD-4520-AE0A-E156806A74F9}" type="parTrans" cxnId="{D5A1301A-F49A-4502-AE06-3179F770BEC2}">
      <dgm:prSet/>
      <dgm:spPr/>
      <dgm:t>
        <a:bodyPr/>
        <a:lstStyle/>
        <a:p>
          <a:endParaRPr lang="en-US"/>
        </a:p>
      </dgm:t>
    </dgm:pt>
    <dgm:pt modelId="{C59FE95A-CC4D-4DE1-A04A-DD0889C40C3F}" type="sibTrans" cxnId="{D5A1301A-F49A-4502-AE06-3179F770BEC2}">
      <dgm:prSet/>
      <dgm:spPr/>
      <dgm:t>
        <a:bodyPr/>
        <a:lstStyle/>
        <a:p>
          <a:endParaRPr lang="en-US" dirty="0"/>
        </a:p>
      </dgm:t>
    </dgm:pt>
    <dgm:pt modelId="{F24F2AB1-7DD7-4AE3-8654-C7ABCDE73123}">
      <dgm:prSet custT="1"/>
      <dgm:spPr>
        <a:solidFill>
          <a:srgbClr val="008000"/>
        </a:solidFill>
      </dgm:spPr>
      <dgm:t>
        <a:bodyPr/>
        <a:lstStyle/>
        <a:p>
          <a:pPr rtl="0"/>
          <a:r>
            <a:rPr lang="en-US" sz="2200" b="0" dirty="0" smtClean="0"/>
            <a:t>You may practice in any space where your team can work effectively together.</a:t>
          </a:r>
          <a:endParaRPr lang="en-US" sz="2200" b="0" dirty="0"/>
        </a:p>
      </dgm:t>
    </dgm:pt>
    <dgm:pt modelId="{E56C13A8-3242-4459-A560-CFB7D6C45188}" type="parTrans" cxnId="{7AAE5CF5-8EAE-4DAA-AC15-EAB803B17BCD}">
      <dgm:prSet/>
      <dgm:spPr/>
      <dgm:t>
        <a:bodyPr/>
        <a:lstStyle/>
        <a:p>
          <a:endParaRPr lang="en-US"/>
        </a:p>
      </dgm:t>
    </dgm:pt>
    <dgm:pt modelId="{CFA2B899-77BF-45E1-B92C-EBE45BFBA1AC}" type="sibTrans" cxnId="{7AAE5CF5-8EAE-4DAA-AC15-EAB803B17BCD}">
      <dgm:prSet/>
      <dgm:spPr/>
      <dgm:t>
        <a:bodyPr/>
        <a:lstStyle/>
        <a:p>
          <a:endParaRPr lang="en-US"/>
        </a:p>
      </dgm:t>
    </dgm:pt>
    <dgm:pt modelId="{6EF8A306-EE1F-4D83-9435-470C8006720C}" type="pres">
      <dgm:prSet presAssocID="{958AEDC3-6BA9-4F70-9F66-1BBB28CC4985}" presName="outerComposite" presStyleCnt="0">
        <dgm:presLayoutVars>
          <dgm:chMax val="5"/>
          <dgm:dir/>
          <dgm:resizeHandles val="exact"/>
        </dgm:presLayoutVars>
      </dgm:prSet>
      <dgm:spPr/>
      <dgm:t>
        <a:bodyPr/>
        <a:lstStyle/>
        <a:p>
          <a:endParaRPr lang="en-US"/>
        </a:p>
      </dgm:t>
    </dgm:pt>
    <dgm:pt modelId="{3561E543-6017-405E-8792-501E498CDE01}" type="pres">
      <dgm:prSet presAssocID="{958AEDC3-6BA9-4F70-9F66-1BBB28CC4985}" presName="dummyMaxCanvas" presStyleCnt="0">
        <dgm:presLayoutVars/>
      </dgm:prSet>
      <dgm:spPr/>
      <dgm:t>
        <a:bodyPr/>
        <a:lstStyle/>
        <a:p>
          <a:endParaRPr lang="en-US"/>
        </a:p>
      </dgm:t>
    </dgm:pt>
    <dgm:pt modelId="{AC8AA74E-ED16-4C6A-9542-73AEC1CD2225}" type="pres">
      <dgm:prSet presAssocID="{958AEDC3-6BA9-4F70-9F66-1BBB28CC4985}" presName="FiveNodes_1" presStyleLbl="node1" presStyleIdx="0" presStyleCnt="5">
        <dgm:presLayoutVars>
          <dgm:bulletEnabled val="1"/>
        </dgm:presLayoutVars>
      </dgm:prSet>
      <dgm:spPr/>
      <dgm:t>
        <a:bodyPr/>
        <a:lstStyle/>
        <a:p>
          <a:endParaRPr lang="en-US"/>
        </a:p>
      </dgm:t>
    </dgm:pt>
    <dgm:pt modelId="{DD6F0E88-4B4A-4532-9021-C13F25510260}" type="pres">
      <dgm:prSet presAssocID="{958AEDC3-6BA9-4F70-9F66-1BBB28CC4985}" presName="FiveNodes_2" presStyleLbl="node1" presStyleIdx="1" presStyleCnt="5" custScaleX="105599">
        <dgm:presLayoutVars>
          <dgm:bulletEnabled val="1"/>
        </dgm:presLayoutVars>
      </dgm:prSet>
      <dgm:spPr/>
      <dgm:t>
        <a:bodyPr/>
        <a:lstStyle/>
        <a:p>
          <a:endParaRPr lang="en-US"/>
        </a:p>
      </dgm:t>
    </dgm:pt>
    <dgm:pt modelId="{675CC3AC-1DCE-4B84-8AE8-F47C546BBB5D}" type="pres">
      <dgm:prSet presAssocID="{958AEDC3-6BA9-4F70-9F66-1BBB28CC4985}" presName="FiveNodes_3" presStyleLbl="node1" presStyleIdx="2" presStyleCnt="5" custScaleX="106203">
        <dgm:presLayoutVars>
          <dgm:bulletEnabled val="1"/>
        </dgm:presLayoutVars>
      </dgm:prSet>
      <dgm:spPr/>
      <dgm:t>
        <a:bodyPr/>
        <a:lstStyle/>
        <a:p>
          <a:endParaRPr lang="en-US"/>
        </a:p>
      </dgm:t>
    </dgm:pt>
    <dgm:pt modelId="{62905299-666A-4AB3-A8F5-B359053FFAAD}" type="pres">
      <dgm:prSet presAssocID="{958AEDC3-6BA9-4F70-9F66-1BBB28CC4985}" presName="FiveNodes_4" presStyleLbl="node1" presStyleIdx="3" presStyleCnt="5">
        <dgm:presLayoutVars>
          <dgm:bulletEnabled val="1"/>
        </dgm:presLayoutVars>
      </dgm:prSet>
      <dgm:spPr/>
      <dgm:t>
        <a:bodyPr/>
        <a:lstStyle/>
        <a:p>
          <a:endParaRPr lang="en-US"/>
        </a:p>
      </dgm:t>
    </dgm:pt>
    <dgm:pt modelId="{0239A2CD-AA62-4FD3-AF29-A3FF0396B49D}" type="pres">
      <dgm:prSet presAssocID="{958AEDC3-6BA9-4F70-9F66-1BBB28CC4985}" presName="FiveNodes_5" presStyleLbl="node1" presStyleIdx="4" presStyleCnt="5">
        <dgm:presLayoutVars>
          <dgm:bulletEnabled val="1"/>
        </dgm:presLayoutVars>
      </dgm:prSet>
      <dgm:spPr/>
      <dgm:t>
        <a:bodyPr/>
        <a:lstStyle/>
        <a:p>
          <a:endParaRPr lang="en-US"/>
        </a:p>
      </dgm:t>
    </dgm:pt>
    <dgm:pt modelId="{A1B9EB94-0A39-4833-9014-AFB8AE7A09F6}" type="pres">
      <dgm:prSet presAssocID="{958AEDC3-6BA9-4F70-9F66-1BBB28CC4985}" presName="FiveConn_1-2" presStyleLbl="fgAccFollowNode1" presStyleIdx="0" presStyleCnt="4">
        <dgm:presLayoutVars>
          <dgm:bulletEnabled val="1"/>
        </dgm:presLayoutVars>
      </dgm:prSet>
      <dgm:spPr/>
      <dgm:t>
        <a:bodyPr/>
        <a:lstStyle/>
        <a:p>
          <a:endParaRPr lang="en-US"/>
        </a:p>
      </dgm:t>
    </dgm:pt>
    <dgm:pt modelId="{BED3DB25-9C3A-4CB6-8D23-A8D14BE0B273}" type="pres">
      <dgm:prSet presAssocID="{958AEDC3-6BA9-4F70-9F66-1BBB28CC4985}" presName="FiveConn_2-3" presStyleLbl="fgAccFollowNode1" presStyleIdx="1" presStyleCnt="4">
        <dgm:presLayoutVars>
          <dgm:bulletEnabled val="1"/>
        </dgm:presLayoutVars>
      </dgm:prSet>
      <dgm:spPr/>
      <dgm:t>
        <a:bodyPr/>
        <a:lstStyle/>
        <a:p>
          <a:endParaRPr lang="en-US"/>
        </a:p>
      </dgm:t>
    </dgm:pt>
    <dgm:pt modelId="{67B6CFB2-8EE1-4700-9BC2-337724F0E0AC}" type="pres">
      <dgm:prSet presAssocID="{958AEDC3-6BA9-4F70-9F66-1BBB28CC4985}" presName="FiveConn_3-4" presStyleLbl="fgAccFollowNode1" presStyleIdx="2" presStyleCnt="4">
        <dgm:presLayoutVars>
          <dgm:bulletEnabled val="1"/>
        </dgm:presLayoutVars>
      </dgm:prSet>
      <dgm:spPr/>
      <dgm:t>
        <a:bodyPr/>
        <a:lstStyle/>
        <a:p>
          <a:endParaRPr lang="en-US"/>
        </a:p>
      </dgm:t>
    </dgm:pt>
    <dgm:pt modelId="{3CEB6958-8A65-4925-B6CD-431702402201}" type="pres">
      <dgm:prSet presAssocID="{958AEDC3-6BA9-4F70-9F66-1BBB28CC4985}" presName="FiveConn_4-5" presStyleLbl="fgAccFollowNode1" presStyleIdx="3" presStyleCnt="4">
        <dgm:presLayoutVars>
          <dgm:bulletEnabled val="1"/>
        </dgm:presLayoutVars>
      </dgm:prSet>
      <dgm:spPr/>
      <dgm:t>
        <a:bodyPr/>
        <a:lstStyle/>
        <a:p>
          <a:endParaRPr lang="en-US"/>
        </a:p>
      </dgm:t>
    </dgm:pt>
    <dgm:pt modelId="{9CB334D8-C60E-477D-B507-353213C21A59}" type="pres">
      <dgm:prSet presAssocID="{958AEDC3-6BA9-4F70-9F66-1BBB28CC4985}" presName="FiveNodes_1_text" presStyleLbl="node1" presStyleIdx="4" presStyleCnt="5">
        <dgm:presLayoutVars>
          <dgm:bulletEnabled val="1"/>
        </dgm:presLayoutVars>
      </dgm:prSet>
      <dgm:spPr/>
      <dgm:t>
        <a:bodyPr/>
        <a:lstStyle/>
        <a:p>
          <a:endParaRPr lang="en-US"/>
        </a:p>
      </dgm:t>
    </dgm:pt>
    <dgm:pt modelId="{856AB07B-3BFB-4F97-A2B5-22FF3A0626BC}" type="pres">
      <dgm:prSet presAssocID="{958AEDC3-6BA9-4F70-9F66-1BBB28CC4985}" presName="FiveNodes_2_text" presStyleLbl="node1" presStyleIdx="4" presStyleCnt="5">
        <dgm:presLayoutVars>
          <dgm:bulletEnabled val="1"/>
        </dgm:presLayoutVars>
      </dgm:prSet>
      <dgm:spPr/>
      <dgm:t>
        <a:bodyPr/>
        <a:lstStyle/>
        <a:p>
          <a:endParaRPr lang="en-US"/>
        </a:p>
      </dgm:t>
    </dgm:pt>
    <dgm:pt modelId="{DD412EE1-8D98-4D2A-AC9E-9393EA66FB03}" type="pres">
      <dgm:prSet presAssocID="{958AEDC3-6BA9-4F70-9F66-1BBB28CC4985}" presName="FiveNodes_3_text" presStyleLbl="node1" presStyleIdx="4" presStyleCnt="5">
        <dgm:presLayoutVars>
          <dgm:bulletEnabled val="1"/>
        </dgm:presLayoutVars>
      </dgm:prSet>
      <dgm:spPr/>
      <dgm:t>
        <a:bodyPr/>
        <a:lstStyle/>
        <a:p>
          <a:endParaRPr lang="en-US"/>
        </a:p>
      </dgm:t>
    </dgm:pt>
    <dgm:pt modelId="{C161233C-8C3A-420B-9133-2EBCB6B4B62D}" type="pres">
      <dgm:prSet presAssocID="{958AEDC3-6BA9-4F70-9F66-1BBB28CC4985}" presName="FiveNodes_4_text" presStyleLbl="node1" presStyleIdx="4" presStyleCnt="5">
        <dgm:presLayoutVars>
          <dgm:bulletEnabled val="1"/>
        </dgm:presLayoutVars>
      </dgm:prSet>
      <dgm:spPr/>
      <dgm:t>
        <a:bodyPr/>
        <a:lstStyle/>
        <a:p>
          <a:endParaRPr lang="en-US"/>
        </a:p>
      </dgm:t>
    </dgm:pt>
    <dgm:pt modelId="{97CDD07C-93A5-40D7-B587-C23DCA39704D}" type="pres">
      <dgm:prSet presAssocID="{958AEDC3-6BA9-4F70-9F66-1BBB28CC4985}" presName="FiveNodes_5_text" presStyleLbl="node1" presStyleIdx="4" presStyleCnt="5">
        <dgm:presLayoutVars>
          <dgm:bulletEnabled val="1"/>
        </dgm:presLayoutVars>
      </dgm:prSet>
      <dgm:spPr/>
      <dgm:t>
        <a:bodyPr/>
        <a:lstStyle/>
        <a:p>
          <a:endParaRPr lang="en-US"/>
        </a:p>
      </dgm:t>
    </dgm:pt>
  </dgm:ptLst>
  <dgm:cxnLst>
    <dgm:cxn modelId="{8448D77B-0F16-9941-A3ED-BE4EBBB15B1F}" type="presOf" srcId="{31180612-CEC1-495D-813C-DEFAE985068E}" destId="{DD6F0E88-4B4A-4532-9021-C13F25510260}" srcOrd="0" destOrd="0" presId="urn:microsoft.com/office/officeart/2005/8/layout/vProcess5"/>
    <dgm:cxn modelId="{0ED9ABBF-E5CE-1C4F-98C7-57D7C5EA08C4}" type="presOf" srcId="{9FAFF7B7-92D6-443A-AF1A-BD78661F9B68}" destId="{A1B9EB94-0A39-4833-9014-AFB8AE7A09F6}" srcOrd="0" destOrd="0" presId="urn:microsoft.com/office/officeart/2005/8/layout/vProcess5"/>
    <dgm:cxn modelId="{BA332E2F-5A87-694C-843A-CEDF31184112}" type="presOf" srcId="{AFF5E47A-233A-4652-B125-AACDA3107EC8}" destId="{C161233C-8C3A-420B-9133-2EBCB6B4B62D}" srcOrd="1" destOrd="0" presId="urn:microsoft.com/office/officeart/2005/8/layout/vProcess5"/>
    <dgm:cxn modelId="{87508327-AD5D-4243-BE3C-B310C3FBE6D7}" type="presOf" srcId="{AFF5E47A-233A-4652-B125-AACDA3107EC8}" destId="{62905299-666A-4AB3-A8F5-B359053FFAAD}" srcOrd="0" destOrd="0" presId="urn:microsoft.com/office/officeart/2005/8/layout/vProcess5"/>
    <dgm:cxn modelId="{90BB3B0D-3DF1-3A45-A648-690D86DAE311}" type="presOf" srcId="{3413ABCA-4CDC-4A0C-97A1-30DABBAE4B2F}" destId="{DD412EE1-8D98-4D2A-AC9E-9393EA66FB03}" srcOrd="1" destOrd="0" presId="urn:microsoft.com/office/officeart/2005/8/layout/vProcess5"/>
    <dgm:cxn modelId="{F2DAE4EE-2D0B-1549-B698-834F00890176}" type="presOf" srcId="{577AC4F4-62AB-4949-B5B7-810AA1149551}" destId="{67B6CFB2-8EE1-4700-9BC2-337724F0E0AC}" srcOrd="0" destOrd="0" presId="urn:microsoft.com/office/officeart/2005/8/layout/vProcess5"/>
    <dgm:cxn modelId="{209A2F83-C738-6C4F-BE9F-C6FE5B93E848}" type="presOf" srcId="{31180612-CEC1-495D-813C-DEFAE985068E}" destId="{856AB07B-3BFB-4F97-A2B5-22FF3A0626BC}" srcOrd="1" destOrd="0" presId="urn:microsoft.com/office/officeart/2005/8/layout/vProcess5"/>
    <dgm:cxn modelId="{74B8B964-1DB8-2D48-8456-89E3F642FBB8}" type="presOf" srcId="{50D45F37-9DD5-4683-B9B2-46C996F6C25E}" destId="{BED3DB25-9C3A-4CB6-8D23-A8D14BE0B273}" srcOrd="0" destOrd="0" presId="urn:microsoft.com/office/officeart/2005/8/layout/vProcess5"/>
    <dgm:cxn modelId="{4FF5AB5D-4B5D-7948-8FB3-F756DE4C18F9}" type="presOf" srcId="{3413ABCA-4CDC-4A0C-97A1-30DABBAE4B2F}" destId="{675CC3AC-1DCE-4B84-8AE8-F47C546BBB5D}" srcOrd="0" destOrd="0" presId="urn:microsoft.com/office/officeart/2005/8/layout/vProcess5"/>
    <dgm:cxn modelId="{4CAB6FCD-1B1F-4AF7-B466-52BB8EA69FA5}" srcId="{958AEDC3-6BA9-4F70-9F66-1BBB28CC4985}" destId="{31180612-CEC1-495D-813C-DEFAE985068E}" srcOrd="1" destOrd="0" parTransId="{F628E14E-4E9D-4BA7-B26A-57EBB3B12892}" sibTransId="{50D45F37-9DD5-4683-B9B2-46C996F6C25E}"/>
    <dgm:cxn modelId="{CFFA37B7-7F28-0941-B996-C9C55E17ACE8}" type="presOf" srcId="{602A685E-30B0-4C6F-A9B4-6C3CE2226553}" destId="{AC8AA74E-ED16-4C6A-9542-73AEC1CD2225}" srcOrd="0" destOrd="0" presId="urn:microsoft.com/office/officeart/2005/8/layout/vProcess5"/>
    <dgm:cxn modelId="{612E7318-5E59-4F40-B86F-3763AB2FDD7B}" type="presOf" srcId="{C59FE95A-CC4D-4DE1-A04A-DD0889C40C3F}" destId="{3CEB6958-8A65-4925-B6CD-431702402201}" srcOrd="0" destOrd="0" presId="urn:microsoft.com/office/officeart/2005/8/layout/vProcess5"/>
    <dgm:cxn modelId="{4FC06B65-68BC-0B44-9B0A-2B989310739C}" type="presOf" srcId="{F24F2AB1-7DD7-4AE3-8654-C7ABCDE73123}" destId="{97CDD07C-93A5-40D7-B587-C23DCA39704D}" srcOrd="1" destOrd="0" presId="urn:microsoft.com/office/officeart/2005/8/layout/vProcess5"/>
    <dgm:cxn modelId="{4643E734-0B67-8D4D-A8A4-E5A60D21890C}" type="presOf" srcId="{958AEDC3-6BA9-4F70-9F66-1BBB28CC4985}" destId="{6EF8A306-EE1F-4D83-9435-470C8006720C}" srcOrd="0" destOrd="0" presId="urn:microsoft.com/office/officeart/2005/8/layout/vProcess5"/>
    <dgm:cxn modelId="{80E383EC-706E-46B0-96E6-DA3343557DE3}" srcId="{958AEDC3-6BA9-4F70-9F66-1BBB28CC4985}" destId="{602A685E-30B0-4C6F-A9B4-6C3CE2226553}" srcOrd="0" destOrd="0" parTransId="{6EDA8BD8-7D02-4E4D-95BD-0B62B317D9E2}" sibTransId="{9FAFF7B7-92D6-443A-AF1A-BD78661F9B68}"/>
    <dgm:cxn modelId="{D5A1301A-F49A-4502-AE06-3179F770BEC2}" srcId="{958AEDC3-6BA9-4F70-9F66-1BBB28CC4985}" destId="{AFF5E47A-233A-4652-B125-AACDA3107EC8}" srcOrd="3" destOrd="0" parTransId="{E35491C4-91BD-4520-AE0A-E156806A74F9}" sibTransId="{C59FE95A-CC4D-4DE1-A04A-DD0889C40C3F}"/>
    <dgm:cxn modelId="{46E6E75C-E2B3-E848-A265-13AAD5C81B1E}" type="presOf" srcId="{F24F2AB1-7DD7-4AE3-8654-C7ABCDE73123}" destId="{0239A2CD-AA62-4FD3-AF29-A3FF0396B49D}" srcOrd="0" destOrd="0" presId="urn:microsoft.com/office/officeart/2005/8/layout/vProcess5"/>
    <dgm:cxn modelId="{89D808F0-7815-4DA8-A46D-15E3CC02648B}" srcId="{958AEDC3-6BA9-4F70-9F66-1BBB28CC4985}" destId="{3413ABCA-4CDC-4A0C-97A1-30DABBAE4B2F}" srcOrd="2" destOrd="0" parTransId="{BFBA3F13-5E0B-44A4-9D82-BDE334AAA404}" sibTransId="{577AC4F4-62AB-4949-B5B7-810AA1149551}"/>
    <dgm:cxn modelId="{7AAE5CF5-8EAE-4DAA-AC15-EAB803B17BCD}" srcId="{958AEDC3-6BA9-4F70-9F66-1BBB28CC4985}" destId="{F24F2AB1-7DD7-4AE3-8654-C7ABCDE73123}" srcOrd="4" destOrd="0" parTransId="{E56C13A8-3242-4459-A560-CFB7D6C45188}" sibTransId="{CFA2B899-77BF-45E1-B92C-EBE45BFBA1AC}"/>
    <dgm:cxn modelId="{D115259A-0D56-BD46-B5BE-7AF85EB1141E}" type="presOf" srcId="{602A685E-30B0-4C6F-A9B4-6C3CE2226553}" destId="{9CB334D8-C60E-477D-B507-353213C21A59}" srcOrd="1" destOrd="0" presId="urn:microsoft.com/office/officeart/2005/8/layout/vProcess5"/>
    <dgm:cxn modelId="{5F2F00F8-A5F8-4A4A-99EE-5795D7904237}" type="presParOf" srcId="{6EF8A306-EE1F-4D83-9435-470C8006720C}" destId="{3561E543-6017-405E-8792-501E498CDE01}" srcOrd="0" destOrd="0" presId="urn:microsoft.com/office/officeart/2005/8/layout/vProcess5"/>
    <dgm:cxn modelId="{90D28168-9CC8-C348-81F9-049E5D96503E}" type="presParOf" srcId="{6EF8A306-EE1F-4D83-9435-470C8006720C}" destId="{AC8AA74E-ED16-4C6A-9542-73AEC1CD2225}" srcOrd="1" destOrd="0" presId="urn:microsoft.com/office/officeart/2005/8/layout/vProcess5"/>
    <dgm:cxn modelId="{ADB27B7E-BB1E-F44C-AC98-5021AEADDCB2}" type="presParOf" srcId="{6EF8A306-EE1F-4D83-9435-470C8006720C}" destId="{DD6F0E88-4B4A-4532-9021-C13F25510260}" srcOrd="2" destOrd="0" presId="urn:microsoft.com/office/officeart/2005/8/layout/vProcess5"/>
    <dgm:cxn modelId="{202C052F-63C5-F84E-9132-5C7138927041}" type="presParOf" srcId="{6EF8A306-EE1F-4D83-9435-470C8006720C}" destId="{675CC3AC-1DCE-4B84-8AE8-F47C546BBB5D}" srcOrd="3" destOrd="0" presId="urn:microsoft.com/office/officeart/2005/8/layout/vProcess5"/>
    <dgm:cxn modelId="{5C8DEB6E-3EC9-5542-905B-5E9D359D8290}" type="presParOf" srcId="{6EF8A306-EE1F-4D83-9435-470C8006720C}" destId="{62905299-666A-4AB3-A8F5-B359053FFAAD}" srcOrd="4" destOrd="0" presId="urn:microsoft.com/office/officeart/2005/8/layout/vProcess5"/>
    <dgm:cxn modelId="{138822F6-627B-EA40-95A2-0CA3FF0D633C}" type="presParOf" srcId="{6EF8A306-EE1F-4D83-9435-470C8006720C}" destId="{0239A2CD-AA62-4FD3-AF29-A3FF0396B49D}" srcOrd="5" destOrd="0" presId="urn:microsoft.com/office/officeart/2005/8/layout/vProcess5"/>
    <dgm:cxn modelId="{87C97DD0-317D-7F4A-8422-3979B1EA19A5}" type="presParOf" srcId="{6EF8A306-EE1F-4D83-9435-470C8006720C}" destId="{A1B9EB94-0A39-4833-9014-AFB8AE7A09F6}" srcOrd="6" destOrd="0" presId="urn:microsoft.com/office/officeart/2005/8/layout/vProcess5"/>
    <dgm:cxn modelId="{998D6F10-5CC5-D14C-A9D4-DCC03561F7A1}" type="presParOf" srcId="{6EF8A306-EE1F-4D83-9435-470C8006720C}" destId="{BED3DB25-9C3A-4CB6-8D23-A8D14BE0B273}" srcOrd="7" destOrd="0" presId="urn:microsoft.com/office/officeart/2005/8/layout/vProcess5"/>
    <dgm:cxn modelId="{23E4F7E0-31F9-6C4D-94BC-292880A02D0B}" type="presParOf" srcId="{6EF8A306-EE1F-4D83-9435-470C8006720C}" destId="{67B6CFB2-8EE1-4700-9BC2-337724F0E0AC}" srcOrd="8" destOrd="0" presId="urn:microsoft.com/office/officeart/2005/8/layout/vProcess5"/>
    <dgm:cxn modelId="{975BD582-453F-044A-AD23-07FDE25A3F4E}" type="presParOf" srcId="{6EF8A306-EE1F-4D83-9435-470C8006720C}" destId="{3CEB6958-8A65-4925-B6CD-431702402201}" srcOrd="9" destOrd="0" presId="urn:microsoft.com/office/officeart/2005/8/layout/vProcess5"/>
    <dgm:cxn modelId="{BAEEA788-36B8-884A-964D-752CFCD0B6AC}" type="presParOf" srcId="{6EF8A306-EE1F-4D83-9435-470C8006720C}" destId="{9CB334D8-C60E-477D-B507-353213C21A59}" srcOrd="10" destOrd="0" presId="urn:microsoft.com/office/officeart/2005/8/layout/vProcess5"/>
    <dgm:cxn modelId="{E98C368B-2F4A-4249-9FE2-E4015590F5A0}" type="presParOf" srcId="{6EF8A306-EE1F-4D83-9435-470C8006720C}" destId="{856AB07B-3BFB-4F97-A2B5-22FF3A0626BC}" srcOrd="11" destOrd="0" presId="urn:microsoft.com/office/officeart/2005/8/layout/vProcess5"/>
    <dgm:cxn modelId="{2B887854-0978-BB41-BC90-EF263563ABC3}" type="presParOf" srcId="{6EF8A306-EE1F-4D83-9435-470C8006720C}" destId="{DD412EE1-8D98-4D2A-AC9E-9393EA66FB03}" srcOrd="12" destOrd="0" presId="urn:microsoft.com/office/officeart/2005/8/layout/vProcess5"/>
    <dgm:cxn modelId="{A0219B87-9ED3-7849-9479-15D39786B49F}" type="presParOf" srcId="{6EF8A306-EE1F-4D83-9435-470C8006720C}" destId="{C161233C-8C3A-420B-9133-2EBCB6B4B62D}" srcOrd="13" destOrd="0" presId="urn:microsoft.com/office/officeart/2005/8/layout/vProcess5"/>
    <dgm:cxn modelId="{19ECDCA1-4B9A-DA4D-8524-A0DA0EA31B0C}" type="presParOf" srcId="{6EF8A306-EE1F-4D83-9435-470C8006720C}" destId="{97CDD07C-93A5-40D7-B587-C23DCA39704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51F532B-2C1E-C44A-99BA-F512456E4B18}" type="doc">
      <dgm:prSet loTypeId="urn:microsoft.com/office/officeart/2005/8/layout/vList2" loCatId="list" qsTypeId="urn:microsoft.com/office/officeart/2005/8/quickstyle/3D1" qsCatId="3D" csTypeId="urn:microsoft.com/office/officeart/2005/8/colors/colorful1#26" csCatId="colorful" phldr="1"/>
      <dgm:spPr/>
      <dgm:t>
        <a:bodyPr/>
        <a:lstStyle/>
        <a:p>
          <a:endParaRPr lang="en-US"/>
        </a:p>
      </dgm:t>
    </dgm:pt>
    <dgm:pt modelId="{6D80FC0D-8EA6-F244-BEAB-00DC3B854802}">
      <dgm:prSet phldrT="[Text]"/>
      <dgm:spPr/>
      <dgm:t>
        <a:bodyPr/>
        <a:lstStyle/>
        <a:p>
          <a:pPr algn="ctr"/>
          <a:r>
            <a:rPr lang="en-US" dirty="0" smtClean="0"/>
            <a:t>CHARACTER COUNTS! 5.0</a:t>
          </a:r>
          <a:endParaRPr lang="en-US" dirty="0"/>
        </a:p>
      </dgm:t>
    </dgm:pt>
    <dgm:pt modelId="{E6933640-BF81-7842-AC80-96C9343D5933}" type="parTrans" cxnId="{C13ED389-B60B-8141-8435-27984E9C75B3}">
      <dgm:prSet/>
      <dgm:spPr/>
      <dgm:t>
        <a:bodyPr/>
        <a:lstStyle/>
        <a:p>
          <a:endParaRPr lang="en-US"/>
        </a:p>
      </dgm:t>
    </dgm:pt>
    <dgm:pt modelId="{C99EDCF3-9576-104F-8DE3-DE82936EF5F8}" type="sibTrans" cxnId="{C13ED389-B60B-8141-8435-27984E9C75B3}">
      <dgm:prSet/>
      <dgm:spPr/>
      <dgm:t>
        <a:bodyPr/>
        <a:lstStyle/>
        <a:p>
          <a:endParaRPr lang="en-US"/>
        </a:p>
      </dgm:t>
    </dgm:pt>
    <dgm:pt modelId="{67568B85-622E-7C4F-8EEC-C538E4790B45}">
      <dgm:prSet phldrT="[Text]" custT="1"/>
      <dgm:spPr>
        <a:solidFill>
          <a:srgbClr val="008000"/>
        </a:solidFill>
      </dgm:spPr>
      <dgm:t>
        <a:bodyPr/>
        <a:lstStyle/>
        <a:p>
          <a:pPr algn="ctr"/>
          <a:r>
            <a:rPr lang="en-US" sz="2800" dirty="0" smtClean="0">
              <a:solidFill>
                <a:schemeClr val="bg1"/>
              </a:solidFill>
            </a:rPr>
            <a:t>In the Training Workbook, there is a worksheet for you to use in identifying strategies to:</a:t>
          </a:r>
        </a:p>
        <a:p>
          <a:pPr algn="ctr"/>
          <a:r>
            <a:rPr lang="en-US" sz="2800" dirty="0" smtClean="0">
              <a:solidFill>
                <a:schemeClr val="bg1"/>
              </a:solidFill>
            </a:rPr>
            <a:t> “Teach” / “Enforce” / “Advocate” / “Model” each of the Pillars  </a:t>
          </a:r>
          <a:endParaRPr lang="en-US" sz="2800" dirty="0">
            <a:solidFill>
              <a:schemeClr val="bg1"/>
            </a:solidFill>
          </a:endParaRPr>
        </a:p>
      </dgm:t>
    </dgm:pt>
    <dgm:pt modelId="{F3CE8CD4-3C63-4248-9D5E-20C253CEE5C1}" type="parTrans" cxnId="{D92108B0-7010-8449-9727-5A5BCCC29582}">
      <dgm:prSet/>
      <dgm:spPr/>
      <dgm:t>
        <a:bodyPr/>
        <a:lstStyle/>
        <a:p>
          <a:endParaRPr lang="en-US"/>
        </a:p>
      </dgm:t>
    </dgm:pt>
    <dgm:pt modelId="{F9E6FE97-C0BB-EA4F-BD57-EFFBB304B73A}" type="sibTrans" cxnId="{D92108B0-7010-8449-9727-5A5BCCC29582}">
      <dgm:prSet/>
      <dgm:spPr/>
      <dgm:t>
        <a:bodyPr/>
        <a:lstStyle/>
        <a:p>
          <a:endParaRPr lang="en-US"/>
        </a:p>
      </dgm:t>
    </dgm:pt>
    <dgm:pt modelId="{6DD5FF83-9840-EB4A-8B93-48FA194D4533}" type="pres">
      <dgm:prSet presAssocID="{C51F532B-2C1E-C44A-99BA-F512456E4B18}" presName="linear" presStyleCnt="0">
        <dgm:presLayoutVars>
          <dgm:animLvl val="lvl"/>
          <dgm:resizeHandles val="exact"/>
        </dgm:presLayoutVars>
      </dgm:prSet>
      <dgm:spPr/>
      <dgm:t>
        <a:bodyPr/>
        <a:lstStyle/>
        <a:p>
          <a:endParaRPr lang="en-US"/>
        </a:p>
      </dgm:t>
    </dgm:pt>
    <dgm:pt modelId="{57F289E7-3A07-BF4C-A8FD-B38D6B5EA75F}" type="pres">
      <dgm:prSet presAssocID="{6D80FC0D-8EA6-F244-BEAB-00DC3B854802}" presName="parentText" presStyleLbl="node1" presStyleIdx="0" presStyleCnt="2" custScaleY="39964" custLinFactY="-12795" custLinFactNeighborY="-100000">
        <dgm:presLayoutVars>
          <dgm:chMax val="0"/>
          <dgm:bulletEnabled val="1"/>
        </dgm:presLayoutVars>
      </dgm:prSet>
      <dgm:spPr/>
      <dgm:t>
        <a:bodyPr/>
        <a:lstStyle/>
        <a:p>
          <a:endParaRPr lang="en-US"/>
        </a:p>
      </dgm:t>
    </dgm:pt>
    <dgm:pt modelId="{73C41446-2B8D-454E-B715-6E22B8811900}" type="pres">
      <dgm:prSet presAssocID="{C99EDCF3-9576-104F-8DE3-DE82936EF5F8}" presName="spacer" presStyleCnt="0"/>
      <dgm:spPr/>
    </dgm:pt>
    <dgm:pt modelId="{72B1DDAA-44AB-DF47-B8AE-8B78084F7CBD}" type="pres">
      <dgm:prSet presAssocID="{67568B85-622E-7C4F-8EEC-C538E4790B45}" presName="parentText" presStyleLbl="node1" presStyleIdx="1" presStyleCnt="2" custScaleY="96183" custLinFactNeighborX="926" custLinFactNeighborY="-83328">
        <dgm:presLayoutVars>
          <dgm:chMax val="0"/>
          <dgm:bulletEnabled val="1"/>
        </dgm:presLayoutVars>
      </dgm:prSet>
      <dgm:spPr/>
      <dgm:t>
        <a:bodyPr/>
        <a:lstStyle/>
        <a:p>
          <a:endParaRPr lang="en-US"/>
        </a:p>
      </dgm:t>
    </dgm:pt>
  </dgm:ptLst>
  <dgm:cxnLst>
    <dgm:cxn modelId="{7C49286D-D999-2544-99DE-CC11B3B86EA3}" type="presOf" srcId="{C51F532B-2C1E-C44A-99BA-F512456E4B18}" destId="{6DD5FF83-9840-EB4A-8B93-48FA194D4533}" srcOrd="0" destOrd="0" presId="urn:microsoft.com/office/officeart/2005/8/layout/vList2"/>
    <dgm:cxn modelId="{AE287960-57EF-E041-AA95-1ABB3702D8C7}" type="presOf" srcId="{6D80FC0D-8EA6-F244-BEAB-00DC3B854802}" destId="{57F289E7-3A07-BF4C-A8FD-B38D6B5EA75F}" srcOrd="0" destOrd="0" presId="urn:microsoft.com/office/officeart/2005/8/layout/vList2"/>
    <dgm:cxn modelId="{D92108B0-7010-8449-9727-5A5BCCC29582}" srcId="{C51F532B-2C1E-C44A-99BA-F512456E4B18}" destId="{67568B85-622E-7C4F-8EEC-C538E4790B45}" srcOrd="1" destOrd="0" parTransId="{F3CE8CD4-3C63-4248-9D5E-20C253CEE5C1}" sibTransId="{F9E6FE97-C0BB-EA4F-BD57-EFFBB304B73A}"/>
    <dgm:cxn modelId="{B5537736-1DFF-9644-BC43-352C5EF4D2CA}" type="presOf" srcId="{67568B85-622E-7C4F-8EEC-C538E4790B45}" destId="{72B1DDAA-44AB-DF47-B8AE-8B78084F7CBD}" srcOrd="0" destOrd="0" presId="urn:microsoft.com/office/officeart/2005/8/layout/vList2"/>
    <dgm:cxn modelId="{C13ED389-B60B-8141-8435-27984E9C75B3}" srcId="{C51F532B-2C1E-C44A-99BA-F512456E4B18}" destId="{6D80FC0D-8EA6-F244-BEAB-00DC3B854802}" srcOrd="0" destOrd="0" parTransId="{E6933640-BF81-7842-AC80-96C9343D5933}" sibTransId="{C99EDCF3-9576-104F-8DE3-DE82936EF5F8}"/>
    <dgm:cxn modelId="{A9E456E6-658B-6F4A-8F68-D6AAE9F9285E}" type="presParOf" srcId="{6DD5FF83-9840-EB4A-8B93-48FA194D4533}" destId="{57F289E7-3A07-BF4C-A8FD-B38D6B5EA75F}" srcOrd="0" destOrd="0" presId="urn:microsoft.com/office/officeart/2005/8/layout/vList2"/>
    <dgm:cxn modelId="{A77DD667-0D71-D747-9062-37C8698AE82C}" type="presParOf" srcId="{6DD5FF83-9840-EB4A-8B93-48FA194D4533}" destId="{73C41446-2B8D-454E-B715-6E22B8811900}" srcOrd="1" destOrd="0" presId="urn:microsoft.com/office/officeart/2005/8/layout/vList2"/>
    <dgm:cxn modelId="{D47B2D8B-660C-0C4C-AE0D-1BDDE931AAC7}" type="presParOf" srcId="{6DD5FF83-9840-EB4A-8B93-48FA194D4533}" destId="{72B1DDAA-44AB-DF47-B8AE-8B78084F7C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2AAC6-0C4B-42F5-858A-690557A290D1}"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5E898E8D-E319-4BE4-80AD-9266AA51FD45}">
      <dgm:prSet phldrT="[Text]" custT="1"/>
      <dgm:spPr>
        <a:solidFill>
          <a:schemeClr val="accent1">
            <a:lumMod val="75000"/>
          </a:schemeClr>
        </a:solidFill>
      </dgm:spPr>
      <dgm:t>
        <a:bodyPr/>
        <a:lstStyle/>
        <a:p>
          <a:pPr algn="l"/>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Module 8</a:t>
          </a:r>
        </a:p>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Values, Ethics and Character</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4915AD8F-29E8-45C3-967A-DE7DE725767E}" type="parTrans" cxnId="{BCE089E5-6E29-47A2-9A9C-FA9B295385F2}">
      <dgm:prSet/>
      <dgm:spPr/>
      <dgm:t>
        <a:bodyPr/>
        <a:lstStyle/>
        <a:p>
          <a:endParaRPr lang="en-US"/>
        </a:p>
      </dgm:t>
    </dgm:pt>
    <dgm:pt modelId="{35015A73-A59B-4A87-93DA-12EC2F5EA412}" type="sibTrans" cxnId="{BCE089E5-6E29-47A2-9A9C-FA9B295385F2}">
      <dgm:prSet/>
      <dgm:spPr/>
      <dgm:t>
        <a:bodyPr/>
        <a:lstStyle/>
        <a:p>
          <a:endParaRPr lang="en-US"/>
        </a:p>
      </dgm:t>
    </dgm:pt>
    <dgm:pt modelId="{BDA71CC3-5FFA-4ABE-BF01-8EFEAB2784CF}" type="pres">
      <dgm:prSet presAssocID="{0FC2AAC6-0C4B-42F5-858A-690557A290D1}" presName="linear" presStyleCnt="0">
        <dgm:presLayoutVars>
          <dgm:animLvl val="lvl"/>
          <dgm:resizeHandles val="exact"/>
        </dgm:presLayoutVars>
      </dgm:prSet>
      <dgm:spPr/>
      <dgm:t>
        <a:bodyPr/>
        <a:lstStyle/>
        <a:p>
          <a:endParaRPr lang="en-US"/>
        </a:p>
      </dgm:t>
    </dgm:pt>
    <dgm:pt modelId="{CE6E2299-2C99-4E24-B193-03F6B0F0D246}" type="pres">
      <dgm:prSet presAssocID="{5E898E8D-E319-4BE4-80AD-9266AA51FD45}" presName="parentText" presStyleLbl="node1" presStyleIdx="0" presStyleCnt="1" custScaleY="521046" custLinFactNeighborX="2500" custLinFactNeighborY="-30712">
        <dgm:presLayoutVars>
          <dgm:chMax val="0"/>
          <dgm:bulletEnabled val="1"/>
        </dgm:presLayoutVars>
      </dgm:prSet>
      <dgm:spPr/>
      <dgm:t>
        <a:bodyPr/>
        <a:lstStyle/>
        <a:p>
          <a:endParaRPr lang="en-US"/>
        </a:p>
      </dgm:t>
    </dgm:pt>
  </dgm:ptLst>
  <dgm:cxnLst>
    <dgm:cxn modelId="{F6596ED9-05B8-714F-9E4F-5471220097BF}" type="presOf" srcId="{0FC2AAC6-0C4B-42F5-858A-690557A290D1}" destId="{BDA71CC3-5FFA-4ABE-BF01-8EFEAB2784CF}" srcOrd="0" destOrd="0" presId="urn:microsoft.com/office/officeart/2005/8/layout/vList2"/>
    <dgm:cxn modelId="{62A9DDD9-AA5E-264C-8F81-CE243FE88FB1}" type="presOf" srcId="{5E898E8D-E319-4BE4-80AD-9266AA51FD45}" destId="{CE6E2299-2C99-4E24-B193-03F6B0F0D246}" srcOrd="0" destOrd="0" presId="urn:microsoft.com/office/officeart/2005/8/layout/vList2"/>
    <dgm:cxn modelId="{BCE089E5-6E29-47A2-9A9C-FA9B295385F2}" srcId="{0FC2AAC6-0C4B-42F5-858A-690557A290D1}" destId="{5E898E8D-E319-4BE4-80AD-9266AA51FD45}" srcOrd="0" destOrd="0" parTransId="{4915AD8F-29E8-45C3-967A-DE7DE725767E}" sibTransId="{35015A73-A59B-4A87-93DA-12EC2F5EA412}"/>
    <dgm:cxn modelId="{57B6D4BB-FBEE-BB4C-AC68-ECB11D89C6DA}" type="presParOf" srcId="{BDA71CC3-5FFA-4ABE-BF01-8EFEAB2784CF}" destId="{CE6E2299-2C99-4E24-B193-03F6B0F0D24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9AEA730-5A56-4F97-AAF3-11E29E4189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D8BF8E-A816-43C3-903D-1F0CBB589B7C}">
      <dgm:prSet/>
      <dgm:spPr/>
      <dgm:t>
        <a:bodyPr/>
        <a:lstStyle/>
        <a:p>
          <a:pPr algn="ctr" rtl="0"/>
          <a:r>
            <a:rPr lang="en-US" b="1" dirty="0" smtClean="0"/>
            <a:t>C2. TRUSTWORTHINESS  </a:t>
          </a:r>
          <a:endParaRPr lang="en-US" dirty="0"/>
        </a:p>
      </dgm:t>
    </dgm:pt>
    <dgm:pt modelId="{DE11E157-52A9-4102-816A-CF653A17B7CB}" type="parTrans" cxnId="{862D515D-58D2-45C2-93E2-2F5C3772AE11}">
      <dgm:prSet/>
      <dgm:spPr/>
      <dgm:t>
        <a:bodyPr/>
        <a:lstStyle/>
        <a:p>
          <a:endParaRPr lang="en-US"/>
        </a:p>
      </dgm:t>
    </dgm:pt>
    <dgm:pt modelId="{374BA4BE-C603-4FF6-93BF-FDCC2B15F967}" type="sibTrans" cxnId="{862D515D-58D2-45C2-93E2-2F5C3772AE11}">
      <dgm:prSet/>
      <dgm:spPr/>
      <dgm:t>
        <a:bodyPr/>
        <a:lstStyle/>
        <a:p>
          <a:endParaRPr lang="en-US"/>
        </a:p>
      </dgm:t>
    </dgm:pt>
    <dgm:pt modelId="{9AFE1099-F92F-4998-ACA2-1FD42C511049}" type="pres">
      <dgm:prSet presAssocID="{39AEA730-5A56-4F97-AAF3-11E29E41898E}" presName="linear" presStyleCnt="0">
        <dgm:presLayoutVars>
          <dgm:animLvl val="lvl"/>
          <dgm:resizeHandles val="exact"/>
        </dgm:presLayoutVars>
      </dgm:prSet>
      <dgm:spPr/>
      <dgm:t>
        <a:bodyPr/>
        <a:lstStyle/>
        <a:p>
          <a:endParaRPr lang="en-US"/>
        </a:p>
      </dgm:t>
    </dgm:pt>
    <dgm:pt modelId="{D4A60668-5B8C-4A1E-9FB2-13ED4DAA3930}" type="pres">
      <dgm:prSet presAssocID="{92D8BF8E-A816-43C3-903D-1F0CBB589B7C}" presName="parentText" presStyleLbl="node1" presStyleIdx="0" presStyleCnt="1" custLinFactNeighborX="1282" custLinFactNeighborY="11091">
        <dgm:presLayoutVars>
          <dgm:chMax val="0"/>
          <dgm:bulletEnabled val="1"/>
        </dgm:presLayoutVars>
      </dgm:prSet>
      <dgm:spPr/>
      <dgm:t>
        <a:bodyPr/>
        <a:lstStyle/>
        <a:p>
          <a:endParaRPr lang="en-US"/>
        </a:p>
      </dgm:t>
    </dgm:pt>
  </dgm:ptLst>
  <dgm:cxnLst>
    <dgm:cxn modelId="{862D515D-58D2-45C2-93E2-2F5C3772AE11}" srcId="{39AEA730-5A56-4F97-AAF3-11E29E41898E}" destId="{92D8BF8E-A816-43C3-903D-1F0CBB589B7C}" srcOrd="0" destOrd="0" parTransId="{DE11E157-52A9-4102-816A-CF653A17B7CB}" sibTransId="{374BA4BE-C603-4FF6-93BF-FDCC2B15F967}"/>
    <dgm:cxn modelId="{1D175EDB-9196-F84A-88A8-0FBBA0FA2066}" type="presOf" srcId="{92D8BF8E-A816-43C3-903D-1F0CBB589B7C}" destId="{D4A60668-5B8C-4A1E-9FB2-13ED4DAA3930}" srcOrd="0" destOrd="0" presId="urn:microsoft.com/office/officeart/2005/8/layout/vList2"/>
    <dgm:cxn modelId="{6A08805C-C398-9A49-8C7A-9A8BA3DE771D}" type="presOf" srcId="{39AEA730-5A56-4F97-AAF3-11E29E41898E}" destId="{9AFE1099-F92F-4998-ACA2-1FD42C511049}" srcOrd="0" destOrd="0" presId="urn:microsoft.com/office/officeart/2005/8/layout/vList2"/>
    <dgm:cxn modelId="{1C2CE14E-2900-5847-BD38-3E8A7F5F3DA2}" type="presParOf" srcId="{9AFE1099-F92F-4998-ACA2-1FD42C511049}" destId="{D4A60668-5B8C-4A1E-9FB2-13ED4DAA39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50F8E4F-4436-4C75-9C7F-B242891ABE4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B6E4156-5ED1-4D6C-953C-FC1A9D3C9AD1}">
      <dgm:prSet custT="1"/>
      <dgm:spPr/>
      <dgm:t>
        <a:bodyPr/>
        <a:lstStyle/>
        <a:p>
          <a:pPr rtl="0"/>
          <a:r>
            <a:rPr lang="en-US" sz="2800" b="1" dirty="0" smtClean="0"/>
            <a:t>Students recognize both the moral and practical significance of trustworthiness as an essential ingredient in meaningful and lasting relationships and career success.  They strive to earn and maintain the trust of others by consistently demonstrating the ethical virtues of integrity, honesty, promise-keeping and loyalty.</a:t>
          </a:r>
          <a:endParaRPr lang="en-US" sz="2800" b="1" dirty="0">
            <a:effectLst>
              <a:outerShdw blurRad="38100" dist="38100" dir="2700000" algn="tl">
                <a:srgbClr val="000000">
                  <a:alpha val="43137"/>
                </a:srgbClr>
              </a:outerShdw>
            </a:effectLst>
          </a:endParaRPr>
        </a:p>
      </dgm:t>
    </dgm:pt>
    <dgm:pt modelId="{E3B10F86-B86B-49A8-8DFF-EDEA077A183E}" type="parTrans" cxnId="{4652CCD8-42B1-4FEB-8A2A-17EC43E5EB01}">
      <dgm:prSet/>
      <dgm:spPr/>
      <dgm:t>
        <a:bodyPr/>
        <a:lstStyle/>
        <a:p>
          <a:endParaRPr lang="en-US"/>
        </a:p>
      </dgm:t>
    </dgm:pt>
    <dgm:pt modelId="{C6127A7B-602D-4BE2-B743-E87A252768AC}" type="sibTrans" cxnId="{4652CCD8-42B1-4FEB-8A2A-17EC43E5EB01}">
      <dgm:prSet/>
      <dgm:spPr/>
      <dgm:t>
        <a:bodyPr/>
        <a:lstStyle/>
        <a:p>
          <a:endParaRPr lang="en-US"/>
        </a:p>
      </dgm:t>
    </dgm:pt>
    <dgm:pt modelId="{55591AC3-352A-48C9-BEA4-E24C90CE345A}" type="pres">
      <dgm:prSet presAssocID="{E50F8E4F-4436-4C75-9C7F-B242891ABE4B}" presName="linear" presStyleCnt="0">
        <dgm:presLayoutVars>
          <dgm:animLvl val="lvl"/>
          <dgm:resizeHandles val="exact"/>
        </dgm:presLayoutVars>
      </dgm:prSet>
      <dgm:spPr/>
      <dgm:t>
        <a:bodyPr/>
        <a:lstStyle/>
        <a:p>
          <a:endParaRPr lang="en-US"/>
        </a:p>
      </dgm:t>
    </dgm:pt>
    <dgm:pt modelId="{D68E3E4F-D7C9-4B86-8635-2A2D61AFE5D7}" type="pres">
      <dgm:prSet presAssocID="{1B6E4156-5ED1-4D6C-953C-FC1A9D3C9AD1}" presName="parentText" presStyleLbl="node1" presStyleIdx="0" presStyleCnt="1">
        <dgm:presLayoutVars>
          <dgm:chMax val="0"/>
          <dgm:bulletEnabled val="1"/>
        </dgm:presLayoutVars>
      </dgm:prSet>
      <dgm:spPr/>
      <dgm:t>
        <a:bodyPr/>
        <a:lstStyle/>
        <a:p>
          <a:endParaRPr lang="en-US"/>
        </a:p>
      </dgm:t>
    </dgm:pt>
  </dgm:ptLst>
  <dgm:cxnLst>
    <dgm:cxn modelId="{44DC1A62-6195-AE45-9433-DE6E9D6459CF}" type="presOf" srcId="{1B6E4156-5ED1-4D6C-953C-FC1A9D3C9AD1}" destId="{D68E3E4F-D7C9-4B86-8635-2A2D61AFE5D7}" srcOrd="0" destOrd="0" presId="urn:microsoft.com/office/officeart/2005/8/layout/vList2"/>
    <dgm:cxn modelId="{4652CCD8-42B1-4FEB-8A2A-17EC43E5EB01}" srcId="{E50F8E4F-4436-4C75-9C7F-B242891ABE4B}" destId="{1B6E4156-5ED1-4D6C-953C-FC1A9D3C9AD1}" srcOrd="0" destOrd="0" parTransId="{E3B10F86-B86B-49A8-8DFF-EDEA077A183E}" sibTransId="{C6127A7B-602D-4BE2-B743-E87A252768AC}"/>
    <dgm:cxn modelId="{A5870AEE-0943-F04C-A70A-5731DAD3AE24}" type="presOf" srcId="{E50F8E4F-4436-4C75-9C7F-B242891ABE4B}" destId="{55591AC3-352A-48C9-BEA4-E24C90CE345A}" srcOrd="0" destOrd="0" presId="urn:microsoft.com/office/officeart/2005/8/layout/vList2"/>
    <dgm:cxn modelId="{90FEEF1A-C424-A94E-9C06-15F87B18DD8D}" type="presParOf" srcId="{55591AC3-352A-48C9-BEA4-E24C90CE345A}" destId="{D68E3E4F-D7C9-4B86-8635-2A2D61AFE5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1C34923-23C7-43E5-95B1-202D5F5C77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273F94-C1CD-4AA4-927B-C196F6A11B1E}">
      <dgm:prSet custT="1"/>
      <dgm:spPr/>
      <dgm:t>
        <a:bodyPr/>
        <a:lstStyle/>
        <a:p>
          <a:pPr algn="ctr" rtl="0"/>
          <a:r>
            <a:rPr lang="en-US" sz="3200" b="1" dirty="0" smtClean="0">
              <a:effectLst>
                <a:outerShdw blurRad="38100" dist="38100" dir="2700000" algn="tl">
                  <a:srgbClr val="000000">
                    <a:alpha val="43137"/>
                  </a:srgbClr>
                </a:outerShdw>
              </a:effectLst>
            </a:rPr>
            <a:t>Aspects of Trustworthiness</a:t>
          </a:r>
          <a:endParaRPr lang="en-US" sz="3200" dirty="0">
            <a:effectLst>
              <a:outerShdw blurRad="38100" dist="38100" dir="2700000" algn="tl">
                <a:srgbClr val="000000">
                  <a:alpha val="43137"/>
                </a:srgbClr>
              </a:outerShdw>
            </a:effectLst>
          </a:endParaRPr>
        </a:p>
      </dgm:t>
    </dgm:pt>
    <dgm:pt modelId="{4AC65D91-60E8-4070-A03C-493CE0D7CD26}" type="parTrans" cxnId="{932B6DED-29E5-4AD3-BD5E-8320C1ADED3C}">
      <dgm:prSet/>
      <dgm:spPr/>
      <dgm:t>
        <a:bodyPr/>
        <a:lstStyle/>
        <a:p>
          <a:endParaRPr lang="en-US"/>
        </a:p>
      </dgm:t>
    </dgm:pt>
    <dgm:pt modelId="{4189527F-D18B-43D8-A7DC-93D7E43A34C8}" type="sibTrans" cxnId="{932B6DED-29E5-4AD3-BD5E-8320C1ADED3C}">
      <dgm:prSet/>
      <dgm:spPr/>
      <dgm:t>
        <a:bodyPr/>
        <a:lstStyle/>
        <a:p>
          <a:endParaRPr lang="en-US"/>
        </a:p>
      </dgm:t>
    </dgm:pt>
    <dgm:pt modelId="{5D64722C-11E6-49D0-B68A-AC295EB42DBA}" type="pres">
      <dgm:prSet presAssocID="{91C34923-23C7-43E5-95B1-202D5F5C77A4}" presName="linear" presStyleCnt="0">
        <dgm:presLayoutVars>
          <dgm:animLvl val="lvl"/>
          <dgm:resizeHandles val="exact"/>
        </dgm:presLayoutVars>
      </dgm:prSet>
      <dgm:spPr/>
      <dgm:t>
        <a:bodyPr/>
        <a:lstStyle/>
        <a:p>
          <a:endParaRPr lang="en-US"/>
        </a:p>
      </dgm:t>
    </dgm:pt>
    <dgm:pt modelId="{EBAFC501-5419-48B6-ACFC-EC8718E6A09C}" type="pres">
      <dgm:prSet presAssocID="{96273F94-C1CD-4AA4-927B-C196F6A11B1E}" presName="parentText" presStyleLbl="node1" presStyleIdx="0" presStyleCnt="1">
        <dgm:presLayoutVars>
          <dgm:chMax val="0"/>
          <dgm:bulletEnabled val="1"/>
        </dgm:presLayoutVars>
      </dgm:prSet>
      <dgm:spPr/>
      <dgm:t>
        <a:bodyPr/>
        <a:lstStyle/>
        <a:p>
          <a:endParaRPr lang="en-US"/>
        </a:p>
      </dgm:t>
    </dgm:pt>
  </dgm:ptLst>
  <dgm:cxnLst>
    <dgm:cxn modelId="{932B6DED-29E5-4AD3-BD5E-8320C1ADED3C}" srcId="{91C34923-23C7-43E5-95B1-202D5F5C77A4}" destId="{96273F94-C1CD-4AA4-927B-C196F6A11B1E}" srcOrd="0" destOrd="0" parTransId="{4AC65D91-60E8-4070-A03C-493CE0D7CD26}" sibTransId="{4189527F-D18B-43D8-A7DC-93D7E43A34C8}"/>
    <dgm:cxn modelId="{1F23DA53-0E04-0E41-BD4A-177D895E15FE}" type="presOf" srcId="{96273F94-C1CD-4AA4-927B-C196F6A11B1E}" destId="{EBAFC501-5419-48B6-ACFC-EC8718E6A09C}" srcOrd="0" destOrd="0" presId="urn:microsoft.com/office/officeart/2005/8/layout/vList2"/>
    <dgm:cxn modelId="{1CCACD46-2964-3544-B109-BCC44A00686D}" type="presOf" srcId="{91C34923-23C7-43E5-95B1-202D5F5C77A4}" destId="{5D64722C-11E6-49D0-B68A-AC295EB42DBA}" srcOrd="0" destOrd="0" presId="urn:microsoft.com/office/officeart/2005/8/layout/vList2"/>
    <dgm:cxn modelId="{D427C964-02B9-2745-92E2-C0261163EC3A}" type="presParOf" srcId="{5D64722C-11E6-49D0-B68A-AC295EB42DBA}" destId="{EBAFC501-5419-48B6-ACFC-EC8718E6A0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C682B97-B97D-450A-810B-79CE65DBEB0C}" type="doc">
      <dgm:prSet loTypeId="urn:microsoft.com/office/officeart/2005/8/layout/process4" loCatId="list" qsTypeId="urn:microsoft.com/office/officeart/2005/8/quickstyle/simple4" qsCatId="simple" csTypeId="urn:microsoft.com/office/officeart/2005/8/colors/colorful1#21" csCatId="colorful" phldr="1"/>
      <dgm:spPr/>
      <dgm:t>
        <a:bodyPr/>
        <a:lstStyle/>
        <a:p>
          <a:endParaRPr lang="en-US"/>
        </a:p>
      </dgm:t>
    </dgm:pt>
    <dgm:pt modelId="{FC7D1893-2315-C445-AB29-D095D1F92C8F}">
      <dgm:prSet custT="1"/>
      <dgm:spPr/>
      <dgm:t>
        <a:bodyPr/>
        <a:lstStyle/>
        <a:p>
          <a:pPr algn="l"/>
          <a:r>
            <a:rPr lang="en-US" sz="2200" dirty="0" smtClean="0"/>
            <a:t>C2.1. Integrity </a:t>
          </a:r>
          <a:endParaRPr lang="en-US" sz="2200" dirty="0"/>
        </a:p>
      </dgm:t>
    </dgm:pt>
    <dgm:pt modelId="{296858A3-BD40-B949-869F-03B9FF48BC39}" type="parTrans" cxnId="{8E6AEB35-BE71-564B-B37F-8AAF69BFD599}">
      <dgm:prSet/>
      <dgm:spPr/>
      <dgm:t>
        <a:bodyPr/>
        <a:lstStyle/>
        <a:p>
          <a:endParaRPr lang="en-US"/>
        </a:p>
      </dgm:t>
    </dgm:pt>
    <dgm:pt modelId="{293B2A9B-37BF-8047-92D6-BE66B584F916}" type="sibTrans" cxnId="{8E6AEB35-BE71-564B-B37F-8AAF69BFD599}">
      <dgm:prSet/>
      <dgm:spPr/>
      <dgm:t>
        <a:bodyPr/>
        <a:lstStyle/>
        <a:p>
          <a:endParaRPr lang="en-US"/>
        </a:p>
      </dgm:t>
    </dgm:pt>
    <dgm:pt modelId="{625C5E96-F02D-EF42-A542-398FFD0A2E05}">
      <dgm:prSet custT="1"/>
      <dgm:spPr/>
      <dgm:t>
        <a:bodyPr/>
        <a:lstStyle/>
        <a:p>
          <a:pPr algn="l"/>
          <a:r>
            <a:rPr lang="en-US" sz="2200" dirty="0" smtClean="0"/>
            <a:t>C2.2. Honest Communications </a:t>
          </a:r>
          <a:endParaRPr lang="en-US" sz="2200" dirty="0"/>
        </a:p>
      </dgm:t>
    </dgm:pt>
    <dgm:pt modelId="{BD533960-EF47-2244-96A7-A574D91D7995}" type="parTrans" cxnId="{84F6EFCB-540B-A842-934D-835F4E46380C}">
      <dgm:prSet/>
      <dgm:spPr/>
      <dgm:t>
        <a:bodyPr/>
        <a:lstStyle/>
        <a:p>
          <a:endParaRPr lang="en-US"/>
        </a:p>
      </dgm:t>
    </dgm:pt>
    <dgm:pt modelId="{3DA41CBE-733A-8748-9CED-719DDA1AD71D}" type="sibTrans" cxnId="{84F6EFCB-540B-A842-934D-835F4E46380C}">
      <dgm:prSet/>
      <dgm:spPr/>
      <dgm:t>
        <a:bodyPr/>
        <a:lstStyle/>
        <a:p>
          <a:endParaRPr lang="en-US"/>
        </a:p>
      </dgm:t>
    </dgm:pt>
    <dgm:pt modelId="{777828DB-8CDB-B545-9E7B-0C92FEFA0B66}">
      <dgm:prSet custT="1"/>
      <dgm:spPr/>
      <dgm:t>
        <a:bodyPr/>
        <a:lstStyle/>
        <a:p>
          <a:pPr algn="l"/>
          <a:r>
            <a:rPr lang="en-US" sz="2200" dirty="0" smtClean="0"/>
            <a:t>C2.3. Honest Actions</a:t>
          </a:r>
          <a:endParaRPr lang="en-US" sz="2200" dirty="0"/>
        </a:p>
      </dgm:t>
    </dgm:pt>
    <dgm:pt modelId="{8B7E7CA2-2144-D045-B798-17D5C4903719}" type="parTrans" cxnId="{D23BF9DF-CB0F-6B48-AEC3-D60B5B3F4799}">
      <dgm:prSet/>
      <dgm:spPr/>
      <dgm:t>
        <a:bodyPr/>
        <a:lstStyle/>
        <a:p>
          <a:endParaRPr lang="en-US"/>
        </a:p>
      </dgm:t>
    </dgm:pt>
    <dgm:pt modelId="{B57294CF-5645-4E4F-8297-EAC8E3C994C6}" type="sibTrans" cxnId="{D23BF9DF-CB0F-6B48-AEC3-D60B5B3F4799}">
      <dgm:prSet/>
      <dgm:spPr/>
      <dgm:t>
        <a:bodyPr/>
        <a:lstStyle/>
        <a:p>
          <a:endParaRPr lang="en-US"/>
        </a:p>
      </dgm:t>
    </dgm:pt>
    <dgm:pt modelId="{BB946343-594B-6241-B7A4-15C47ABD26D8}">
      <dgm:prSet custT="1"/>
      <dgm:spPr/>
      <dgm:t>
        <a:bodyPr/>
        <a:lstStyle/>
        <a:p>
          <a:pPr algn="l"/>
          <a:r>
            <a:rPr lang="en-US" sz="2200" dirty="0" smtClean="0"/>
            <a:t>C2.4. Belief That Honesty Pays </a:t>
          </a:r>
          <a:endParaRPr lang="en-US" sz="2200" dirty="0"/>
        </a:p>
      </dgm:t>
    </dgm:pt>
    <dgm:pt modelId="{8C7BD5A5-5E63-F44D-A131-7DB79517C2AE}" type="parTrans" cxnId="{3268D0AA-7350-CD45-AD6C-738237D95EF8}">
      <dgm:prSet/>
      <dgm:spPr/>
      <dgm:t>
        <a:bodyPr/>
        <a:lstStyle/>
        <a:p>
          <a:endParaRPr lang="en-US"/>
        </a:p>
      </dgm:t>
    </dgm:pt>
    <dgm:pt modelId="{8B989AF8-256E-E047-97D0-8C7A48B2A717}" type="sibTrans" cxnId="{3268D0AA-7350-CD45-AD6C-738237D95EF8}">
      <dgm:prSet/>
      <dgm:spPr/>
      <dgm:t>
        <a:bodyPr/>
        <a:lstStyle/>
        <a:p>
          <a:endParaRPr lang="en-US"/>
        </a:p>
      </dgm:t>
    </dgm:pt>
    <dgm:pt modelId="{D8425F49-D764-6A47-B044-8935C3B86D3A}">
      <dgm:prSet custT="1"/>
      <dgm:spPr>
        <a:solidFill>
          <a:srgbClr val="008000"/>
        </a:solidFill>
      </dgm:spPr>
      <dgm:t>
        <a:bodyPr/>
        <a:lstStyle/>
        <a:p>
          <a:pPr algn="l"/>
          <a:r>
            <a:rPr lang="en-US" sz="2200" dirty="0" smtClean="0"/>
            <a:t>C2.5. Promise-Keeping &amp; Reliability </a:t>
          </a:r>
          <a:endParaRPr lang="en-US" sz="2200" dirty="0"/>
        </a:p>
      </dgm:t>
    </dgm:pt>
    <dgm:pt modelId="{53722A79-96BE-204C-B6B5-A33CADBCBD31}" type="parTrans" cxnId="{A2B01FCF-E709-6643-8933-4ED6E62C4BCD}">
      <dgm:prSet/>
      <dgm:spPr/>
      <dgm:t>
        <a:bodyPr/>
        <a:lstStyle/>
        <a:p>
          <a:endParaRPr lang="en-US"/>
        </a:p>
      </dgm:t>
    </dgm:pt>
    <dgm:pt modelId="{A1E8D503-F114-2B4A-A5D7-4911C6A6B97A}" type="sibTrans" cxnId="{A2B01FCF-E709-6643-8933-4ED6E62C4BCD}">
      <dgm:prSet/>
      <dgm:spPr/>
      <dgm:t>
        <a:bodyPr/>
        <a:lstStyle/>
        <a:p>
          <a:endParaRPr lang="en-US"/>
        </a:p>
      </dgm:t>
    </dgm:pt>
    <dgm:pt modelId="{C8305438-70AF-3E4F-AA66-FE1117B0BF42}">
      <dgm:prSet custT="1"/>
      <dgm:spPr/>
      <dgm:t>
        <a:bodyPr/>
        <a:lstStyle/>
        <a:p>
          <a:pPr algn="l"/>
          <a:r>
            <a:rPr lang="en-US" sz="2200" dirty="0" smtClean="0"/>
            <a:t>C2.6. Loyalty</a:t>
          </a:r>
          <a:endParaRPr lang="en-US" sz="2200" dirty="0"/>
        </a:p>
      </dgm:t>
    </dgm:pt>
    <dgm:pt modelId="{73C9ED90-FB6D-374B-9018-C73877C3E60F}" type="parTrans" cxnId="{4C36FD39-7EAA-F444-A205-19916A471BBA}">
      <dgm:prSet/>
      <dgm:spPr/>
      <dgm:t>
        <a:bodyPr/>
        <a:lstStyle/>
        <a:p>
          <a:endParaRPr lang="en-US"/>
        </a:p>
      </dgm:t>
    </dgm:pt>
    <dgm:pt modelId="{F9DA4F23-FBD2-7047-9E51-4B0E628FE93F}" type="sibTrans" cxnId="{4C36FD39-7EAA-F444-A205-19916A471BBA}">
      <dgm:prSet/>
      <dgm:spPr/>
      <dgm:t>
        <a:bodyPr/>
        <a:lstStyle/>
        <a:p>
          <a:endParaRPr lang="en-US"/>
        </a:p>
      </dgm:t>
    </dgm:pt>
    <dgm:pt modelId="{0DF3C1DB-B45F-4172-A20C-1F1504C9452F}" type="pres">
      <dgm:prSet presAssocID="{4C682B97-B97D-450A-810B-79CE65DBEB0C}" presName="Name0" presStyleCnt="0">
        <dgm:presLayoutVars>
          <dgm:dir/>
          <dgm:animLvl val="lvl"/>
          <dgm:resizeHandles val="exact"/>
        </dgm:presLayoutVars>
      </dgm:prSet>
      <dgm:spPr/>
      <dgm:t>
        <a:bodyPr/>
        <a:lstStyle/>
        <a:p>
          <a:endParaRPr lang="en-US"/>
        </a:p>
      </dgm:t>
    </dgm:pt>
    <dgm:pt modelId="{EEB7FB9A-CA35-1345-8AAD-62AC46E1C8BD}" type="pres">
      <dgm:prSet presAssocID="{C8305438-70AF-3E4F-AA66-FE1117B0BF42}" presName="boxAndChildren" presStyleCnt="0"/>
      <dgm:spPr/>
    </dgm:pt>
    <dgm:pt modelId="{48E94220-FDDD-4A4E-812F-43E4ABC7F8DC}" type="pres">
      <dgm:prSet presAssocID="{C8305438-70AF-3E4F-AA66-FE1117B0BF42}" presName="parentTextBox" presStyleLbl="node1" presStyleIdx="0" presStyleCnt="6"/>
      <dgm:spPr/>
      <dgm:t>
        <a:bodyPr/>
        <a:lstStyle/>
        <a:p>
          <a:endParaRPr lang="en-US"/>
        </a:p>
      </dgm:t>
    </dgm:pt>
    <dgm:pt modelId="{6AB17774-C190-C449-9FE5-4FEE2180DE5B}" type="pres">
      <dgm:prSet presAssocID="{A1E8D503-F114-2B4A-A5D7-4911C6A6B97A}" presName="sp" presStyleCnt="0"/>
      <dgm:spPr/>
    </dgm:pt>
    <dgm:pt modelId="{169EEC5B-716C-DE45-9BC7-98B4501860F7}" type="pres">
      <dgm:prSet presAssocID="{D8425F49-D764-6A47-B044-8935C3B86D3A}" presName="arrowAndChildren" presStyleCnt="0"/>
      <dgm:spPr/>
    </dgm:pt>
    <dgm:pt modelId="{5173F16F-F93F-5849-8364-213D7AACB121}" type="pres">
      <dgm:prSet presAssocID="{D8425F49-D764-6A47-B044-8935C3B86D3A}" presName="parentTextArrow" presStyleLbl="node1" presStyleIdx="1" presStyleCnt="6"/>
      <dgm:spPr/>
      <dgm:t>
        <a:bodyPr/>
        <a:lstStyle/>
        <a:p>
          <a:endParaRPr lang="en-US"/>
        </a:p>
      </dgm:t>
    </dgm:pt>
    <dgm:pt modelId="{CEAD6C08-325E-A448-8730-BE446489A772}" type="pres">
      <dgm:prSet presAssocID="{8B989AF8-256E-E047-97D0-8C7A48B2A717}" presName="sp" presStyleCnt="0"/>
      <dgm:spPr/>
    </dgm:pt>
    <dgm:pt modelId="{3A879843-C305-C844-A387-7580FAAC00F4}" type="pres">
      <dgm:prSet presAssocID="{BB946343-594B-6241-B7A4-15C47ABD26D8}" presName="arrowAndChildren" presStyleCnt="0"/>
      <dgm:spPr/>
    </dgm:pt>
    <dgm:pt modelId="{D8EBF6F1-C228-474B-BC7D-977FE4F4F48B}" type="pres">
      <dgm:prSet presAssocID="{BB946343-594B-6241-B7A4-15C47ABD26D8}" presName="parentTextArrow" presStyleLbl="node1" presStyleIdx="2" presStyleCnt="6"/>
      <dgm:spPr/>
      <dgm:t>
        <a:bodyPr/>
        <a:lstStyle/>
        <a:p>
          <a:endParaRPr lang="en-US"/>
        </a:p>
      </dgm:t>
    </dgm:pt>
    <dgm:pt modelId="{730FF1CA-5045-1E49-81D6-A28B270C32B5}" type="pres">
      <dgm:prSet presAssocID="{B57294CF-5645-4E4F-8297-EAC8E3C994C6}" presName="sp" presStyleCnt="0"/>
      <dgm:spPr/>
    </dgm:pt>
    <dgm:pt modelId="{1898A32C-9064-A54B-9439-9427F1002494}" type="pres">
      <dgm:prSet presAssocID="{777828DB-8CDB-B545-9E7B-0C92FEFA0B66}" presName="arrowAndChildren" presStyleCnt="0"/>
      <dgm:spPr/>
    </dgm:pt>
    <dgm:pt modelId="{07AB71FF-E0F0-4F4D-A1E4-8BE2672EEBF7}" type="pres">
      <dgm:prSet presAssocID="{777828DB-8CDB-B545-9E7B-0C92FEFA0B66}" presName="parentTextArrow" presStyleLbl="node1" presStyleIdx="3" presStyleCnt="6"/>
      <dgm:spPr/>
      <dgm:t>
        <a:bodyPr/>
        <a:lstStyle/>
        <a:p>
          <a:endParaRPr lang="en-US"/>
        </a:p>
      </dgm:t>
    </dgm:pt>
    <dgm:pt modelId="{B55A6580-5476-7B45-9E85-40E0AE895672}" type="pres">
      <dgm:prSet presAssocID="{3DA41CBE-733A-8748-9CED-719DDA1AD71D}" presName="sp" presStyleCnt="0"/>
      <dgm:spPr/>
    </dgm:pt>
    <dgm:pt modelId="{537E1605-3711-1A43-A52B-3E31A042A613}" type="pres">
      <dgm:prSet presAssocID="{625C5E96-F02D-EF42-A542-398FFD0A2E05}" presName="arrowAndChildren" presStyleCnt="0"/>
      <dgm:spPr/>
    </dgm:pt>
    <dgm:pt modelId="{A8A5F2A0-5DBB-FC44-BF12-C5A4D34A674C}" type="pres">
      <dgm:prSet presAssocID="{625C5E96-F02D-EF42-A542-398FFD0A2E05}" presName="parentTextArrow" presStyleLbl="node1" presStyleIdx="4" presStyleCnt="6"/>
      <dgm:spPr/>
      <dgm:t>
        <a:bodyPr/>
        <a:lstStyle/>
        <a:p>
          <a:endParaRPr lang="en-US"/>
        </a:p>
      </dgm:t>
    </dgm:pt>
    <dgm:pt modelId="{63BFAE72-FCCF-BA4F-9956-0AB5E626FC51}" type="pres">
      <dgm:prSet presAssocID="{293B2A9B-37BF-8047-92D6-BE66B584F916}" presName="sp" presStyleCnt="0"/>
      <dgm:spPr/>
    </dgm:pt>
    <dgm:pt modelId="{F126322B-DD4F-E140-A7FF-4520010BC852}" type="pres">
      <dgm:prSet presAssocID="{FC7D1893-2315-C445-AB29-D095D1F92C8F}" presName="arrowAndChildren" presStyleCnt="0"/>
      <dgm:spPr/>
    </dgm:pt>
    <dgm:pt modelId="{1D12345F-F05A-E544-A4B2-85F4704A0163}" type="pres">
      <dgm:prSet presAssocID="{FC7D1893-2315-C445-AB29-D095D1F92C8F}" presName="parentTextArrow" presStyleLbl="node1" presStyleIdx="5" presStyleCnt="6"/>
      <dgm:spPr/>
      <dgm:t>
        <a:bodyPr/>
        <a:lstStyle/>
        <a:p>
          <a:endParaRPr lang="en-US"/>
        </a:p>
      </dgm:t>
    </dgm:pt>
  </dgm:ptLst>
  <dgm:cxnLst>
    <dgm:cxn modelId="{D23BF9DF-CB0F-6B48-AEC3-D60B5B3F4799}" srcId="{4C682B97-B97D-450A-810B-79CE65DBEB0C}" destId="{777828DB-8CDB-B545-9E7B-0C92FEFA0B66}" srcOrd="2" destOrd="0" parTransId="{8B7E7CA2-2144-D045-B798-17D5C4903719}" sibTransId="{B57294CF-5645-4E4F-8297-EAC8E3C994C6}"/>
    <dgm:cxn modelId="{58310E9E-AB42-764C-99F6-EE5213D3BFB1}" type="presOf" srcId="{777828DB-8CDB-B545-9E7B-0C92FEFA0B66}" destId="{07AB71FF-E0F0-4F4D-A1E4-8BE2672EEBF7}" srcOrd="0" destOrd="0" presId="urn:microsoft.com/office/officeart/2005/8/layout/process4"/>
    <dgm:cxn modelId="{B3EEF7AC-09FB-1441-A1A8-36D1D4CCD58A}" type="presOf" srcId="{4C682B97-B97D-450A-810B-79CE65DBEB0C}" destId="{0DF3C1DB-B45F-4172-A20C-1F1504C9452F}" srcOrd="0" destOrd="0" presId="urn:microsoft.com/office/officeart/2005/8/layout/process4"/>
    <dgm:cxn modelId="{9B4DDCB8-3E61-B346-8157-256B953E6740}" type="presOf" srcId="{D8425F49-D764-6A47-B044-8935C3B86D3A}" destId="{5173F16F-F93F-5849-8364-213D7AACB121}" srcOrd="0" destOrd="0" presId="urn:microsoft.com/office/officeart/2005/8/layout/process4"/>
    <dgm:cxn modelId="{4C36FD39-7EAA-F444-A205-19916A471BBA}" srcId="{4C682B97-B97D-450A-810B-79CE65DBEB0C}" destId="{C8305438-70AF-3E4F-AA66-FE1117B0BF42}" srcOrd="5" destOrd="0" parTransId="{73C9ED90-FB6D-374B-9018-C73877C3E60F}" sibTransId="{F9DA4F23-FBD2-7047-9E51-4B0E628FE93F}"/>
    <dgm:cxn modelId="{4C237EE0-08A2-3747-A431-B490D869DE4D}" type="presOf" srcId="{FC7D1893-2315-C445-AB29-D095D1F92C8F}" destId="{1D12345F-F05A-E544-A4B2-85F4704A0163}" srcOrd="0" destOrd="0" presId="urn:microsoft.com/office/officeart/2005/8/layout/process4"/>
    <dgm:cxn modelId="{A2B01FCF-E709-6643-8933-4ED6E62C4BCD}" srcId="{4C682B97-B97D-450A-810B-79CE65DBEB0C}" destId="{D8425F49-D764-6A47-B044-8935C3B86D3A}" srcOrd="4" destOrd="0" parTransId="{53722A79-96BE-204C-B6B5-A33CADBCBD31}" sibTransId="{A1E8D503-F114-2B4A-A5D7-4911C6A6B97A}"/>
    <dgm:cxn modelId="{05C3A936-6FC4-C146-936C-6203D41EE0A7}" type="presOf" srcId="{C8305438-70AF-3E4F-AA66-FE1117B0BF42}" destId="{48E94220-FDDD-4A4E-812F-43E4ABC7F8DC}" srcOrd="0" destOrd="0" presId="urn:microsoft.com/office/officeart/2005/8/layout/process4"/>
    <dgm:cxn modelId="{3268D0AA-7350-CD45-AD6C-738237D95EF8}" srcId="{4C682B97-B97D-450A-810B-79CE65DBEB0C}" destId="{BB946343-594B-6241-B7A4-15C47ABD26D8}" srcOrd="3" destOrd="0" parTransId="{8C7BD5A5-5E63-F44D-A131-7DB79517C2AE}" sibTransId="{8B989AF8-256E-E047-97D0-8C7A48B2A717}"/>
    <dgm:cxn modelId="{8E6AEB35-BE71-564B-B37F-8AAF69BFD599}" srcId="{4C682B97-B97D-450A-810B-79CE65DBEB0C}" destId="{FC7D1893-2315-C445-AB29-D095D1F92C8F}" srcOrd="0" destOrd="0" parTransId="{296858A3-BD40-B949-869F-03B9FF48BC39}" sibTransId="{293B2A9B-37BF-8047-92D6-BE66B584F916}"/>
    <dgm:cxn modelId="{9E71085B-1194-2B45-B0B8-DB4E5A2AC8CB}" type="presOf" srcId="{625C5E96-F02D-EF42-A542-398FFD0A2E05}" destId="{A8A5F2A0-5DBB-FC44-BF12-C5A4D34A674C}" srcOrd="0" destOrd="0" presId="urn:microsoft.com/office/officeart/2005/8/layout/process4"/>
    <dgm:cxn modelId="{84F6EFCB-540B-A842-934D-835F4E46380C}" srcId="{4C682B97-B97D-450A-810B-79CE65DBEB0C}" destId="{625C5E96-F02D-EF42-A542-398FFD0A2E05}" srcOrd="1" destOrd="0" parTransId="{BD533960-EF47-2244-96A7-A574D91D7995}" sibTransId="{3DA41CBE-733A-8748-9CED-719DDA1AD71D}"/>
    <dgm:cxn modelId="{832370B7-C1F2-F744-A943-819A2B824C92}" type="presOf" srcId="{BB946343-594B-6241-B7A4-15C47ABD26D8}" destId="{D8EBF6F1-C228-474B-BC7D-977FE4F4F48B}" srcOrd="0" destOrd="0" presId="urn:microsoft.com/office/officeart/2005/8/layout/process4"/>
    <dgm:cxn modelId="{3291FB3A-567A-A74B-A210-BB10BB56EA02}" type="presParOf" srcId="{0DF3C1DB-B45F-4172-A20C-1F1504C9452F}" destId="{EEB7FB9A-CA35-1345-8AAD-62AC46E1C8BD}" srcOrd="0" destOrd="0" presId="urn:microsoft.com/office/officeart/2005/8/layout/process4"/>
    <dgm:cxn modelId="{19B0E1AA-C483-FB43-8CA1-BCA5CB1D8019}" type="presParOf" srcId="{EEB7FB9A-CA35-1345-8AAD-62AC46E1C8BD}" destId="{48E94220-FDDD-4A4E-812F-43E4ABC7F8DC}" srcOrd="0" destOrd="0" presId="urn:microsoft.com/office/officeart/2005/8/layout/process4"/>
    <dgm:cxn modelId="{6E48564E-4DA5-8E43-9569-B1E39F5E0543}" type="presParOf" srcId="{0DF3C1DB-B45F-4172-A20C-1F1504C9452F}" destId="{6AB17774-C190-C449-9FE5-4FEE2180DE5B}" srcOrd="1" destOrd="0" presId="urn:microsoft.com/office/officeart/2005/8/layout/process4"/>
    <dgm:cxn modelId="{68708762-97C4-FA4E-9689-86714F8E1AB8}" type="presParOf" srcId="{0DF3C1DB-B45F-4172-A20C-1F1504C9452F}" destId="{169EEC5B-716C-DE45-9BC7-98B4501860F7}" srcOrd="2" destOrd="0" presId="urn:microsoft.com/office/officeart/2005/8/layout/process4"/>
    <dgm:cxn modelId="{C05CF5EA-9383-954D-8D20-ACBFC3135CDB}" type="presParOf" srcId="{169EEC5B-716C-DE45-9BC7-98B4501860F7}" destId="{5173F16F-F93F-5849-8364-213D7AACB121}" srcOrd="0" destOrd="0" presId="urn:microsoft.com/office/officeart/2005/8/layout/process4"/>
    <dgm:cxn modelId="{2AE2F80B-ED6A-3042-9A05-94000494B19E}" type="presParOf" srcId="{0DF3C1DB-B45F-4172-A20C-1F1504C9452F}" destId="{CEAD6C08-325E-A448-8730-BE446489A772}" srcOrd="3" destOrd="0" presId="urn:microsoft.com/office/officeart/2005/8/layout/process4"/>
    <dgm:cxn modelId="{76193047-7DD6-9C47-B957-BE84581B3CFD}" type="presParOf" srcId="{0DF3C1DB-B45F-4172-A20C-1F1504C9452F}" destId="{3A879843-C305-C844-A387-7580FAAC00F4}" srcOrd="4" destOrd="0" presId="urn:microsoft.com/office/officeart/2005/8/layout/process4"/>
    <dgm:cxn modelId="{4F83B9A5-AD27-E84C-BDA9-F588D7D5CA74}" type="presParOf" srcId="{3A879843-C305-C844-A387-7580FAAC00F4}" destId="{D8EBF6F1-C228-474B-BC7D-977FE4F4F48B}" srcOrd="0" destOrd="0" presId="urn:microsoft.com/office/officeart/2005/8/layout/process4"/>
    <dgm:cxn modelId="{082A553F-7F5A-4648-83B1-B5774774DF1B}" type="presParOf" srcId="{0DF3C1DB-B45F-4172-A20C-1F1504C9452F}" destId="{730FF1CA-5045-1E49-81D6-A28B270C32B5}" srcOrd="5" destOrd="0" presId="urn:microsoft.com/office/officeart/2005/8/layout/process4"/>
    <dgm:cxn modelId="{7A331CA8-029C-324F-9932-44E4C1D926AD}" type="presParOf" srcId="{0DF3C1DB-B45F-4172-A20C-1F1504C9452F}" destId="{1898A32C-9064-A54B-9439-9427F1002494}" srcOrd="6" destOrd="0" presId="urn:microsoft.com/office/officeart/2005/8/layout/process4"/>
    <dgm:cxn modelId="{4182EB66-F56B-A44E-908E-2414A15A99F1}" type="presParOf" srcId="{1898A32C-9064-A54B-9439-9427F1002494}" destId="{07AB71FF-E0F0-4F4D-A1E4-8BE2672EEBF7}" srcOrd="0" destOrd="0" presId="urn:microsoft.com/office/officeart/2005/8/layout/process4"/>
    <dgm:cxn modelId="{D0DE7C37-2167-904A-915C-ED4B5B17BAB6}" type="presParOf" srcId="{0DF3C1DB-B45F-4172-A20C-1F1504C9452F}" destId="{B55A6580-5476-7B45-9E85-40E0AE895672}" srcOrd="7" destOrd="0" presId="urn:microsoft.com/office/officeart/2005/8/layout/process4"/>
    <dgm:cxn modelId="{FF50B7DD-987A-D945-A97B-86FC89E85521}" type="presParOf" srcId="{0DF3C1DB-B45F-4172-A20C-1F1504C9452F}" destId="{537E1605-3711-1A43-A52B-3E31A042A613}" srcOrd="8" destOrd="0" presId="urn:microsoft.com/office/officeart/2005/8/layout/process4"/>
    <dgm:cxn modelId="{587DFB9D-17FC-C545-840B-391A50D4CC69}" type="presParOf" srcId="{537E1605-3711-1A43-A52B-3E31A042A613}" destId="{A8A5F2A0-5DBB-FC44-BF12-C5A4D34A674C}" srcOrd="0" destOrd="0" presId="urn:microsoft.com/office/officeart/2005/8/layout/process4"/>
    <dgm:cxn modelId="{AF0346D1-A4B9-314B-90B4-F4F686E6FAE4}" type="presParOf" srcId="{0DF3C1DB-B45F-4172-A20C-1F1504C9452F}" destId="{63BFAE72-FCCF-BA4F-9956-0AB5E626FC51}" srcOrd="9" destOrd="0" presId="urn:microsoft.com/office/officeart/2005/8/layout/process4"/>
    <dgm:cxn modelId="{26E86A58-842E-AA43-B616-B7D443FC0168}" type="presParOf" srcId="{0DF3C1DB-B45F-4172-A20C-1F1504C9452F}" destId="{F126322B-DD4F-E140-A7FF-4520010BC852}" srcOrd="10" destOrd="0" presId="urn:microsoft.com/office/officeart/2005/8/layout/process4"/>
    <dgm:cxn modelId="{07D5893E-A655-284B-AD46-E7AF760E0857}" type="presParOf" srcId="{F126322B-DD4F-E140-A7FF-4520010BC852}" destId="{1D12345F-F05A-E544-A4B2-85F4704A0163}"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B30F08B-A6A1-1D44-9532-1679742E08B4}" type="doc">
      <dgm:prSet loTypeId="urn:microsoft.com/office/officeart/2005/8/layout/vList3#1" loCatId="list" qsTypeId="urn:microsoft.com/office/officeart/2005/8/quickstyle/simple4" qsCatId="simple" csTypeId="urn:microsoft.com/office/officeart/2005/8/colors/colorful1#19" csCatId="colorful" phldr="1"/>
      <dgm:spPr/>
    </dgm:pt>
    <dgm:pt modelId="{362B778E-26F9-304C-A69C-9214007179F6}">
      <dgm:prSet phldrT="[Text]" custT="1"/>
      <dgm:spPr/>
      <dgm:t>
        <a:bodyPr/>
        <a:lstStyle/>
        <a:p>
          <a:r>
            <a:rPr lang="en-US" sz="2400" dirty="0" smtClean="0"/>
            <a:t>Trust is essential to all of my important relationships. </a:t>
          </a:r>
          <a:endParaRPr lang="en-US" sz="2400" dirty="0"/>
        </a:p>
      </dgm:t>
    </dgm:pt>
    <dgm:pt modelId="{CCF2B3D3-54F9-E947-BDEC-933D5B7ABA06}" type="parTrans" cxnId="{0A8D632A-0AB7-8A43-ACC1-13183D175C24}">
      <dgm:prSet/>
      <dgm:spPr/>
      <dgm:t>
        <a:bodyPr/>
        <a:lstStyle/>
        <a:p>
          <a:endParaRPr lang="en-US"/>
        </a:p>
      </dgm:t>
    </dgm:pt>
    <dgm:pt modelId="{21682CDC-8FB7-B14D-9E77-E93EFE19B724}" type="sibTrans" cxnId="{0A8D632A-0AB7-8A43-ACC1-13183D175C24}">
      <dgm:prSet/>
      <dgm:spPr/>
      <dgm:t>
        <a:bodyPr/>
        <a:lstStyle/>
        <a:p>
          <a:endParaRPr lang="en-US"/>
        </a:p>
      </dgm:t>
    </dgm:pt>
    <dgm:pt modelId="{2F49A71A-BE8B-D045-BAF5-49409758E348}">
      <dgm:prSet custT="1"/>
      <dgm:spPr>
        <a:solidFill>
          <a:srgbClr val="008000"/>
        </a:solidFill>
      </dgm:spPr>
      <dgm:t>
        <a:bodyPr/>
        <a:lstStyle/>
        <a:p>
          <a:r>
            <a:rPr lang="en-US" sz="2400" dirty="0" smtClean="0"/>
            <a:t>Honesty is the best policy. </a:t>
          </a:r>
          <a:endParaRPr lang="en-US" sz="2400" dirty="0"/>
        </a:p>
      </dgm:t>
    </dgm:pt>
    <dgm:pt modelId="{F4D9ED1D-3407-CF4D-A518-112CB87408D0}" type="parTrans" cxnId="{CAE3D72D-2137-B84D-B041-73F2CD927DD6}">
      <dgm:prSet/>
      <dgm:spPr/>
      <dgm:t>
        <a:bodyPr/>
        <a:lstStyle/>
        <a:p>
          <a:endParaRPr lang="en-US"/>
        </a:p>
      </dgm:t>
    </dgm:pt>
    <dgm:pt modelId="{E14F601E-358E-AA42-B391-F82B98819F56}" type="sibTrans" cxnId="{CAE3D72D-2137-B84D-B041-73F2CD927DD6}">
      <dgm:prSet/>
      <dgm:spPr/>
      <dgm:t>
        <a:bodyPr/>
        <a:lstStyle/>
        <a:p>
          <a:endParaRPr lang="en-US"/>
        </a:p>
      </dgm:t>
    </dgm:pt>
    <dgm:pt modelId="{E6EFB99A-A291-3D40-93A0-67C54254A773}">
      <dgm:prSet custT="1"/>
      <dgm:spPr/>
      <dgm:t>
        <a:bodyPr/>
        <a:lstStyle/>
        <a:p>
          <a:r>
            <a:rPr lang="en-US" sz="2400" dirty="0" smtClean="0"/>
            <a:t>I should keep my promises. </a:t>
          </a:r>
          <a:endParaRPr lang="en-US" sz="2400" dirty="0"/>
        </a:p>
      </dgm:t>
    </dgm:pt>
    <dgm:pt modelId="{70F2BC72-58AC-9744-96EB-3088CF7EEC0B}" type="parTrans" cxnId="{F6CA8D8B-CF2B-1F4C-B3CE-99EFD218583C}">
      <dgm:prSet/>
      <dgm:spPr/>
      <dgm:t>
        <a:bodyPr/>
        <a:lstStyle/>
        <a:p>
          <a:endParaRPr lang="en-US"/>
        </a:p>
      </dgm:t>
    </dgm:pt>
    <dgm:pt modelId="{5B577B26-DE3B-9545-92A3-E4527CE558BF}" type="sibTrans" cxnId="{F6CA8D8B-CF2B-1F4C-B3CE-99EFD218583C}">
      <dgm:prSet/>
      <dgm:spPr/>
      <dgm:t>
        <a:bodyPr/>
        <a:lstStyle/>
        <a:p>
          <a:endParaRPr lang="en-US"/>
        </a:p>
      </dgm:t>
    </dgm:pt>
    <dgm:pt modelId="{18491C6C-ED3C-8248-B524-C1F82D35F832}">
      <dgm:prSet custT="1"/>
      <dgm:spPr/>
      <dgm:t>
        <a:bodyPr/>
        <a:lstStyle/>
        <a:p>
          <a:r>
            <a:rPr lang="en-US" sz="2400" dirty="0" smtClean="0"/>
            <a:t>It’s not worth it to lie or cheat because it hurts my character.</a:t>
          </a:r>
          <a:endParaRPr lang="en-US" sz="2400" dirty="0"/>
        </a:p>
      </dgm:t>
    </dgm:pt>
    <dgm:pt modelId="{6CA22130-943C-5549-84A8-12FC7D155C51}" type="parTrans" cxnId="{7AFE7C7B-1606-3349-9CF3-ADC4D8DFFBAA}">
      <dgm:prSet/>
      <dgm:spPr/>
      <dgm:t>
        <a:bodyPr/>
        <a:lstStyle/>
        <a:p>
          <a:endParaRPr lang="en-US"/>
        </a:p>
      </dgm:t>
    </dgm:pt>
    <dgm:pt modelId="{0657CCF0-F951-094D-B20A-C83C0E665080}" type="sibTrans" cxnId="{7AFE7C7B-1606-3349-9CF3-ADC4D8DFFBAA}">
      <dgm:prSet/>
      <dgm:spPr/>
      <dgm:t>
        <a:bodyPr/>
        <a:lstStyle/>
        <a:p>
          <a:endParaRPr lang="en-US"/>
        </a:p>
      </dgm:t>
    </dgm:pt>
    <dgm:pt modelId="{C31DE40C-4D01-4740-A97B-32B9F98E9F37}" type="pres">
      <dgm:prSet presAssocID="{0B30F08B-A6A1-1D44-9532-1679742E08B4}" presName="linearFlow" presStyleCnt="0">
        <dgm:presLayoutVars>
          <dgm:dir/>
          <dgm:resizeHandles val="exact"/>
        </dgm:presLayoutVars>
      </dgm:prSet>
      <dgm:spPr/>
    </dgm:pt>
    <dgm:pt modelId="{3A04F6EC-741C-7946-8F00-E283A09AB646}" type="pres">
      <dgm:prSet presAssocID="{362B778E-26F9-304C-A69C-9214007179F6}" presName="composite" presStyleCnt="0"/>
      <dgm:spPr/>
    </dgm:pt>
    <dgm:pt modelId="{42BF4D25-CB38-664E-A012-50E05CF97A13}" type="pres">
      <dgm:prSet presAssocID="{362B778E-26F9-304C-A69C-9214007179F6}" presName="imgShp" presStyleLbl="fgImgPlace1" presStyleIdx="0" presStyleCnt="4" custLinFactNeighborX="-59070" custLinFactNeighborY="21926"/>
      <dgm:spPr/>
    </dgm:pt>
    <dgm:pt modelId="{6DE9410F-CE0E-B844-AAC5-87C699907DAE}" type="pres">
      <dgm:prSet presAssocID="{362B778E-26F9-304C-A69C-9214007179F6}" presName="txShp" presStyleLbl="node1" presStyleIdx="0" presStyleCnt="4" custScaleX="131716" custLinFactNeighborY="22026">
        <dgm:presLayoutVars>
          <dgm:bulletEnabled val="1"/>
        </dgm:presLayoutVars>
      </dgm:prSet>
      <dgm:spPr/>
      <dgm:t>
        <a:bodyPr/>
        <a:lstStyle/>
        <a:p>
          <a:endParaRPr lang="en-US"/>
        </a:p>
      </dgm:t>
    </dgm:pt>
    <dgm:pt modelId="{E108D1F0-85E9-EB44-B7A7-23E311D1B39C}" type="pres">
      <dgm:prSet presAssocID="{21682CDC-8FB7-B14D-9E77-E93EFE19B724}" presName="spacing" presStyleCnt="0"/>
      <dgm:spPr/>
    </dgm:pt>
    <dgm:pt modelId="{54A080BC-6ABB-8944-9753-4AB0BE7CF4DE}" type="pres">
      <dgm:prSet presAssocID="{2F49A71A-BE8B-D045-BAF5-49409758E348}" presName="composite" presStyleCnt="0"/>
      <dgm:spPr/>
    </dgm:pt>
    <dgm:pt modelId="{053A72FF-1A3E-E34C-98AC-F3589EFADD34}" type="pres">
      <dgm:prSet presAssocID="{2F49A71A-BE8B-D045-BAF5-49409758E348}" presName="imgShp" presStyleLbl="fgImgPlace1" presStyleIdx="1" presStyleCnt="4" custLinFactNeighborX="-59070" custLinFactNeighborY="13020"/>
      <dgm:spPr/>
    </dgm:pt>
    <dgm:pt modelId="{B00DD605-3CF4-5841-8B05-D87A1027FA89}" type="pres">
      <dgm:prSet presAssocID="{2F49A71A-BE8B-D045-BAF5-49409758E348}" presName="txShp" presStyleLbl="node1" presStyleIdx="1" presStyleCnt="4" custScaleX="131716" custLinFactNeighborY="13554">
        <dgm:presLayoutVars>
          <dgm:bulletEnabled val="1"/>
        </dgm:presLayoutVars>
      </dgm:prSet>
      <dgm:spPr/>
      <dgm:t>
        <a:bodyPr/>
        <a:lstStyle/>
        <a:p>
          <a:endParaRPr lang="en-US"/>
        </a:p>
      </dgm:t>
    </dgm:pt>
    <dgm:pt modelId="{A48E7BB9-98AE-C641-A1EE-6392C7722AB9}" type="pres">
      <dgm:prSet presAssocID="{E14F601E-358E-AA42-B391-F82B98819F56}" presName="spacing" presStyleCnt="0"/>
      <dgm:spPr/>
    </dgm:pt>
    <dgm:pt modelId="{5EEE6847-07A5-2440-92D4-4CE7F9483F7A}" type="pres">
      <dgm:prSet presAssocID="{E6EFB99A-A291-3D40-93A0-67C54254A773}" presName="composite" presStyleCnt="0"/>
      <dgm:spPr/>
    </dgm:pt>
    <dgm:pt modelId="{6726A820-2188-6141-B64E-3079E757F69A}" type="pres">
      <dgm:prSet presAssocID="{E6EFB99A-A291-3D40-93A0-67C54254A773}" presName="imgShp" presStyleLbl="fgImgPlace1" presStyleIdx="2" presStyleCnt="4" custLinFactNeighborX="-59070" custLinFactNeighborY="-534"/>
      <dgm:spPr/>
    </dgm:pt>
    <dgm:pt modelId="{0CB10B27-7E28-FA47-BDCB-6C35D42D5E92}" type="pres">
      <dgm:prSet presAssocID="{E6EFB99A-A291-3D40-93A0-67C54254A773}" presName="txShp" presStyleLbl="node1" presStyleIdx="2" presStyleCnt="4" custScaleX="131716" custLinFactNeighborY="11860">
        <dgm:presLayoutVars>
          <dgm:bulletEnabled val="1"/>
        </dgm:presLayoutVars>
      </dgm:prSet>
      <dgm:spPr/>
      <dgm:t>
        <a:bodyPr/>
        <a:lstStyle/>
        <a:p>
          <a:endParaRPr lang="en-US"/>
        </a:p>
      </dgm:t>
    </dgm:pt>
    <dgm:pt modelId="{2CF5BB45-A093-EB4E-908C-72135839BF95}" type="pres">
      <dgm:prSet presAssocID="{5B577B26-DE3B-9545-92A3-E4527CE558BF}" presName="spacing" presStyleCnt="0"/>
      <dgm:spPr/>
    </dgm:pt>
    <dgm:pt modelId="{BCD600B7-EBBD-A44B-8728-014BB8B6A6DF}" type="pres">
      <dgm:prSet presAssocID="{18491C6C-ED3C-8248-B524-C1F82D35F832}" presName="composite" presStyleCnt="0"/>
      <dgm:spPr/>
    </dgm:pt>
    <dgm:pt modelId="{1CC57C06-328F-3541-A6C9-B8EDD1867A59}" type="pres">
      <dgm:prSet presAssocID="{18491C6C-ED3C-8248-B524-C1F82D35F832}" presName="imgShp" presStyleLbl="fgImgPlace1" presStyleIdx="3" presStyleCnt="4" custLinFactNeighborX="-59070" custLinFactNeighborY="-534"/>
      <dgm:spPr/>
    </dgm:pt>
    <dgm:pt modelId="{1365BE0D-CD10-5049-9649-5F6703012801}" type="pres">
      <dgm:prSet presAssocID="{18491C6C-ED3C-8248-B524-C1F82D35F832}" presName="txShp" presStyleLbl="node1" presStyleIdx="3" presStyleCnt="4" custScaleX="131716">
        <dgm:presLayoutVars>
          <dgm:bulletEnabled val="1"/>
        </dgm:presLayoutVars>
      </dgm:prSet>
      <dgm:spPr/>
      <dgm:t>
        <a:bodyPr/>
        <a:lstStyle/>
        <a:p>
          <a:endParaRPr lang="en-US"/>
        </a:p>
      </dgm:t>
    </dgm:pt>
  </dgm:ptLst>
  <dgm:cxnLst>
    <dgm:cxn modelId="{7AFE7C7B-1606-3349-9CF3-ADC4D8DFFBAA}" srcId="{0B30F08B-A6A1-1D44-9532-1679742E08B4}" destId="{18491C6C-ED3C-8248-B524-C1F82D35F832}" srcOrd="3" destOrd="0" parTransId="{6CA22130-943C-5549-84A8-12FC7D155C51}" sibTransId="{0657CCF0-F951-094D-B20A-C83C0E665080}"/>
    <dgm:cxn modelId="{D6136955-6CB4-0742-A32F-D8A79871676B}" type="presOf" srcId="{18491C6C-ED3C-8248-B524-C1F82D35F832}" destId="{1365BE0D-CD10-5049-9649-5F6703012801}" srcOrd="0" destOrd="0" presId="urn:microsoft.com/office/officeart/2005/8/layout/vList3#1"/>
    <dgm:cxn modelId="{65965E38-BF56-8149-9996-33E19AD646C9}" type="presOf" srcId="{362B778E-26F9-304C-A69C-9214007179F6}" destId="{6DE9410F-CE0E-B844-AAC5-87C699907DAE}" srcOrd="0" destOrd="0" presId="urn:microsoft.com/office/officeart/2005/8/layout/vList3#1"/>
    <dgm:cxn modelId="{7280D83F-4A73-314D-BC6F-3B12AFC5FBDB}" type="presOf" srcId="{0B30F08B-A6A1-1D44-9532-1679742E08B4}" destId="{C31DE40C-4D01-4740-A97B-32B9F98E9F37}" srcOrd="0" destOrd="0" presId="urn:microsoft.com/office/officeart/2005/8/layout/vList3#1"/>
    <dgm:cxn modelId="{CA2E27EB-F2C6-B54B-B726-16EDCD0C14B1}" type="presOf" srcId="{E6EFB99A-A291-3D40-93A0-67C54254A773}" destId="{0CB10B27-7E28-FA47-BDCB-6C35D42D5E92}" srcOrd="0" destOrd="0" presId="urn:microsoft.com/office/officeart/2005/8/layout/vList3#1"/>
    <dgm:cxn modelId="{CAE3D72D-2137-B84D-B041-73F2CD927DD6}" srcId="{0B30F08B-A6A1-1D44-9532-1679742E08B4}" destId="{2F49A71A-BE8B-D045-BAF5-49409758E348}" srcOrd="1" destOrd="0" parTransId="{F4D9ED1D-3407-CF4D-A518-112CB87408D0}" sibTransId="{E14F601E-358E-AA42-B391-F82B98819F56}"/>
    <dgm:cxn modelId="{0A8D632A-0AB7-8A43-ACC1-13183D175C24}" srcId="{0B30F08B-A6A1-1D44-9532-1679742E08B4}" destId="{362B778E-26F9-304C-A69C-9214007179F6}" srcOrd="0" destOrd="0" parTransId="{CCF2B3D3-54F9-E947-BDEC-933D5B7ABA06}" sibTransId="{21682CDC-8FB7-B14D-9E77-E93EFE19B724}"/>
    <dgm:cxn modelId="{F6CA8D8B-CF2B-1F4C-B3CE-99EFD218583C}" srcId="{0B30F08B-A6A1-1D44-9532-1679742E08B4}" destId="{E6EFB99A-A291-3D40-93A0-67C54254A773}" srcOrd="2" destOrd="0" parTransId="{70F2BC72-58AC-9744-96EB-3088CF7EEC0B}" sibTransId="{5B577B26-DE3B-9545-92A3-E4527CE558BF}"/>
    <dgm:cxn modelId="{7C00343B-5D8E-C948-83E9-61268EDA0E75}" type="presOf" srcId="{2F49A71A-BE8B-D045-BAF5-49409758E348}" destId="{B00DD605-3CF4-5841-8B05-D87A1027FA89}" srcOrd="0" destOrd="0" presId="urn:microsoft.com/office/officeart/2005/8/layout/vList3#1"/>
    <dgm:cxn modelId="{8862302B-EC7B-F241-AF8C-B91966B81AB0}" type="presParOf" srcId="{C31DE40C-4D01-4740-A97B-32B9F98E9F37}" destId="{3A04F6EC-741C-7946-8F00-E283A09AB646}" srcOrd="0" destOrd="0" presId="urn:microsoft.com/office/officeart/2005/8/layout/vList3#1"/>
    <dgm:cxn modelId="{9A1F0030-F781-A845-9525-C3F9AB922F1B}" type="presParOf" srcId="{3A04F6EC-741C-7946-8F00-E283A09AB646}" destId="{42BF4D25-CB38-664E-A012-50E05CF97A13}" srcOrd="0" destOrd="0" presId="urn:microsoft.com/office/officeart/2005/8/layout/vList3#1"/>
    <dgm:cxn modelId="{C62533AE-903A-8843-8AB0-83BD79738ED0}" type="presParOf" srcId="{3A04F6EC-741C-7946-8F00-E283A09AB646}" destId="{6DE9410F-CE0E-B844-AAC5-87C699907DAE}" srcOrd="1" destOrd="0" presId="urn:microsoft.com/office/officeart/2005/8/layout/vList3#1"/>
    <dgm:cxn modelId="{7E755E2B-AAB4-0246-8FF7-BFD81C229EE5}" type="presParOf" srcId="{C31DE40C-4D01-4740-A97B-32B9F98E9F37}" destId="{E108D1F0-85E9-EB44-B7A7-23E311D1B39C}" srcOrd="1" destOrd="0" presId="urn:microsoft.com/office/officeart/2005/8/layout/vList3#1"/>
    <dgm:cxn modelId="{4110FE6C-3592-3745-B2B9-5B001CDD8FE5}" type="presParOf" srcId="{C31DE40C-4D01-4740-A97B-32B9F98E9F37}" destId="{54A080BC-6ABB-8944-9753-4AB0BE7CF4DE}" srcOrd="2" destOrd="0" presId="urn:microsoft.com/office/officeart/2005/8/layout/vList3#1"/>
    <dgm:cxn modelId="{1740FF07-7F52-0946-BFE4-1D746FBAD283}" type="presParOf" srcId="{54A080BC-6ABB-8944-9753-4AB0BE7CF4DE}" destId="{053A72FF-1A3E-E34C-98AC-F3589EFADD34}" srcOrd="0" destOrd="0" presId="urn:microsoft.com/office/officeart/2005/8/layout/vList3#1"/>
    <dgm:cxn modelId="{2F4D46DC-A994-D44A-936D-81432E58B807}" type="presParOf" srcId="{54A080BC-6ABB-8944-9753-4AB0BE7CF4DE}" destId="{B00DD605-3CF4-5841-8B05-D87A1027FA89}" srcOrd="1" destOrd="0" presId="urn:microsoft.com/office/officeart/2005/8/layout/vList3#1"/>
    <dgm:cxn modelId="{6A9E78DC-0E4E-6A45-90B4-5B8DC04D2404}" type="presParOf" srcId="{C31DE40C-4D01-4740-A97B-32B9F98E9F37}" destId="{A48E7BB9-98AE-C641-A1EE-6392C7722AB9}" srcOrd="3" destOrd="0" presId="urn:microsoft.com/office/officeart/2005/8/layout/vList3#1"/>
    <dgm:cxn modelId="{C368E9BC-E090-CF4C-A4A5-B2BC9A214F1F}" type="presParOf" srcId="{C31DE40C-4D01-4740-A97B-32B9F98E9F37}" destId="{5EEE6847-07A5-2440-92D4-4CE7F9483F7A}" srcOrd="4" destOrd="0" presId="urn:microsoft.com/office/officeart/2005/8/layout/vList3#1"/>
    <dgm:cxn modelId="{3976C589-3E3C-6941-82EA-F0F0450DD960}" type="presParOf" srcId="{5EEE6847-07A5-2440-92D4-4CE7F9483F7A}" destId="{6726A820-2188-6141-B64E-3079E757F69A}" srcOrd="0" destOrd="0" presId="urn:microsoft.com/office/officeart/2005/8/layout/vList3#1"/>
    <dgm:cxn modelId="{A67E1F6A-14A2-E14E-93D7-351FA72A473A}" type="presParOf" srcId="{5EEE6847-07A5-2440-92D4-4CE7F9483F7A}" destId="{0CB10B27-7E28-FA47-BDCB-6C35D42D5E92}" srcOrd="1" destOrd="0" presId="urn:microsoft.com/office/officeart/2005/8/layout/vList3#1"/>
    <dgm:cxn modelId="{5EE86ED4-AFB1-1441-B415-CBAEFC739E42}" type="presParOf" srcId="{C31DE40C-4D01-4740-A97B-32B9F98E9F37}" destId="{2CF5BB45-A093-EB4E-908C-72135839BF95}" srcOrd="5" destOrd="0" presId="urn:microsoft.com/office/officeart/2005/8/layout/vList3#1"/>
    <dgm:cxn modelId="{3BAA799E-2EA6-ED44-B560-ACD867407D82}" type="presParOf" srcId="{C31DE40C-4D01-4740-A97B-32B9F98E9F37}" destId="{BCD600B7-EBBD-A44B-8728-014BB8B6A6DF}" srcOrd="6" destOrd="0" presId="urn:microsoft.com/office/officeart/2005/8/layout/vList3#1"/>
    <dgm:cxn modelId="{8C6A24B3-2F8E-AA41-A137-ACC3F65FCD70}" type="presParOf" srcId="{BCD600B7-EBBD-A44B-8728-014BB8B6A6DF}" destId="{1CC57C06-328F-3541-A6C9-B8EDD1867A59}" srcOrd="0" destOrd="0" presId="urn:microsoft.com/office/officeart/2005/8/layout/vList3#1"/>
    <dgm:cxn modelId="{09A88F72-6356-8C49-BDD2-E223C7C6E15F}" type="presParOf" srcId="{BCD600B7-EBBD-A44B-8728-014BB8B6A6DF}" destId="{1365BE0D-CD10-5049-9649-5F670301280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50AB0AD-85F5-7A47-80E1-CF953D01044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78D5547-7BB1-7242-AE7E-AFD1779EFA30}">
      <dgm:prSet custT="1"/>
      <dgm:spPr>
        <a:solidFill>
          <a:srgbClr val="800000"/>
        </a:solidFill>
      </dgm:spPr>
      <dgm:t>
        <a:bodyPr/>
        <a:lstStyle/>
        <a:p>
          <a:pPr algn="ctr" rtl="0"/>
          <a:r>
            <a:rPr lang="en-US" sz="2800" dirty="0" smtClean="0"/>
            <a:t>The process to integrate CHARACTER COUNTS is T.E.A.M. (Teach, Enforce, Advocate, Model)</a:t>
          </a:r>
          <a:endParaRPr lang="en-US" sz="2800" dirty="0"/>
        </a:p>
      </dgm:t>
    </dgm:pt>
    <dgm:pt modelId="{40C730FC-4CCE-1E42-9F1E-A4560AA2EDE8}" type="parTrans" cxnId="{3B199BA1-5FA5-B44B-B9B5-05AD900CA11B}">
      <dgm:prSet/>
      <dgm:spPr/>
      <dgm:t>
        <a:bodyPr/>
        <a:lstStyle/>
        <a:p>
          <a:endParaRPr lang="en-US"/>
        </a:p>
      </dgm:t>
    </dgm:pt>
    <dgm:pt modelId="{6AD873F7-21F5-4243-81E7-80753D590D19}" type="sibTrans" cxnId="{3B199BA1-5FA5-B44B-B9B5-05AD900CA11B}">
      <dgm:prSet/>
      <dgm:spPr/>
      <dgm:t>
        <a:bodyPr/>
        <a:lstStyle/>
        <a:p>
          <a:endParaRPr lang="en-US"/>
        </a:p>
      </dgm:t>
    </dgm:pt>
    <dgm:pt modelId="{70B50F83-1E3E-3F40-A001-D6DB4D734E18}" type="pres">
      <dgm:prSet presAssocID="{350AB0AD-85F5-7A47-80E1-CF953D010441}" presName="linear" presStyleCnt="0">
        <dgm:presLayoutVars>
          <dgm:dir/>
          <dgm:animLvl val="lvl"/>
          <dgm:resizeHandles val="exact"/>
        </dgm:presLayoutVars>
      </dgm:prSet>
      <dgm:spPr/>
      <dgm:t>
        <a:bodyPr/>
        <a:lstStyle/>
        <a:p>
          <a:endParaRPr lang="en-US"/>
        </a:p>
      </dgm:t>
    </dgm:pt>
    <dgm:pt modelId="{3DCC8764-70FF-104D-842C-63CD9A11F2BA}" type="pres">
      <dgm:prSet presAssocID="{678D5547-7BB1-7242-AE7E-AFD1779EFA30}" presName="parentLin" presStyleCnt="0"/>
      <dgm:spPr/>
    </dgm:pt>
    <dgm:pt modelId="{9B68A423-8C67-AC47-97C6-262E615B960E}" type="pres">
      <dgm:prSet presAssocID="{678D5547-7BB1-7242-AE7E-AFD1779EFA30}" presName="parentLeftMargin" presStyleLbl="node1" presStyleIdx="0" presStyleCnt="1"/>
      <dgm:spPr/>
      <dgm:t>
        <a:bodyPr/>
        <a:lstStyle/>
        <a:p>
          <a:endParaRPr lang="en-US"/>
        </a:p>
      </dgm:t>
    </dgm:pt>
    <dgm:pt modelId="{866E6822-D504-1744-A9FE-0AE4543184A8}" type="pres">
      <dgm:prSet presAssocID="{678D5547-7BB1-7242-AE7E-AFD1779EFA30}" presName="parentText" presStyleLbl="node1" presStyleIdx="0" presStyleCnt="1" custScaleX="142857" custScaleY="213388" custLinFactNeighborX="515" custLinFactNeighborY="36442">
        <dgm:presLayoutVars>
          <dgm:chMax val="0"/>
          <dgm:bulletEnabled val="1"/>
        </dgm:presLayoutVars>
      </dgm:prSet>
      <dgm:spPr/>
      <dgm:t>
        <a:bodyPr/>
        <a:lstStyle/>
        <a:p>
          <a:endParaRPr lang="en-US"/>
        </a:p>
      </dgm:t>
    </dgm:pt>
    <dgm:pt modelId="{78755280-5C5E-A145-906F-90607446EFD2}" type="pres">
      <dgm:prSet presAssocID="{678D5547-7BB1-7242-AE7E-AFD1779EFA30}" presName="negativeSpace" presStyleCnt="0"/>
      <dgm:spPr/>
    </dgm:pt>
    <dgm:pt modelId="{18DF7EDD-03CA-EE44-905C-3012BC377EC8}" type="pres">
      <dgm:prSet presAssocID="{678D5547-7BB1-7242-AE7E-AFD1779EFA30}" presName="childText" presStyleLbl="conFgAcc1" presStyleIdx="0" presStyleCnt="1">
        <dgm:presLayoutVars>
          <dgm:bulletEnabled val="1"/>
        </dgm:presLayoutVars>
      </dgm:prSet>
      <dgm:spPr/>
    </dgm:pt>
  </dgm:ptLst>
  <dgm:cxnLst>
    <dgm:cxn modelId="{3B199BA1-5FA5-B44B-B9B5-05AD900CA11B}" srcId="{350AB0AD-85F5-7A47-80E1-CF953D010441}" destId="{678D5547-7BB1-7242-AE7E-AFD1779EFA30}" srcOrd="0" destOrd="0" parTransId="{40C730FC-4CCE-1E42-9F1E-A4560AA2EDE8}" sibTransId="{6AD873F7-21F5-4243-81E7-80753D590D19}"/>
    <dgm:cxn modelId="{373AE378-CA69-9D43-9DCB-9E2728082BC5}" type="presOf" srcId="{678D5547-7BB1-7242-AE7E-AFD1779EFA30}" destId="{866E6822-D504-1744-A9FE-0AE4543184A8}" srcOrd="1" destOrd="0" presId="urn:microsoft.com/office/officeart/2005/8/layout/list1"/>
    <dgm:cxn modelId="{2EA6C9D6-52CF-D14F-BF6D-E41ACE27FCF1}" type="presOf" srcId="{350AB0AD-85F5-7A47-80E1-CF953D010441}" destId="{70B50F83-1E3E-3F40-A001-D6DB4D734E18}" srcOrd="0" destOrd="0" presId="urn:microsoft.com/office/officeart/2005/8/layout/list1"/>
    <dgm:cxn modelId="{64A225EC-AC2A-3A47-AA60-FA60E718A727}" type="presOf" srcId="{678D5547-7BB1-7242-AE7E-AFD1779EFA30}" destId="{9B68A423-8C67-AC47-97C6-262E615B960E}" srcOrd="0" destOrd="0" presId="urn:microsoft.com/office/officeart/2005/8/layout/list1"/>
    <dgm:cxn modelId="{FD4F68D4-E00C-A943-BCC1-151F70D9681F}" type="presParOf" srcId="{70B50F83-1E3E-3F40-A001-D6DB4D734E18}" destId="{3DCC8764-70FF-104D-842C-63CD9A11F2BA}" srcOrd="0" destOrd="0" presId="urn:microsoft.com/office/officeart/2005/8/layout/list1"/>
    <dgm:cxn modelId="{4C65409A-477F-C840-9940-BAFBC15257D1}" type="presParOf" srcId="{3DCC8764-70FF-104D-842C-63CD9A11F2BA}" destId="{9B68A423-8C67-AC47-97C6-262E615B960E}" srcOrd="0" destOrd="0" presId="urn:microsoft.com/office/officeart/2005/8/layout/list1"/>
    <dgm:cxn modelId="{A4705F86-9E34-EA40-AD1A-DC9747898DC6}" type="presParOf" srcId="{3DCC8764-70FF-104D-842C-63CD9A11F2BA}" destId="{866E6822-D504-1744-A9FE-0AE4543184A8}" srcOrd="1" destOrd="0" presId="urn:microsoft.com/office/officeart/2005/8/layout/list1"/>
    <dgm:cxn modelId="{0C7CD049-6B92-1543-9C38-DA8F1E33032B}" type="presParOf" srcId="{70B50F83-1E3E-3F40-A001-D6DB4D734E18}" destId="{78755280-5C5E-A145-906F-90607446EFD2}" srcOrd="1" destOrd="0" presId="urn:microsoft.com/office/officeart/2005/8/layout/list1"/>
    <dgm:cxn modelId="{408AC574-7928-3047-9186-8727B1742D28}" type="presParOf" srcId="{70B50F83-1E3E-3F40-A001-D6DB4D734E18}" destId="{18DF7EDD-03CA-EE44-905C-3012BC377EC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9AEA730-5A56-4F97-AAF3-11E29E4189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D8BF8E-A816-43C3-903D-1F0CBB589B7C}">
      <dgm:prSet custT="1"/>
      <dgm:spPr>
        <a:solidFill>
          <a:srgbClr val="FFFF00"/>
        </a:solidFill>
      </dgm:spPr>
      <dgm:t>
        <a:bodyPr/>
        <a:lstStyle/>
        <a:p>
          <a:pPr algn="ctr" rtl="0"/>
          <a:r>
            <a:rPr lang="en-US" sz="4000" b="1" dirty="0" smtClean="0">
              <a:solidFill>
                <a:srgbClr val="000000"/>
              </a:solidFill>
            </a:rPr>
            <a:t>C3. RESPECT</a:t>
          </a:r>
          <a:endParaRPr lang="en-US" sz="4000" dirty="0">
            <a:solidFill>
              <a:srgbClr val="000000"/>
            </a:solidFill>
          </a:endParaRPr>
        </a:p>
      </dgm:t>
    </dgm:pt>
    <dgm:pt modelId="{DE11E157-52A9-4102-816A-CF653A17B7CB}" type="parTrans" cxnId="{862D515D-58D2-45C2-93E2-2F5C3772AE11}">
      <dgm:prSet/>
      <dgm:spPr/>
      <dgm:t>
        <a:bodyPr/>
        <a:lstStyle/>
        <a:p>
          <a:endParaRPr lang="en-US"/>
        </a:p>
      </dgm:t>
    </dgm:pt>
    <dgm:pt modelId="{374BA4BE-C603-4FF6-93BF-FDCC2B15F967}" type="sibTrans" cxnId="{862D515D-58D2-45C2-93E2-2F5C3772AE11}">
      <dgm:prSet/>
      <dgm:spPr/>
      <dgm:t>
        <a:bodyPr/>
        <a:lstStyle/>
        <a:p>
          <a:endParaRPr lang="en-US"/>
        </a:p>
      </dgm:t>
    </dgm:pt>
    <dgm:pt modelId="{9AFE1099-F92F-4998-ACA2-1FD42C511049}" type="pres">
      <dgm:prSet presAssocID="{39AEA730-5A56-4F97-AAF3-11E29E41898E}" presName="linear" presStyleCnt="0">
        <dgm:presLayoutVars>
          <dgm:animLvl val="lvl"/>
          <dgm:resizeHandles val="exact"/>
        </dgm:presLayoutVars>
      </dgm:prSet>
      <dgm:spPr/>
      <dgm:t>
        <a:bodyPr/>
        <a:lstStyle/>
        <a:p>
          <a:endParaRPr lang="en-US"/>
        </a:p>
      </dgm:t>
    </dgm:pt>
    <dgm:pt modelId="{D4A60668-5B8C-4A1E-9FB2-13ED4DAA3930}" type="pres">
      <dgm:prSet presAssocID="{92D8BF8E-A816-43C3-903D-1F0CBB589B7C}" presName="parentText" presStyleLbl="node1" presStyleIdx="0" presStyleCnt="1" custLinFactNeighborX="1282" custLinFactNeighborY="11091">
        <dgm:presLayoutVars>
          <dgm:chMax val="0"/>
          <dgm:bulletEnabled val="1"/>
        </dgm:presLayoutVars>
      </dgm:prSet>
      <dgm:spPr/>
      <dgm:t>
        <a:bodyPr/>
        <a:lstStyle/>
        <a:p>
          <a:endParaRPr lang="en-US"/>
        </a:p>
      </dgm:t>
    </dgm:pt>
  </dgm:ptLst>
  <dgm:cxnLst>
    <dgm:cxn modelId="{862D515D-58D2-45C2-93E2-2F5C3772AE11}" srcId="{39AEA730-5A56-4F97-AAF3-11E29E41898E}" destId="{92D8BF8E-A816-43C3-903D-1F0CBB589B7C}" srcOrd="0" destOrd="0" parTransId="{DE11E157-52A9-4102-816A-CF653A17B7CB}" sibTransId="{374BA4BE-C603-4FF6-93BF-FDCC2B15F967}"/>
    <dgm:cxn modelId="{0EBB8F58-4859-F24C-A7AC-AFF59FDD2FD7}" type="presOf" srcId="{92D8BF8E-A816-43C3-903D-1F0CBB589B7C}" destId="{D4A60668-5B8C-4A1E-9FB2-13ED4DAA3930}" srcOrd="0" destOrd="0" presId="urn:microsoft.com/office/officeart/2005/8/layout/vList2"/>
    <dgm:cxn modelId="{B06D8C97-1324-B24B-ACE1-0414B998E72B}" type="presOf" srcId="{39AEA730-5A56-4F97-AAF3-11E29E41898E}" destId="{9AFE1099-F92F-4998-ACA2-1FD42C511049}" srcOrd="0" destOrd="0" presId="urn:microsoft.com/office/officeart/2005/8/layout/vList2"/>
    <dgm:cxn modelId="{5C881492-5B3F-6149-80CA-9C860966F864}" type="presParOf" srcId="{9AFE1099-F92F-4998-ACA2-1FD42C511049}" destId="{D4A60668-5B8C-4A1E-9FB2-13ED4DAA39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0F8E4F-4436-4C75-9C7F-B242891ABE4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B6E4156-5ED1-4D6C-953C-FC1A9D3C9AD1}">
      <dgm:prSet custT="1"/>
      <dgm:spPr>
        <a:solidFill>
          <a:srgbClr val="FFFF00"/>
        </a:solidFill>
      </dgm:spPr>
      <dgm:t>
        <a:bodyPr/>
        <a:lstStyle/>
        <a:p>
          <a:pPr rtl="0"/>
          <a:r>
            <a:rPr lang="en-US" sz="2800" b="1" dirty="0" smtClean="0">
              <a:solidFill>
                <a:srgbClr val="000000"/>
              </a:solidFill>
            </a:rPr>
            <a:t>Students treat every individual with respect and judge others on their character and ability without regard to race, religion, sexual orientation, political ideology, gender, age, or other physical or personal characteristics based on the belief that all individuals are worthy and that their well-being and dignity is important simply because they are fellow human beings.</a:t>
          </a:r>
          <a:endParaRPr lang="en-US" sz="2800" b="1" dirty="0">
            <a:solidFill>
              <a:srgbClr val="000000"/>
            </a:solidFill>
            <a:effectLst>
              <a:outerShdw blurRad="38100" dist="38100" dir="2700000" algn="tl">
                <a:srgbClr val="000000">
                  <a:alpha val="43137"/>
                </a:srgbClr>
              </a:outerShdw>
            </a:effectLst>
          </a:endParaRPr>
        </a:p>
      </dgm:t>
    </dgm:pt>
    <dgm:pt modelId="{E3B10F86-B86B-49A8-8DFF-EDEA077A183E}" type="parTrans" cxnId="{4652CCD8-42B1-4FEB-8A2A-17EC43E5EB01}">
      <dgm:prSet/>
      <dgm:spPr/>
      <dgm:t>
        <a:bodyPr/>
        <a:lstStyle/>
        <a:p>
          <a:endParaRPr lang="en-US"/>
        </a:p>
      </dgm:t>
    </dgm:pt>
    <dgm:pt modelId="{C6127A7B-602D-4BE2-B743-E87A252768AC}" type="sibTrans" cxnId="{4652CCD8-42B1-4FEB-8A2A-17EC43E5EB01}">
      <dgm:prSet/>
      <dgm:spPr/>
      <dgm:t>
        <a:bodyPr/>
        <a:lstStyle/>
        <a:p>
          <a:endParaRPr lang="en-US"/>
        </a:p>
      </dgm:t>
    </dgm:pt>
    <dgm:pt modelId="{55591AC3-352A-48C9-BEA4-E24C90CE345A}" type="pres">
      <dgm:prSet presAssocID="{E50F8E4F-4436-4C75-9C7F-B242891ABE4B}" presName="linear" presStyleCnt="0">
        <dgm:presLayoutVars>
          <dgm:animLvl val="lvl"/>
          <dgm:resizeHandles val="exact"/>
        </dgm:presLayoutVars>
      </dgm:prSet>
      <dgm:spPr/>
      <dgm:t>
        <a:bodyPr/>
        <a:lstStyle/>
        <a:p>
          <a:endParaRPr lang="en-US"/>
        </a:p>
      </dgm:t>
    </dgm:pt>
    <dgm:pt modelId="{D68E3E4F-D7C9-4B86-8635-2A2D61AFE5D7}" type="pres">
      <dgm:prSet presAssocID="{1B6E4156-5ED1-4D6C-953C-FC1A9D3C9AD1}" presName="parentText" presStyleLbl="node1" presStyleIdx="0" presStyleCnt="1">
        <dgm:presLayoutVars>
          <dgm:chMax val="0"/>
          <dgm:bulletEnabled val="1"/>
        </dgm:presLayoutVars>
      </dgm:prSet>
      <dgm:spPr/>
      <dgm:t>
        <a:bodyPr/>
        <a:lstStyle/>
        <a:p>
          <a:endParaRPr lang="en-US"/>
        </a:p>
      </dgm:t>
    </dgm:pt>
  </dgm:ptLst>
  <dgm:cxnLst>
    <dgm:cxn modelId="{80C27329-8A92-264A-8592-88B28639D944}" type="presOf" srcId="{E50F8E4F-4436-4C75-9C7F-B242891ABE4B}" destId="{55591AC3-352A-48C9-BEA4-E24C90CE345A}" srcOrd="0" destOrd="0" presId="urn:microsoft.com/office/officeart/2005/8/layout/vList2"/>
    <dgm:cxn modelId="{6C3DF988-6914-544C-B09B-5B157797A5E7}" type="presOf" srcId="{1B6E4156-5ED1-4D6C-953C-FC1A9D3C9AD1}" destId="{D68E3E4F-D7C9-4B86-8635-2A2D61AFE5D7}" srcOrd="0" destOrd="0" presId="urn:microsoft.com/office/officeart/2005/8/layout/vList2"/>
    <dgm:cxn modelId="{4652CCD8-42B1-4FEB-8A2A-17EC43E5EB01}" srcId="{E50F8E4F-4436-4C75-9C7F-B242891ABE4B}" destId="{1B6E4156-5ED1-4D6C-953C-FC1A9D3C9AD1}" srcOrd="0" destOrd="0" parTransId="{E3B10F86-B86B-49A8-8DFF-EDEA077A183E}" sibTransId="{C6127A7B-602D-4BE2-B743-E87A252768AC}"/>
    <dgm:cxn modelId="{4D2783B0-CBA9-4942-8534-CAC36DEB29D2}" type="presParOf" srcId="{55591AC3-352A-48C9-BEA4-E24C90CE345A}" destId="{D68E3E4F-D7C9-4B86-8635-2A2D61AFE5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49DCA51-DD97-4805-99F5-5269B7AFF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99FDD-BFC1-41C6-96E4-52F20B53900D}">
      <dgm:prSet/>
      <dgm:spPr>
        <a:solidFill>
          <a:srgbClr val="FFCD1E"/>
        </a:solidFill>
      </dgm:spPr>
      <dgm:t>
        <a:bodyPr/>
        <a:lstStyle/>
        <a:p>
          <a:pPr algn="ctr" rtl="0"/>
          <a:r>
            <a:rPr lang="en-US" b="1" dirty="0" smtClean="0">
              <a:solidFill>
                <a:srgbClr val="000000"/>
              </a:solidFill>
              <a:effectLst>
                <a:outerShdw blurRad="38100" dist="38100" dir="2700000" algn="tl">
                  <a:srgbClr val="000000">
                    <a:alpha val="43137"/>
                  </a:srgbClr>
                </a:outerShdw>
              </a:effectLst>
            </a:rPr>
            <a:t>RESPECT</a:t>
          </a:r>
          <a:endParaRPr lang="en-US" dirty="0">
            <a:solidFill>
              <a:srgbClr val="000000"/>
            </a:solidFill>
            <a:effectLst>
              <a:outerShdw blurRad="38100" dist="38100" dir="2700000" algn="tl">
                <a:srgbClr val="000000">
                  <a:alpha val="43137"/>
                </a:srgbClr>
              </a:outerShdw>
            </a:effectLst>
          </a:endParaRPr>
        </a:p>
      </dgm:t>
    </dgm:pt>
    <dgm:pt modelId="{BDE943B4-E3EB-43F6-97EE-025D15FCC727}" type="parTrans" cxnId="{473010F1-51AB-4BFD-9FE9-7990D46F37EB}">
      <dgm:prSet/>
      <dgm:spPr/>
      <dgm:t>
        <a:bodyPr/>
        <a:lstStyle/>
        <a:p>
          <a:endParaRPr lang="en-US"/>
        </a:p>
      </dgm:t>
    </dgm:pt>
    <dgm:pt modelId="{484A11E9-37D0-448D-9410-02F9825A95E9}" type="sibTrans" cxnId="{473010F1-51AB-4BFD-9FE9-7990D46F37EB}">
      <dgm:prSet/>
      <dgm:spPr/>
      <dgm:t>
        <a:bodyPr/>
        <a:lstStyle/>
        <a:p>
          <a:endParaRPr lang="en-US"/>
        </a:p>
      </dgm:t>
    </dgm:pt>
    <dgm:pt modelId="{B7412025-9A44-494B-A353-550AFC163D1B}" type="pres">
      <dgm:prSet presAssocID="{449DCA51-DD97-4805-99F5-5269B7AFF055}" presName="linear" presStyleCnt="0">
        <dgm:presLayoutVars>
          <dgm:animLvl val="lvl"/>
          <dgm:resizeHandles val="exact"/>
        </dgm:presLayoutVars>
      </dgm:prSet>
      <dgm:spPr/>
      <dgm:t>
        <a:bodyPr/>
        <a:lstStyle/>
        <a:p>
          <a:endParaRPr lang="en-US"/>
        </a:p>
      </dgm:t>
    </dgm:pt>
    <dgm:pt modelId="{A38DF5B8-A1B6-4CF6-93B8-3C33C77C9FF0}" type="pres">
      <dgm:prSet presAssocID="{4A799FDD-BFC1-41C6-96E4-52F20B53900D}" presName="parentText" presStyleLbl="node1" presStyleIdx="0" presStyleCnt="1" custLinFactNeighborX="-244" custLinFactNeighborY="-3004">
        <dgm:presLayoutVars>
          <dgm:chMax val="0"/>
          <dgm:bulletEnabled val="1"/>
        </dgm:presLayoutVars>
      </dgm:prSet>
      <dgm:spPr/>
      <dgm:t>
        <a:bodyPr/>
        <a:lstStyle/>
        <a:p>
          <a:endParaRPr lang="en-US"/>
        </a:p>
      </dgm:t>
    </dgm:pt>
  </dgm:ptLst>
  <dgm:cxnLst>
    <dgm:cxn modelId="{24E6D6C3-70DF-8048-9057-C853276BAF71}" type="presOf" srcId="{4A799FDD-BFC1-41C6-96E4-52F20B53900D}" destId="{A38DF5B8-A1B6-4CF6-93B8-3C33C77C9FF0}" srcOrd="0" destOrd="0" presId="urn:microsoft.com/office/officeart/2005/8/layout/vList2"/>
    <dgm:cxn modelId="{E2757926-5A5B-D441-88F6-833169B20805}" type="presOf" srcId="{449DCA51-DD97-4805-99F5-5269B7AFF055}" destId="{B7412025-9A44-494B-A353-550AFC163D1B}" srcOrd="0" destOrd="0" presId="urn:microsoft.com/office/officeart/2005/8/layout/vList2"/>
    <dgm:cxn modelId="{473010F1-51AB-4BFD-9FE9-7990D46F37EB}" srcId="{449DCA51-DD97-4805-99F5-5269B7AFF055}" destId="{4A799FDD-BFC1-41C6-96E4-52F20B53900D}" srcOrd="0" destOrd="0" parTransId="{BDE943B4-E3EB-43F6-97EE-025D15FCC727}" sibTransId="{484A11E9-37D0-448D-9410-02F9825A95E9}"/>
    <dgm:cxn modelId="{EE974DB1-139A-C84F-B4ED-3A194383C585}" type="presParOf" srcId="{B7412025-9A44-494B-A353-550AFC163D1B}" destId="{A38DF5B8-A1B6-4CF6-93B8-3C33C77C9F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7644026-7B60-C040-9F4F-5C22BC7FB3FA}" type="doc">
      <dgm:prSet loTypeId="urn:microsoft.com/office/officeart/2005/8/layout/vList3#24" loCatId="list" qsTypeId="urn:microsoft.com/office/officeart/2005/8/quickstyle/simple4" qsCatId="simple" csTypeId="urn:microsoft.com/office/officeart/2005/8/colors/colorful2" csCatId="colorful" phldr="1"/>
      <dgm:spPr/>
    </dgm:pt>
    <dgm:pt modelId="{053792D8-C3EE-7840-82EB-65C7D0CEDB1A}">
      <dgm:prSet custT="1"/>
      <dgm:spPr/>
      <dgm:t>
        <a:bodyPr/>
        <a:lstStyle/>
        <a:p>
          <a:r>
            <a:rPr lang="en-US" sz="2400" dirty="0" smtClean="0"/>
            <a:t>I should be courteous and have good manners.</a:t>
          </a:r>
          <a:endParaRPr lang="en-US" sz="2400" dirty="0"/>
        </a:p>
      </dgm:t>
    </dgm:pt>
    <dgm:pt modelId="{56C807EC-A488-154C-8947-E2887E03D420}" type="parTrans" cxnId="{784B78F4-AA0A-9F4D-9B4B-F1A92ECFA22C}">
      <dgm:prSet/>
      <dgm:spPr/>
      <dgm:t>
        <a:bodyPr/>
        <a:lstStyle/>
        <a:p>
          <a:endParaRPr lang="en-US"/>
        </a:p>
      </dgm:t>
    </dgm:pt>
    <dgm:pt modelId="{8A58874D-2DD1-6749-AC91-EE9E752F9711}" type="sibTrans" cxnId="{784B78F4-AA0A-9F4D-9B4B-F1A92ECFA22C}">
      <dgm:prSet/>
      <dgm:spPr/>
      <dgm:t>
        <a:bodyPr/>
        <a:lstStyle/>
        <a:p>
          <a:endParaRPr lang="en-US"/>
        </a:p>
      </dgm:t>
    </dgm:pt>
    <dgm:pt modelId="{8A3FB84C-43B7-134D-9C03-C78D475B6B49}">
      <dgm:prSet custT="1"/>
      <dgm:spPr/>
      <dgm:t>
        <a:bodyPr/>
        <a:lstStyle/>
        <a:p>
          <a:r>
            <a:rPr lang="en-US" sz="2400" dirty="0" smtClean="0"/>
            <a:t>I should live by the Golden Rule: Treat others the way I want to be treated.</a:t>
          </a:r>
          <a:endParaRPr lang="en-US" sz="2400" dirty="0"/>
        </a:p>
      </dgm:t>
    </dgm:pt>
    <dgm:pt modelId="{A4AF8D4C-A34B-494D-9314-8A62AE34549E}" type="parTrans" cxnId="{DFD58F3B-ABC9-B147-9363-37FDE8C085A7}">
      <dgm:prSet/>
      <dgm:spPr/>
      <dgm:t>
        <a:bodyPr/>
        <a:lstStyle/>
        <a:p>
          <a:endParaRPr lang="en-US"/>
        </a:p>
      </dgm:t>
    </dgm:pt>
    <dgm:pt modelId="{8A0C3AB3-DE7D-B344-8B74-D019C6E6E35A}" type="sibTrans" cxnId="{DFD58F3B-ABC9-B147-9363-37FDE8C085A7}">
      <dgm:prSet/>
      <dgm:spPr/>
      <dgm:t>
        <a:bodyPr/>
        <a:lstStyle/>
        <a:p>
          <a:endParaRPr lang="en-US"/>
        </a:p>
      </dgm:t>
    </dgm:pt>
    <dgm:pt modelId="{F680F38A-BDDD-7447-B902-B238614DD154}">
      <dgm:prSet custT="1"/>
      <dgm:spPr>
        <a:solidFill>
          <a:srgbClr val="008000"/>
        </a:solidFill>
      </dgm:spPr>
      <dgm:t>
        <a:bodyPr/>
        <a:lstStyle/>
        <a:p>
          <a:r>
            <a:rPr lang="en-US" sz="2400" dirty="0" smtClean="0"/>
            <a:t>Avoid being a bully or fighting with others.</a:t>
          </a:r>
          <a:endParaRPr lang="en-US" sz="2400" dirty="0"/>
        </a:p>
      </dgm:t>
    </dgm:pt>
    <dgm:pt modelId="{DE333D1F-0197-3D40-9EA7-F701E58D9247}" type="parTrans" cxnId="{94A876DF-C24F-8F46-8530-5BE3E1643C25}">
      <dgm:prSet/>
      <dgm:spPr/>
      <dgm:t>
        <a:bodyPr/>
        <a:lstStyle/>
        <a:p>
          <a:endParaRPr lang="en-US"/>
        </a:p>
      </dgm:t>
    </dgm:pt>
    <dgm:pt modelId="{14BCFA12-D559-EB42-AFCC-A5386C3715DF}" type="sibTrans" cxnId="{94A876DF-C24F-8F46-8530-5BE3E1643C25}">
      <dgm:prSet/>
      <dgm:spPr/>
      <dgm:t>
        <a:bodyPr/>
        <a:lstStyle/>
        <a:p>
          <a:endParaRPr lang="en-US"/>
        </a:p>
      </dgm:t>
    </dgm:pt>
    <dgm:pt modelId="{18C65A4B-C9EB-5249-A78D-788CFDB79718}">
      <dgm:prSet phldrT="[Text]" custT="1"/>
      <dgm:spPr/>
      <dgm:t>
        <a:bodyPr/>
        <a:lstStyle/>
        <a:p>
          <a:r>
            <a:rPr lang="en-US" sz="2400" dirty="0" smtClean="0"/>
            <a:t>Treat everyone the same whether they are my friend or someone I don’t know very well.</a:t>
          </a:r>
          <a:endParaRPr lang="en-US" sz="2400" dirty="0"/>
        </a:p>
      </dgm:t>
    </dgm:pt>
    <dgm:pt modelId="{365259F1-DCF8-1148-AD64-6FD2F24FE4E0}" type="sibTrans" cxnId="{D395C201-08A1-7743-AF40-577E35AA2772}">
      <dgm:prSet/>
      <dgm:spPr/>
      <dgm:t>
        <a:bodyPr/>
        <a:lstStyle/>
        <a:p>
          <a:endParaRPr lang="en-US"/>
        </a:p>
      </dgm:t>
    </dgm:pt>
    <dgm:pt modelId="{BA98129A-9CC9-BE4D-B58E-30DD542263F9}" type="parTrans" cxnId="{D395C201-08A1-7743-AF40-577E35AA2772}">
      <dgm:prSet/>
      <dgm:spPr/>
      <dgm:t>
        <a:bodyPr/>
        <a:lstStyle/>
        <a:p>
          <a:endParaRPr lang="en-US"/>
        </a:p>
      </dgm:t>
    </dgm:pt>
    <dgm:pt modelId="{3F2F0B47-0F0A-7F45-B2A1-E3C9F8A70A9E}" type="pres">
      <dgm:prSet presAssocID="{27644026-7B60-C040-9F4F-5C22BC7FB3FA}" presName="linearFlow" presStyleCnt="0">
        <dgm:presLayoutVars>
          <dgm:dir/>
          <dgm:resizeHandles val="exact"/>
        </dgm:presLayoutVars>
      </dgm:prSet>
      <dgm:spPr/>
    </dgm:pt>
    <dgm:pt modelId="{695FACA5-3D83-EA49-B8AB-8FE482ACBE20}" type="pres">
      <dgm:prSet presAssocID="{18C65A4B-C9EB-5249-A78D-788CFDB79718}" presName="composite" presStyleCnt="0"/>
      <dgm:spPr/>
    </dgm:pt>
    <dgm:pt modelId="{D8EEB18A-0C62-A141-AA8B-61F16C95C44D}" type="pres">
      <dgm:prSet presAssocID="{18C65A4B-C9EB-5249-A78D-788CFDB79718}" presName="imgShp" presStyleLbl="fgImgPlace1" presStyleIdx="0" presStyleCnt="4" custLinFactNeighborX="-66670" custLinFactNeighborY="30556"/>
      <dgm:spPr/>
    </dgm:pt>
    <dgm:pt modelId="{1A05645E-19A7-B947-B5EC-BBA71679B66A}" type="pres">
      <dgm:prSet presAssocID="{18C65A4B-C9EB-5249-A78D-788CFDB79718}" presName="txShp" presStyleLbl="node1" presStyleIdx="0" presStyleCnt="4" custScaleX="122204" custLinFactNeighborX="-1738" custLinFactNeighborY="45388">
        <dgm:presLayoutVars>
          <dgm:bulletEnabled val="1"/>
        </dgm:presLayoutVars>
      </dgm:prSet>
      <dgm:spPr/>
      <dgm:t>
        <a:bodyPr/>
        <a:lstStyle/>
        <a:p>
          <a:endParaRPr lang="en-US"/>
        </a:p>
      </dgm:t>
    </dgm:pt>
    <dgm:pt modelId="{2785F112-696B-E049-A7F6-01B46761E6C4}" type="pres">
      <dgm:prSet presAssocID="{365259F1-DCF8-1148-AD64-6FD2F24FE4E0}" presName="spacing" presStyleCnt="0"/>
      <dgm:spPr/>
    </dgm:pt>
    <dgm:pt modelId="{2E9FCB4A-08C2-504A-96E3-118B3C967E3D}" type="pres">
      <dgm:prSet presAssocID="{053792D8-C3EE-7840-82EB-65C7D0CEDB1A}" presName="composite" presStyleCnt="0"/>
      <dgm:spPr/>
    </dgm:pt>
    <dgm:pt modelId="{D444E7C1-A77B-A649-988C-69BD15990FE5}" type="pres">
      <dgm:prSet presAssocID="{053792D8-C3EE-7840-82EB-65C7D0CEDB1A}" presName="imgShp" presStyleLbl="fgImgPlace1" presStyleIdx="1" presStyleCnt="4" custLinFactNeighborX="-67546" custLinFactNeighborY="9872"/>
      <dgm:spPr/>
    </dgm:pt>
    <dgm:pt modelId="{A2F891D0-DDD9-5049-9F54-757492290F15}" type="pres">
      <dgm:prSet presAssocID="{053792D8-C3EE-7840-82EB-65C7D0CEDB1A}" presName="txShp" presStyleLbl="node1" presStyleIdx="1" presStyleCnt="4" custScaleX="122204" custLinFactNeighborX="-1848" custLinFactNeighborY="24704">
        <dgm:presLayoutVars>
          <dgm:bulletEnabled val="1"/>
        </dgm:presLayoutVars>
      </dgm:prSet>
      <dgm:spPr/>
      <dgm:t>
        <a:bodyPr/>
        <a:lstStyle/>
        <a:p>
          <a:endParaRPr lang="en-US"/>
        </a:p>
      </dgm:t>
    </dgm:pt>
    <dgm:pt modelId="{5DB5E369-8D86-2D47-9114-1772B321FA64}" type="pres">
      <dgm:prSet presAssocID="{8A58874D-2DD1-6749-AC91-EE9E752F9711}" presName="spacing" presStyleCnt="0"/>
      <dgm:spPr/>
    </dgm:pt>
    <dgm:pt modelId="{C0DFCB9F-A9BD-4D42-824A-336D01440D4C}" type="pres">
      <dgm:prSet presAssocID="{8A3FB84C-43B7-134D-9C03-C78D475B6B49}" presName="composite" presStyleCnt="0"/>
      <dgm:spPr/>
    </dgm:pt>
    <dgm:pt modelId="{ADE308E2-E651-0643-A33A-BE14B310D78C}" type="pres">
      <dgm:prSet presAssocID="{8A3FB84C-43B7-134D-9C03-C78D475B6B49}" presName="imgShp" presStyleLbl="fgImgPlace1" presStyleIdx="2" presStyleCnt="4" custLinFactNeighborX="-67108" custLinFactNeighborY="-9975"/>
      <dgm:spPr/>
    </dgm:pt>
    <dgm:pt modelId="{8116F407-7969-0E4C-8D7C-DE40ECB44E5A}" type="pres">
      <dgm:prSet presAssocID="{8A3FB84C-43B7-134D-9C03-C78D475B6B49}" presName="txShp" presStyleLbl="node1" presStyleIdx="2" presStyleCnt="4" custScaleX="122204" custLinFactNeighborX="-1793" custLinFactNeighborY="4857">
        <dgm:presLayoutVars>
          <dgm:bulletEnabled val="1"/>
        </dgm:presLayoutVars>
      </dgm:prSet>
      <dgm:spPr/>
      <dgm:t>
        <a:bodyPr/>
        <a:lstStyle/>
        <a:p>
          <a:endParaRPr lang="en-US"/>
        </a:p>
      </dgm:t>
    </dgm:pt>
    <dgm:pt modelId="{AB4E3860-E68F-1C46-B6DB-5FB0D4DC0F56}" type="pres">
      <dgm:prSet presAssocID="{8A0C3AB3-DE7D-B344-8B74-D019C6E6E35A}" presName="spacing" presStyleCnt="0"/>
      <dgm:spPr/>
    </dgm:pt>
    <dgm:pt modelId="{A728DA8F-3ACE-1941-B5D0-22EEF57A22A2}" type="pres">
      <dgm:prSet presAssocID="{F680F38A-BDDD-7447-B902-B238614DD154}" presName="composite" presStyleCnt="0"/>
      <dgm:spPr/>
    </dgm:pt>
    <dgm:pt modelId="{885AE1E2-AFE4-F84A-98E5-1D92812AD273}" type="pres">
      <dgm:prSet presAssocID="{F680F38A-BDDD-7447-B902-B238614DD154}" presName="imgShp" presStyleLbl="fgImgPlace1" presStyleIdx="3" presStyleCnt="4" custLinFactNeighborX="-64407" custLinFactNeighborY="-27620"/>
      <dgm:spPr/>
    </dgm:pt>
    <dgm:pt modelId="{604642AD-2B06-4942-8183-391AF0D032AC}" type="pres">
      <dgm:prSet presAssocID="{F680F38A-BDDD-7447-B902-B238614DD154}" presName="txShp" presStyleLbl="node1" presStyleIdx="3" presStyleCnt="4" custScaleX="122204" custLinFactNeighborX="-1362" custLinFactNeighborY="-12788">
        <dgm:presLayoutVars>
          <dgm:bulletEnabled val="1"/>
        </dgm:presLayoutVars>
      </dgm:prSet>
      <dgm:spPr/>
      <dgm:t>
        <a:bodyPr/>
        <a:lstStyle/>
        <a:p>
          <a:endParaRPr lang="en-US"/>
        </a:p>
      </dgm:t>
    </dgm:pt>
  </dgm:ptLst>
  <dgm:cxnLst>
    <dgm:cxn modelId="{BE45A3C3-21BA-1641-95A4-DF1C2277D02E}" type="presOf" srcId="{27644026-7B60-C040-9F4F-5C22BC7FB3FA}" destId="{3F2F0B47-0F0A-7F45-B2A1-E3C9F8A70A9E}" srcOrd="0" destOrd="0" presId="urn:microsoft.com/office/officeart/2005/8/layout/vList3#24"/>
    <dgm:cxn modelId="{DFD58F3B-ABC9-B147-9363-37FDE8C085A7}" srcId="{27644026-7B60-C040-9F4F-5C22BC7FB3FA}" destId="{8A3FB84C-43B7-134D-9C03-C78D475B6B49}" srcOrd="2" destOrd="0" parTransId="{A4AF8D4C-A34B-494D-9314-8A62AE34549E}" sibTransId="{8A0C3AB3-DE7D-B344-8B74-D019C6E6E35A}"/>
    <dgm:cxn modelId="{F426A4F8-0AE5-7D45-89EA-891AE37C0C93}" type="presOf" srcId="{F680F38A-BDDD-7447-B902-B238614DD154}" destId="{604642AD-2B06-4942-8183-391AF0D032AC}" srcOrd="0" destOrd="0" presId="urn:microsoft.com/office/officeart/2005/8/layout/vList3#24"/>
    <dgm:cxn modelId="{D395C201-08A1-7743-AF40-577E35AA2772}" srcId="{27644026-7B60-C040-9F4F-5C22BC7FB3FA}" destId="{18C65A4B-C9EB-5249-A78D-788CFDB79718}" srcOrd="0" destOrd="0" parTransId="{BA98129A-9CC9-BE4D-B58E-30DD542263F9}" sibTransId="{365259F1-DCF8-1148-AD64-6FD2F24FE4E0}"/>
    <dgm:cxn modelId="{CBD2E316-A90E-B749-910F-9CECEB902A4D}" type="presOf" srcId="{8A3FB84C-43B7-134D-9C03-C78D475B6B49}" destId="{8116F407-7969-0E4C-8D7C-DE40ECB44E5A}" srcOrd="0" destOrd="0" presId="urn:microsoft.com/office/officeart/2005/8/layout/vList3#24"/>
    <dgm:cxn modelId="{784B78F4-AA0A-9F4D-9B4B-F1A92ECFA22C}" srcId="{27644026-7B60-C040-9F4F-5C22BC7FB3FA}" destId="{053792D8-C3EE-7840-82EB-65C7D0CEDB1A}" srcOrd="1" destOrd="0" parTransId="{56C807EC-A488-154C-8947-E2887E03D420}" sibTransId="{8A58874D-2DD1-6749-AC91-EE9E752F9711}"/>
    <dgm:cxn modelId="{B0F0E019-016A-2440-AF55-4AFBE04BCF59}" type="presOf" srcId="{053792D8-C3EE-7840-82EB-65C7D0CEDB1A}" destId="{A2F891D0-DDD9-5049-9F54-757492290F15}" srcOrd="0" destOrd="0" presId="urn:microsoft.com/office/officeart/2005/8/layout/vList3#24"/>
    <dgm:cxn modelId="{94A876DF-C24F-8F46-8530-5BE3E1643C25}" srcId="{27644026-7B60-C040-9F4F-5C22BC7FB3FA}" destId="{F680F38A-BDDD-7447-B902-B238614DD154}" srcOrd="3" destOrd="0" parTransId="{DE333D1F-0197-3D40-9EA7-F701E58D9247}" sibTransId="{14BCFA12-D559-EB42-AFCC-A5386C3715DF}"/>
    <dgm:cxn modelId="{47FDECF1-3055-EB42-B11F-822993D90311}" type="presOf" srcId="{18C65A4B-C9EB-5249-A78D-788CFDB79718}" destId="{1A05645E-19A7-B947-B5EC-BBA71679B66A}" srcOrd="0" destOrd="0" presId="urn:microsoft.com/office/officeart/2005/8/layout/vList3#24"/>
    <dgm:cxn modelId="{5E0247CF-B73A-B84B-A250-2D16812A0244}" type="presParOf" srcId="{3F2F0B47-0F0A-7F45-B2A1-E3C9F8A70A9E}" destId="{695FACA5-3D83-EA49-B8AB-8FE482ACBE20}" srcOrd="0" destOrd="0" presId="urn:microsoft.com/office/officeart/2005/8/layout/vList3#24"/>
    <dgm:cxn modelId="{8C8A7662-DDA9-B949-8C3A-1773E6852FA0}" type="presParOf" srcId="{695FACA5-3D83-EA49-B8AB-8FE482ACBE20}" destId="{D8EEB18A-0C62-A141-AA8B-61F16C95C44D}" srcOrd="0" destOrd="0" presId="urn:microsoft.com/office/officeart/2005/8/layout/vList3#24"/>
    <dgm:cxn modelId="{56633D95-D390-2C47-960B-BFB09A6CD5AF}" type="presParOf" srcId="{695FACA5-3D83-EA49-B8AB-8FE482ACBE20}" destId="{1A05645E-19A7-B947-B5EC-BBA71679B66A}" srcOrd="1" destOrd="0" presId="urn:microsoft.com/office/officeart/2005/8/layout/vList3#24"/>
    <dgm:cxn modelId="{D4FFF25A-7CC6-3645-80B7-B2E78FF059E2}" type="presParOf" srcId="{3F2F0B47-0F0A-7F45-B2A1-E3C9F8A70A9E}" destId="{2785F112-696B-E049-A7F6-01B46761E6C4}" srcOrd="1" destOrd="0" presId="urn:microsoft.com/office/officeart/2005/8/layout/vList3#24"/>
    <dgm:cxn modelId="{95E7A2CA-4D46-2C46-9148-E0CBA0195E3B}" type="presParOf" srcId="{3F2F0B47-0F0A-7F45-B2A1-E3C9F8A70A9E}" destId="{2E9FCB4A-08C2-504A-96E3-118B3C967E3D}" srcOrd="2" destOrd="0" presId="urn:microsoft.com/office/officeart/2005/8/layout/vList3#24"/>
    <dgm:cxn modelId="{8B87AF50-AE92-D34F-8085-228C56B62D85}" type="presParOf" srcId="{2E9FCB4A-08C2-504A-96E3-118B3C967E3D}" destId="{D444E7C1-A77B-A649-988C-69BD15990FE5}" srcOrd="0" destOrd="0" presId="urn:microsoft.com/office/officeart/2005/8/layout/vList3#24"/>
    <dgm:cxn modelId="{327B8357-E02E-6342-9C00-047CBCF53669}" type="presParOf" srcId="{2E9FCB4A-08C2-504A-96E3-118B3C967E3D}" destId="{A2F891D0-DDD9-5049-9F54-757492290F15}" srcOrd="1" destOrd="0" presId="urn:microsoft.com/office/officeart/2005/8/layout/vList3#24"/>
    <dgm:cxn modelId="{8A789722-9392-FF47-AED0-1BC368BD4C43}" type="presParOf" srcId="{3F2F0B47-0F0A-7F45-B2A1-E3C9F8A70A9E}" destId="{5DB5E369-8D86-2D47-9114-1772B321FA64}" srcOrd="3" destOrd="0" presId="urn:microsoft.com/office/officeart/2005/8/layout/vList3#24"/>
    <dgm:cxn modelId="{5A6EB6E9-951C-4E4F-861F-35A011CDF90A}" type="presParOf" srcId="{3F2F0B47-0F0A-7F45-B2A1-E3C9F8A70A9E}" destId="{C0DFCB9F-A9BD-4D42-824A-336D01440D4C}" srcOrd="4" destOrd="0" presId="urn:microsoft.com/office/officeart/2005/8/layout/vList3#24"/>
    <dgm:cxn modelId="{2EA1BD81-1FDA-6941-AE42-450470BEDEC3}" type="presParOf" srcId="{C0DFCB9F-A9BD-4D42-824A-336D01440D4C}" destId="{ADE308E2-E651-0643-A33A-BE14B310D78C}" srcOrd="0" destOrd="0" presId="urn:microsoft.com/office/officeart/2005/8/layout/vList3#24"/>
    <dgm:cxn modelId="{F668BCC6-7341-E54C-A5A8-416C56D31D37}" type="presParOf" srcId="{C0DFCB9F-A9BD-4D42-824A-336D01440D4C}" destId="{8116F407-7969-0E4C-8D7C-DE40ECB44E5A}" srcOrd="1" destOrd="0" presId="urn:microsoft.com/office/officeart/2005/8/layout/vList3#24"/>
    <dgm:cxn modelId="{C36EF082-26B4-BC4B-8BF3-FE12A013F561}" type="presParOf" srcId="{3F2F0B47-0F0A-7F45-B2A1-E3C9F8A70A9E}" destId="{AB4E3860-E68F-1C46-B6DB-5FB0D4DC0F56}" srcOrd="5" destOrd="0" presId="urn:microsoft.com/office/officeart/2005/8/layout/vList3#24"/>
    <dgm:cxn modelId="{FAD13602-BF94-4C44-83A5-B9420D6A229A}" type="presParOf" srcId="{3F2F0B47-0F0A-7F45-B2A1-E3C9F8A70A9E}" destId="{A728DA8F-3ACE-1941-B5D0-22EEF57A22A2}" srcOrd="6" destOrd="0" presId="urn:microsoft.com/office/officeart/2005/8/layout/vList3#24"/>
    <dgm:cxn modelId="{DA5C2772-0D70-C441-AC3E-B4903FFCACC1}" type="presParOf" srcId="{A728DA8F-3ACE-1941-B5D0-22EEF57A22A2}" destId="{885AE1E2-AFE4-F84A-98E5-1D92812AD273}" srcOrd="0" destOrd="0" presId="urn:microsoft.com/office/officeart/2005/8/layout/vList3#24"/>
    <dgm:cxn modelId="{956268EF-9503-984B-AEC7-51E0F355EF9A}" type="presParOf" srcId="{A728DA8F-3ACE-1941-B5D0-22EEF57A22A2}" destId="{604642AD-2B06-4942-8183-391AF0D032AC}" srcOrd="1" destOrd="0" presId="urn:microsoft.com/office/officeart/2005/8/layout/vList3#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63527F-4659-4E8E-BD89-CF31F5E45F0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461172B-A663-4FC8-B8BD-62A9EEC9AAFF}">
      <dgm:prSet custT="1"/>
      <dgm:spPr/>
      <dgm:t>
        <a:bodyPr/>
        <a:lstStyle/>
        <a:p>
          <a:pPr rtl="0"/>
          <a:r>
            <a:rPr lang="en-US" sz="2400" b="1" dirty="0" smtClean="0"/>
            <a:t>A student acts in a way that is consistent with Six Pillars of Character</a:t>
          </a:r>
          <a:endParaRPr lang="en-US" sz="2500" b="1" dirty="0"/>
        </a:p>
      </dgm:t>
    </dgm:pt>
    <dgm:pt modelId="{C73A3B5C-6337-46CE-9775-ED13CD23BD08}" type="parTrans" cxnId="{8B872A72-8681-499C-AE15-601758F99639}">
      <dgm:prSet/>
      <dgm:spPr/>
      <dgm:t>
        <a:bodyPr/>
        <a:lstStyle/>
        <a:p>
          <a:endParaRPr lang="en-US"/>
        </a:p>
      </dgm:t>
    </dgm:pt>
    <dgm:pt modelId="{D706AF72-0EC5-4407-9BB4-B5E90DCC867E}" type="sibTrans" cxnId="{8B872A72-8681-499C-AE15-601758F99639}">
      <dgm:prSet/>
      <dgm:spPr/>
      <dgm:t>
        <a:bodyPr/>
        <a:lstStyle/>
        <a:p>
          <a:endParaRPr lang="en-US"/>
        </a:p>
      </dgm:t>
    </dgm:pt>
    <dgm:pt modelId="{22B416E1-70FB-4748-95F1-2BFEDE9A2830}">
      <dgm:prSet/>
      <dgm:spPr>
        <a:solidFill>
          <a:srgbClr val="008000"/>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b="1" dirty="0" smtClean="0">
            <a:effectLst>
              <a:outerShdw blurRad="38100" dist="38100" dir="2700000" algn="tl">
                <a:srgbClr val="000000">
                  <a:alpha val="43137"/>
                </a:srgbClr>
              </a:outerShdw>
            </a:effectLst>
          </a:endParaRPr>
        </a:p>
        <a:p>
          <a:pPr marL="0" marR="0" indent="0" defTabSz="9144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Behavior</a:t>
          </a:r>
          <a:endParaRPr lang="en-US" dirty="0" smtClean="0">
            <a:effectLst>
              <a:outerShdw blurRad="38100" dist="38100" dir="2700000" algn="tl">
                <a:srgbClr val="000000">
                  <a:alpha val="43137"/>
                </a:srgbClr>
              </a:outerShdw>
            </a:effectLst>
          </a:endParaRPr>
        </a:p>
        <a:p>
          <a:pPr defTabSz="844550">
            <a:lnSpc>
              <a:spcPct val="90000"/>
            </a:lnSpc>
            <a:spcBef>
              <a:spcPct val="0"/>
            </a:spcBef>
            <a:spcAft>
              <a:spcPct val="35000"/>
            </a:spcAft>
          </a:pPr>
          <a:endParaRPr lang="en-US" dirty="0"/>
        </a:p>
      </dgm:t>
    </dgm:pt>
    <dgm:pt modelId="{DBC27235-DAE8-4728-8A34-858941F06CD5}" type="parTrans" cxnId="{E4E24DB4-6F56-421C-9F7F-3EB8FB88BDFD}">
      <dgm:prSet/>
      <dgm:spPr/>
      <dgm:t>
        <a:bodyPr/>
        <a:lstStyle/>
        <a:p>
          <a:endParaRPr lang="en-US"/>
        </a:p>
      </dgm:t>
    </dgm:pt>
    <dgm:pt modelId="{84812A40-5A74-4A92-B361-A3384A71DCB3}" type="sibTrans" cxnId="{E4E24DB4-6F56-421C-9F7F-3EB8FB88BDFD}">
      <dgm:prSet/>
      <dgm:spPr/>
      <dgm:t>
        <a:bodyPr/>
        <a:lstStyle/>
        <a:p>
          <a:endParaRPr lang="en-US"/>
        </a:p>
      </dgm:t>
    </dgm:pt>
    <dgm:pt modelId="{21D1F08F-3DA7-4C73-9577-17383B3074AA}">
      <dgm:prSet custT="1"/>
      <dgm:spPr/>
      <dgm:t>
        <a:bodyPr/>
        <a:lstStyle/>
        <a:p>
          <a:pPr rtl="0"/>
          <a:r>
            <a:rPr lang="en-US" sz="2400" b="1" dirty="0" smtClean="0"/>
            <a:t>Demonstrates the ability to make a good decision</a:t>
          </a:r>
          <a:endParaRPr lang="en-US" sz="2400" dirty="0"/>
        </a:p>
      </dgm:t>
    </dgm:pt>
    <dgm:pt modelId="{C2459855-D8DD-4156-8B9E-FA9414861024}">
      <dgm:prSet/>
      <dgm:spPr>
        <a:solidFill>
          <a:srgbClr val="E11B22"/>
        </a:solidFill>
      </dgm:spPr>
      <dgm:t>
        <a:bodyPr/>
        <a:lstStyle/>
        <a:p>
          <a:r>
            <a:rPr lang="en-US" b="1" dirty="0" smtClean="0">
              <a:effectLst>
                <a:outerShdw blurRad="38100" dist="38100" dir="2700000" algn="tl">
                  <a:srgbClr val="000000">
                    <a:alpha val="43137"/>
                  </a:srgbClr>
                </a:outerShdw>
              </a:effectLst>
            </a:rPr>
            <a:t>Choices</a:t>
          </a:r>
          <a:endParaRPr lang="en-US" dirty="0"/>
        </a:p>
      </dgm:t>
    </dgm:pt>
    <dgm:pt modelId="{6D044ADE-DB7A-42C7-878F-3AB52D74217F}" type="sibTrans" cxnId="{D3D83014-6605-4887-AC31-50355E3440E4}">
      <dgm:prSet/>
      <dgm:spPr/>
      <dgm:t>
        <a:bodyPr/>
        <a:lstStyle/>
        <a:p>
          <a:endParaRPr lang="en-US"/>
        </a:p>
      </dgm:t>
    </dgm:pt>
    <dgm:pt modelId="{EA011FEA-0E90-4071-A22A-908C2BF24C10}" type="parTrans" cxnId="{D3D83014-6605-4887-AC31-50355E3440E4}">
      <dgm:prSet/>
      <dgm:spPr/>
      <dgm:t>
        <a:bodyPr/>
        <a:lstStyle/>
        <a:p>
          <a:endParaRPr lang="en-US"/>
        </a:p>
      </dgm:t>
    </dgm:pt>
    <dgm:pt modelId="{5DE222BE-2E96-4DBB-AA7C-B763AF78091A}" type="sibTrans" cxnId="{65631BF1-80FE-4EE5-8773-96E7956DB7F3}">
      <dgm:prSet/>
      <dgm:spPr/>
      <dgm:t>
        <a:bodyPr/>
        <a:lstStyle/>
        <a:p>
          <a:endParaRPr lang="en-US"/>
        </a:p>
      </dgm:t>
    </dgm:pt>
    <dgm:pt modelId="{5936CF73-12FB-4FE5-BF9B-ED90348BBAEB}" type="parTrans" cxnId="{65631BF1-80FE-4EE5-8773-96E7956DB7F3}">
      <dgm:prSet/>
      <dgm:spPr/>
      <dgm:t>
        <a:bodyPr/>
        <a:lstStyle/>
        <a:p>
          <a:endParaRPr lang="en-US"/>
        </a:p>
      </dgm:t>
    </dgm:pt>
    <dgm:pt modelId="{5B5371C4-11D4-4677-8A99-EDCC82F9BD67}">
      <dgm:prSet custT="1"/>
      <dgm:spPr/>
      <dgm:t>
        <a:bodyPr/>
        <a:lstStyle/>
        <a:p>
          <a:pPr rtl="0"/>
          <a:r>
            <a:rPr lang="en-US" sz="2400" b="1" dirty="0" smtClean="0"/>
            <a:t>The beliefs and attitudes that drive the choices a student makes</a:t>
          </a:r>
          <a:endParaRPr lang="en-US" sz="2400" b="1" dirty="0"/>
        </a:p>
      </dgm:t>
    </dgm:pt>
    <dgm:pt modelId="{312600D4-17A5-4B19-B61F-7E1DC8607285}">
      <dgm:prSet/>
      <dgm:spPr/>
      <dgm:t>
        <a:bodyPr/>
        <a:lstStyle/>
        <a:p>
          <a:pPr rtl="0"/>
          <a:r>
            <a:rPr lang="en-US" b="1" dirty="0" smtClean="0">
              <a:effectLst>
                <a:outerShdw blurRad="38100" dist="38100" dir="2700000" algn="tl">
                  <a:srgbClr val="000000">
                    <a:alpha val="43137"/>
                  </a:srgbClr>
                </a:outerShdw>
              </a:effectLst>
            </a:rPr>
            <a:t>Values</a:t>
          </a:r>
          <a:endParaRPr lang="en-US" dirty="0">
            <a:effectLst>
              <a:outerShdw blurRad="38100" dist="38100" dir="2700000" algn="tl">
                <a:srgbClr val="000000">
                  <a:alpha val="43137"/>
                </a:srgbClr>
              </a:outerShdw>
            </a:effectLst>
          </a:endParaRPr>
        </a:p>
      </dgm:t>
    </dgm:pt>
    <dgm:pt modelId="{26ACBE1D-FFF6-4F92-8D84-34A6C282D687}" type="sibTrans" cxnId="{CE2B8859-8E94-4312-A528-CDCD87DCC23A}">
      <dgm:prSet/>
      <dgm:spPr/>
      <dgm:t>
        <a:bodyPr/>
        <a:lstStyle/>
        <a:p>
          <a:endParaRPr lang="en-US"/>
        </a:p>
      </dgm:t>
    </dgm:pt>
    <dgm:pt modelId="{2F44ABC3-50B4-42C7-A163-51105B79AF6F}" type="parTrans" cxnId="{CE2B8859-8E94-4312-A528-CDCD87DCC23A}">
      <dgm:prSet/>
      <dgm:spPr/>
      <dgm:t>
        <a:bodyPr/>
        <a:lstStyle/>
        <a:p>
          <a:endParaRPr lang="en-US"/>
        </a:p>
      </dgm:t>
    </dgm:pt>
    <dgm:pt modelId="{1F87A1A4-3B34-44A9-8A7C-A436629B8F3F}" type="sibTrans" cxnId="{952691FC-35EE-4F78-80B4-000DC1EF37E6}">
      <dgm:prSet/>
      <dgm:spPr/>
      <dgm:t>
        <a:bodyPr/>
        <a:lstStyle/>
        <a:p>
          <a:endParaRPr lang="en-US"/>
        </a:p>
      </dgm:t>
    </dgm:pt>
    <dgm:pt modelId="{A582A4AD-C5A8-485C-B12B-373FE9DD77D8}" type="parTrans" cxnId="{952691FC-35EE-4F78-80B4-000DC1EF37E6}">
      <dgm:prSet/>
      <dgm:spPr/>
      <dgm:t>
        <a:bodyPr/>
        <a:lstStyle/>
        <a:p>
          <a:endParaRPr lang="en-US"/>
        </a:p>
      </dgm:t>
    </dgm:pt>
    <dgm:pt modelId="{2F93374C-D66E-4871-9864-C4FF5395DC92}" type="pres">
      <dgm:prSet presAssocID="{1F63527F-4659-4E8E-BD89-CF31F5E45F06}" presName="rootnode" presStyleCnt="0">
        <dgm:presLayoutVars>
          <dgm:chMax/>
          <dgm:chPref/>
          <dgm:dir/>
          <dgm:animLvl val="lvl"/>
        </dgm:presLayoutVars>
      </dgm:prSet>
      <dgm:spPr/>
      <dgm:t>
        <a:bodyPr/>
        <a:lstStyle/>
        <a:p>
          <a:endParaRPr lang="en-US"/>
        </a:p>
      </dgm:t>
    </dgm:pt>
    <dgm:pt modelId="{B37765BC-2106-4CDF-A687-344DF9CDF52A}" type="pres">
      <dgm:prSet presAssocID="{312600D4-17A5-4B19-B61F-7E1DC8607285}" presName="composite" presStyleCnt="0"/>
      <dgm:spPr/>
    </dgm:pt>
    <dgm:pt modelId="{F5E15C16-8D7F-4153-A813-5D067E908259}" type="pres">
      <dgm:prSet presAssocID="{312600D4-17A5-4B19-B61F-7E1DC8607285}" presName="bentUpArrow1" presStyleLbl="alignImgPlace1" presStyleIdx="0" presStyleCnt="2" custLinFactNeighborX="40756" custLinFactNeighborY="-59081"/>
      <dgm:spPr/>
    </dgm:pt>
    <dgm:pt modelId="{DB005366-1F07-4942-A4BF-AF7B86819318}" type="pres">
      <dgm:prSet presAssocID="{312600D4-17A5-4B19-B61F-7E1DC8607285}" presName="ParentText" presStyleLbl="node1" presStyleIdx="0" presStyleCnt="3" custScaleX="110931" custScaleY="171443" custLinFactNeighborX="-3141" custLinFactNeighborY="10200">
        <dgm:presLayoutVars>
          <dgm:chMax val="1"/>
          <dgm:chPref val="1"/>
          <dgm:bulletEnabled val="1"/>
        </dgm:presLayoutVars>
      </dgm:prSet>
      <dgm:spPr/>
      <dgm:t>
        <a:bodyPr/>
        <a:lstStyle/>
        <a:p>
          <a:endParaRPr lang="en-US"/>
        </a:p>
      </dgm:t>
    </dgm:pt>
    <dgm:pt modelId="{458FAD76-4673-4A76-903F-BCCC809297CE}" type="pres">
      <dgm:prSet presAssocID="{312600D4-17A5-4B19-B61F-7E1DC8607285}" presName="ChildText" presStyleLbl="revTx" presStyleIdx="0" presStyleCnt="3" custScaleX="322513" custLinFactX="25108" custLinFactNeighborX="100000" custLinFactNeighborY="-61545">
        <dgm:presLayoutVars>
          <dgm:chMax val="0"/>
          <dgm:chPref val="0"/>
          <dgm:bulletEnabled val="1"/>
        </dgm:presLayoutVars>
      </dgm:prSet>
      <dgm:spPr/>
      <dgm:t>
        <a:bodyPr/>
        <a:lstStyle/>
        <a:p>
          <a:endParaRPr lang="en-US"/>
        </a:p>
      </dgm:t>
    </dgm:pt>
    <dgm:pt modelId="{5D5333F2-5B37-49B7-B623-9D259E71AD16}" type="pres">
      <dgm:prSet presAssocID="{26ACBE1D-FFF6-4F92-8D84-34A6C282D687}" presName="sibTrans" presStyleCnt="0"/>
      <dgm:spPr/>
    </dgm:pt>
    <dgm:pt modelId="{63AB9AF4-E14A-4A82-8DA9-369683B8E0A4}" type="pres">
      <dgm:prSet presAssocID="{C2459855-D8DD-4156-8B9E-FA9414861024}" presName="composite" presStyleCnt="0"/>
      <dgm:spPr/>
    </dgm:pt>
    <dgm:pt modelId="{4F5C0F1A-10AD-40E8-A7EE-8A4A2A5F8525}" type="pres">
      <dgm:prSet presAssocID="{C2459855-D8DD-4156-8B9E-FA9414861024}" presName="bentUpArrow1" presStyleLbl="alignImgPlace1" presStyleIdx="1" presStyleCnt="2" custAng="0" custLinFactNeighborX="-7263" custLinFactNeighborY="47747"/>
      <dgm:spPr/>
      <dgm:t>
        <a:bodyPr/>
        <a:lstStyle/>
        <a:p>
          <a:endParaRPr lang="en-US"/>
        </a:p>
      </dgm:t>
    </dgm:pt>
    <dgm:pt modelId="{25E082A4-4B27-4FEB-A594-F60D82550E38}" type="pres">
      <dgm:prSet presAssocID="{C2459855-D8DD-4156-8B9E-FA9414861024}" presName="ParentText" presStyleLbl="node1" presStyleIdx="1" presStyleCnt="3" custScaleX="110931" custScaleY="171443" custLinFactNeighborX="-7815" custLinFactNeighborY="-39826">
        <dgm:presLayoutVars>
          <dgm:chMax val="1"/>
          <dgm:chPref val="1"/>
          <dgm:bulletEnabled val="1"/>
        </dgm:presLayoutVars>
      </dgm:prSet>
      <dgm:spPr/>
      <dgm:t>
        <a:bodyPr/>
        <a:lstStyle/>
        <a:p>
          <a:endParaRPr lang="en-US"/>
        </a:p>
      </dgm:t>
    </dgm:pt>
    <dgm:pt modelId="{C30597D2-BFFC-4F2D-8652-837AD83950C4}" type="pres">
      <dgm:prSet presAssocID="{C2459855-D8DD-4156-8B9E-FA9414861024}" presName="ChildText" presStyleLbl="revTx" presStyleIdx="1" presStyleCnt="3" custScaleX="275756" custScaleY="114558" custLinFactNeighborX="93210" custLinFactNeighborY="-62278">
        <dgm:presLayoutVars>
          <dgm:chMax val="0"/>
          <dgm:chPref val="0"/>
          <dgm:bulletEnabled val="1"/>
        </dgm:presLayoutVars>
      </dgm:prSet>
      <dgm:spPr/>
      <dgm:t>
        <a:bodyPr/>
        <a:lstStyle/>
        <a:p>
          <a:endParaRPr lang="en-US"/>
        </a:p>
      </dgm:t>
    </dgm:pt>
    <dgm:pt modelId="{B42C8E7B-194F-402A-B12C-27CA183FB645}" type="pres">
      <dgm:prSet presAssocID="{6D044ADE-DB7A-42C7-878F-3AB52D74217F}" presName="sibTrans" presStyleCnt="0"/>
      <dgm:spPr/>
    </dgm:pt>
    <dgm:pt modelId="{65227310-8AE7-4A7A-BC75-7A9D9CE9F83D}" type="pres">
      <dgm:prSet presAssocID="{22B416E1-70FB-4748-95F1-2BFEDE9A2830}" presName="composite" presStyleCnt="0"/>
      <dgm:spPr/>
    </dgm:pt>
    <dgm:pt modelId="{876CB9D2-4FAF-44F6-AF62-F160B1CBAC80}" type="pres">
      <dgm:prSet presAssocID="{22B416E1-70FB-4748-95F1-2BFEDE9A2830}" presName="ParentText" presStyleLbl="node1" presStyleIdx="2" presStyleCnt="3" custScaleX="110931" custScaleY="171443" custLinFactNeighborX="-35052" custLinFactNeighborY="-17133">
        <dgm:presLayoutVars>
          <dgm:chMax val="1"/>
          <dgm:chPref val="1"/>
          <dgm:bulletEnabled val="1"/>
        </dgm:presLayoutVars>
      </dgm:prSet>
      <dgm:spPr/>
      <dgm:t>
        <a:bodyPr/>
        <a:lstStyle/>
        <a:p>
          <a:endParaRPr lang="en-US"/>
        </a:p>
      </dgm:t>
    </dgm:pt>
    <dgm:pt modelId="{6D78FDFA-617A-44DC-BC64-1BCB2D7DDE99}" type="pres">
      <dgm:prSet presAssocID="{22B416E1-70FB-4748-95F1-2BFEDE9A2830}" presName="FinalChildText" presStyleLbl="revTx" presStyleIdx="2" presStyleCnt="3" custScaleX="199716" custLinFactNeighborX="12123" custLinFactNeighborY="-6022">
        <dgm:presLayoutVars>
          <dgm:chMax val="0"/>
          <dgm:chPref val="0"/>
          <dgm:bulletEnabled val="1"/>
        </dgm:presLayoutVars>
      </dgm:prSet>
      <dgm:spPr/>
      <dgm:t>
        <a:bodyPr/>
        <a:lstStyle/>
        <a:p>
          <a:endParaRPr lang="en-US"/>
        </a:p>
      </dgm:t>
    </dgm:pt>
  </dgm:ptLst>
  <dgm:cxnLst>
    <dgm:cxn modelId="{31043865-68F8-4F46-84E8-D29354C109B1}" type="presOf" srcId="{22B416E1-70FB-4748-95F1-2BFEDE9A2830}" destId="{876CB9D2-4FAF-44F6-AF62-F160B1CBAC80}" srcOrd="0" destOrd="0" presId="urn:microsoft.com/office/officeart/2005/8/layout/StepDownProcess"/>
    <dgm:cxn modelId="{D3D83014-6605-4887-AC31-50355E3440E4}" srcId="{1F63527F-4659-4E8E-BD89-CF31F5E45F06}" destId="{C2459855-D8DD-4156-8B9E-FA9414861024}" srcOrd="1" destOrd="0" parTransId="{EA011FEA-0E90-4071-A22A-908C2BF24C10}" sibTransId="{6D044ADE-DB7A-42C7-878F-3AB52D74217F}"/>
    <dgm:cxn modelId="{EC9B80C3-5A4F-144C-B541-351CC8596835}" type="presOf" srcId="{1F63527F-4659-4E8E-BD89-CF31F5E45F06}" destId="{2F93374C-D66E-4871-9864-C4FF5395DC92}" srcOrd="0" destOrd="0" presId="urn:microsoft.com/office/officeart/2005/8/layout/StepDownProcess"/>
    <dgm:cxn modelId="{E4E24DB4-6F56-421C-9F7F-3EB8FB88BDFD}" srcId="{1F63527F-4659-4E8E-BD89-CF31F5E45F06}" destId="{22B416E1-70FB-4748-95F1-2BFEDE9A2830}" srcOrd="2" destOrd="0" parTransId="{DBC27235-DAE8-4728-8A34-858941F06CD5}" sibTransId="{84812A40-5A74-4A92-B361-A3384A71DCB3}"/>
    <dgm:cxn modelId="{8B872A72-8681-499C-AE15-601758F99639}" srcId="{22B416E1-70FB-4748-95F1-2BFEDE9A2830}" destId="{D461172B-A663-4FC8-B8BD-62A9EEC9AAFF}" srcOrd="0" destOrd="0" parTransId="{C73A3B5C-6337-46CE-9775-ED13CD23BD08}" sibTransId="{D706AF72-0EC5-4407-9BB4-B5E90DCC867E}"/>
    <dgm:cxn modelId="{CE2B8859-8E94-4312-A528-CDCD87DCC23A}" srcId="{1F63527F-4659-4E8E-BD89-CF31F5E45F06}" destId="{312600D4-17A5-4B19-B61F-7E1DC8607285}" srcOrd="0" destOrd="0" parTransId="{2F44ABC3-50B4-42C7-A163-51105B79AF6F}" sibTransId="{26ACBE1D-FFF6-4F92-8D84-34A6C282D687}"/>
    <dgm:cxn modelId="{BE912E3E-1BF4-EC47-A26B-F523BF095173}" type="presOf" srcId="{21D1F08F-3DA7-4C73-9577-17383B3074AA}" destId="{C30597D2-BFFC-4F2D-8652-837AD83950C4}" srcOrd="0" destOrd="0" presId="urn:microsoft.com/office/officeart/2005/8/layout/StepDownProcess"/>
    <dgm:cxn modelId="{BD7B008A-2A38-2249-947A-B1668351BED7}" type="presOf" srcId="{D461172B-A663-4FC8-B8BD-62A9EEC9AAFF}" destId="{6D78FDFA-617A-44DC-BC64-1BCB2D7DDE99}" srcOrd="0" destOrd="0" presId="urn:microsoft.com/office/officeart/2005/8/layout/StepDownProcess"/>
    <dgm:cxn modelId="{4F786429-13FE-2347-9D48-67ADF0AADFB9}" type="presOf" srcId="{312600D4-17A5-4B19-B61F-7E1DC8607285}" destId="{DB005366-1F07-4942-A4BF-AF7B86819318}" srcOrd="0" destOrd="0" presId="urn:microsoft.com/office/officeart/2005/8/layout/StepDownProcess"/>
    <dgm:cxn modelId="{65631BF1-80FE-4EE5-8773-96E7956DB7F3}" srcId="{C2459855-D8DD-4156-8B9E-FA9414861024}" destId="{21D1F08F-3DA7-4C73-9577-17383B3074AA}" srcOrd="0" destOrd="0" parTransId="{5936CF73-12FB-4FE5-BF9B-ED90348BBAEB}" sibTransId="{5DE222BE-2E96-4DBB-AA7C-B763AF78091A}"/>
    <dgm:cxn modelId="{39FC92CB-CE0D-8649-AD0D-349FDD5F705E}" type="presOf" srcId="{C2459855-D8DD-4156-8B9E-FA9414861024}" destId="{25E082A4-4B27-4FEB-A594-F60D82550E38}" srcOrd="0" destOrd="0" presId="urn:microsoft.com/office/officeart/2005/8/layout/StepDownProcess"/>
    <dgm:cxn modelId="{952691FC-35EE-4F78-80B4-000DC1EF37E6}" srcId="{312600D4-17A5-4B19-B61F-7E1DC8607285}" destId="{5B5371C4-11D4-4677-8A99-EDCC82F9BD67}" srcOrd="0" destOrd="0" parTransId="{A582A4AD-C5A8-485C-B12B-373FE9DD77D8}" sibTransId="{1F87A1A4-3B34-44A9-8A7C-A436629B8F3F}"/>
    <dgm:cxn modelId="{1EF60072-31FA-C84D-9C09-D8182FA3FA55}" type="presOf" srcId="{5B5371C4-11D4-4677-8A99-EDCC82F9BD67}" destId="{458FAD76-4673-4A76-903F-BCCC809297CE}" srcOrd="0" destOrd="0" presId="urn:microsoft.com/office/officeart/2005/8/layout/StepDownProcess"/>
    <dgm:cxn modelId="{ABEC94A8-7509-2F4D-BC08-F8D0C0CBF477}" type="presParOf" srcId="{2F93374C-D66E-4871-9864-C4FF5395DC92}" destId="{B37765BC-2106-4CDF-A687-344DF9CDF52A}" srcOrd="0" destOrd="0" presId="urn:microsoft.com/office/officeart/2005/8/layout/StepDownProcess"/>
    <dgm:cxn modelId="{463CF4E8-3BAD-024C-89CD-FC4F6D4361FC}" type="presParOf" srcId="{B37765BC-2106-4CDF-A687-344DF9CDF52A}" destId="{F5E15C16-8D7F-4153-A813-5D067E908259}" srcOrd="0" destOrd="0" presId="urn:microsoft.com/office/officeart/2005/8/layout/StepDownProcess"/>
    <dgm:cxn modelId="{60AA2699-4D67-7646-9087-AF08364A3F04}" type="presParOf" srcId="{B37765BC-2106-4CDF-A687-344DF9CDF52A}" destId="{DB005366-1F07-4942-A4BF-AF7B86819318}" srcOrd="1" destOrd="0" presId="urn:microsoft.com/office/officeart/2005/8/layout/StepDownProcess"/>
    <dgm:cxn modelId="{41686F2D-C01F-8E4C-80B9-09B6793F4CC7}" type="presParOf" srcId="{B37765BC-2106-4CDF-A687-344DF9CDF52A}" destId="{458FAD76-4673-4A76-903F-BCCC809297CE}" srcOrd="2" destOrd="0" presId="urn:microsoft.com/office/officeart/2005/8/layout/StepDownProcess"/>
    <dgm:cxn modelId="{D6450F83-6E9F-1D46-A796-92DB2B10ED62}" type="presParOf" srcId="{2F93374C-D66E-4871-9864-C4FF5395DC92}" destId="{5D5333F2-5B37-49B7-B623-9D259E71AD16}" srcOrd="1" destOrd="0" presId="urn:microsoft.com/office/officeart/2005/8/layout/StepDownProcess"/>
    <dgm:cxn modelId="{1D88370E-3960-FA42-AF39-F43AEED0DA43}" type="presParOf" srcId="{2F93374C-D66E-4871-9864-C4FF5395DC92}" destId="{63AB9AF4-E14A-4A82-8DA9-369683B8E0A4}" srcOrd="2" destOrd="0" presId="urn:microsoft.com/office/officeart/2005/8/layout/StepDownProcess"/>
    <dgm:cxn modelId="{FB85034F-1A71-3D4A-9552-18A4428DE68F}" type="presParOf" srcId="{63AB9AF4-E14A-4A82-8DA9-369683B8E0A4}" destId="{4F5C0F1A-10AD-40E8-A7EE-8A4A2A5F8525}" srcOrd="0" destOrd="0" presId="urn:microsoft.com/office/officeart/2005/8/layout/StepDownProcess"/>
    <dgm:cxn modelId="{38586B85-AC64-7C47-9398-7794797082EC}" type="presParOf" srcId="{63AB9AF4-E14A-4A82-8DA9-369683B8E0A4}" destId="{25E082A4-4B27-4FEB-A594-F60D82550E38}" srcOrd="1" destOrd="0" presId="urn:microsoft.com/office/officeart/2005/8/layout/StepDownProcess"/>
    <dgm:cxn modelId="{CCF7DE4E-9E2A-7645-9253-BA093C750522}" type="presParOf" srcId="{63AB9AF4-E14A-4A82-8DA9-369683B8E0A4}" destId="{C30597D2-BFFC-4F2D-8652-837AD83950C4}" srcOrd="2" destOrd="0" presId="urn:microsoft.com/office/officeart/2005/8/layout/StepDownProcess"/>
    <dgm:cxn modelId="{7A761A70-E703-244E-A7ED-970EDEB71E99}" type="presParOf" srcId="{2F93374C-D66E-4871-9864-C4FF5395DC92}" destId="{B42C8E7B-194F-402A-B12C-27CA183FB645}" srcOrd="3" destOrd="0" presId="urn:microsoft.com/office/officeart/2005/8/layout/StepDownProcess"/>
    <dgm:cxn modelId="{169A67BC-9C0E-DB47-8163-D539BD8EF917}" type="presParOf" srcId="{2F93374C-D66E-4871-9864-C4FF5395DC92}" destId="{65227310-8AE7-4A7A-BC75-7A9D9CE9F83D}" srcOrd="4" destOrd="0" presId="urn:microsoft.com/office/officeart/2005/8/layout/StepDownProcess"/>
    <dgm:cxn modelId="{87443EDC-2248-AC4B-A473-38719CD07CF2}" type="presParOf" srcId="{65227310-8AE7-4A7A-BC75-7A9D9CE9F83D}" destId="{876CB9D2-4FAF-44F6-AF62-F160B1CBAC80}" srcOrd="0" destOrd="0" presId="urn:microsoft.com/office/officeart/2005/8/layout/StepDownProcess"/>
    <dgm:cxn modelId="{EDD3B8AA-C96E-1D4F-9B99-281D89261715}" type="presParOf" srcId="{65227310-8AE7-4A7A-BC75-7A9D9CE9F83D}" destId="{6D78FDFA-617A-44DC-BC64-1BCB2D7DDE9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CB3384C-D9FF-4E54-9055-F86D429BF884}" type="doc">
      <dgm:prSet loTypeId="urn:microsoft.com/office/officeart/2005/8/layout/vList6" loCatId="process" qsTypeId="urn:microsoft.com/office/officeart/2005/8/quickstyle/simple4" qsCatId="simple" csTypeId="urn:microsoft.com/office/officeart/2005/8/colors/colorful2" csCatId="colorful" phldr="1"/>
      <dgm:spPr/>
      <dgm:t>
        <a:bodyPr/>
        <a:lstStyle/>
        <a:p>
          <a:endParaRPr lang="en-US"/>
        </a:p>
      </dgm:t>
    </dgm:pt>
    <dgm:pt modelId="{CAA69567-EA75-4859-A5CA-AEF5F68CBA13}">
      <dgm:prSet custT="1"/>
      <dgm:spPr/>
      <dgm:t>
        <a:bodyPr/>
        <a:lstStyle/>
        <a:p>
          <a:pPr rtl="0"/>
          <a:r>
            <a:rPr lang="en-US" sz="2400" b="1" dirty="0" smtClean="0"/>
            <a:t>Confucius:</a:t>
          </a:r>
          <a:endParaRPr lang="en-US" sz="2400" b="1" dirty="0"/>
        </a:p>
      </dgm:t>
    </dgm:pt>
    <dgm:pt modelId="{3A4484E7-10F3-489C-AD8E-E7DC9E5C56C5}" type="parTrans" cxnId="{DB33E235-3059-4796-A708-5FC1A2876C1B}">
      <dgm:prSet/>
      <dgm:spPr/>
      <dgm:t>
        <a:bodyPr/>
        <a:lstStyle/>
        <a:p>
          <a:endParaRPr lang="en-US"/>
        </a:p>
      </dgm:t>
    </dgm:pt>
    <dgm:pt modelId="{0D6E0242-4F3B-4C87-8E5B-A55568E035DB}" type="sibTrans" cxnId="{DB33E235-3059-4796-A708-5FC1A2876C1B}">
      <dgm:prSet/>
      <dgm:spPr/>
      <dgm:t>
        <a:bodyPr/>
        <a:lstStyle/>
        <a:p>
          <a:endParaRPr lang="en-US"/>
        </a:p>
      </dgm:t>
    </dgm:pt>
    <dgm:pt modelId="{FB20E6D2-4B3A-430E-B80B-90A997E2967C}">
      <dgm:prSet custT="1"/>
      <dgm:spPr/>
      <dgm:t>
        <a:bodyPr/>
        <a:lstStyle/>
        <a:p>
          <a:pPr rtl="0"/>
          <a:r>
            <a:rPr lang="en-US" sz="2400" b="1" dirty="0" smtClean="0"/>
            <a:t>Aristotle</a:t>
          </a:r>
          <a:r>
            <a:rPr lang="en-US" sz="3000" b="1" dirty="0" smtClean="0"/>
            <a:t>:</a:t>
          </a:r>
          <a:endParaRPr lang="en-US" sz="3000" b="1" dirty="0"/>
        </a:p>
      </dgm:t>
    </dgm:pt>
    <dgm:pt modelId="{97FE6763-05C3-4C43-B445-F5522A7D2D6B}" type="parTrans" cxnId="{2FBC96AE-E82B-4F1F-9354-917E40D64779}">
      <dgm:prSet/>
      <dgm:spPr/>
      <dgm:t>
        <a:bodyPr/>
        <a:lstStyle/>
        <a:p>
          <a:endParaRPr lang="en-US"/>
        </a:p>
      </dgm:t>
    </dgm:pt>
    <dgm:pt modelId="{C05FAF03-9B5C-4CBF-B0CE-899B6FD7A01B}" type="sibTrans" cxnId="{2FBC96AE-E82B-4F1F-9354-917E40D64779}">
      <dgm:prSet/>
      <dgm:spPr/>
      <dgm:t>
        <a:bodyPr/>
        <a:lstStyle/>
        <a:p>
          <a:endParaRPr lang="en-US"/>
        </a:p>
      </dgm:t>
    </dgm:pt>
    <dgm:pt modelId="{F89D8E10-14B2-42D3-8296-19B5FE02978E}">
      <dgm:prSet custT="1"/>
      <dgm:spPr/>
      <dgm:t>
        <a:bodyPr/>
        <a:lstStyle/>
        <a:p>
          <a:pPr rtl="0"/>
          <a:r>
            <a:rPr lang="en-US" sz="2400" b="1" dirty="0" smtClean="0"/>
            <a:t>Judaism</a:t>
          </a:r>
          <a:r>
            <a:rPr lang="en-US" sz="3000" b="1" dirty="0" smtClean="0"/>
            <a:t>:</a:t>
          </a:r>
          <a:endParaRPr lang="en-US" sz="3000" b="1" dirty="0"/>
        </a:p>
      </dgm:t>
    </dgm:pt>
    <dgm:pt modelId="{FF2150E4-1682-4EC6-B4D3-3AC0CB2D964A}" type="parTrans" cxnId="{0C9552DA-D904-4564-A2C3-718B9B8204C0}">
      <dgm:prSet/>
      <dgm:spPr/>
      <dgm:t>
        <a:bodyPr/>
        <a:lstStyle/>
        <a:p>
          <a:endParaRPr lang="en-US"/>
        </a:p>
      </dgm:t>
    </dgm:pt>
    <dgm:pt modelId="{01F74FC9-C4BE-4A3F-A21B-11F5521F7475}" type="sibTrans" cxnId="{0C9552DA-D904-4564-A2C3-718B9B8204C0}">
      <dgm:prSet/>
      <dgm:spPr/>
      <dgm:t>
        <a:bodyPr/>
        <a:lstStyle/>
        <a:p>
          <a:endParaRPr lang="en-US"/>
        </a:p>
      </dgm:t>
    </dgm:pt>
    <dgm:pt modelId="{5E22E407-0E5D-448A-A951-7E1BE6221A4A}">
      <dgm:prSet custT="1"/>
      <dgm:spPr/>
      <dgm:t>
        <a:bodyPr/>
        <a:lstStyle/>
        <a:p>
          <a:pPr rtl="0"/>
          <a:r>
            <a:rPr lang="en-US" sz="2400" b="1" dirty="0" smtClean="0"/>
            <a:t>Hinduism</a:t>
          </a:r>
          <a:r>
            <a:rPr lang="en-US" sz="3000" b="1" dirty="0" smtClean="0"/>
            <a:t>:</a:t>
          </a:r>
          <a:endParaRPr lang="en-US" sz="3000" b="1" dirty="0"/>
        </a:p>
      </dgm:t>
    </dgm:pt>
    <dgm:pt modelId="{F6C12B6E-AFDC-4CBC-A34F-32CF7E8F7068}" type="parTrans" cxnId="{9F9E6496-26C9-4589-AD6E-EB1D347BF0FD}">
      <dgm:prSet/>
      <dgm:spPr/>
      <dgm:t>
        <a:bodyPr/>
        <a:lstStyle/>
        <a:p>
          <a:endParaRPr lang="en-US"/>
        </a:p>
      </dgm:t>
    </dgm:pt>
    <dgm:pt modelId="{82480EC5-BEA0-4D57-A556-BC670971EA17}" type="sibTrans" cxnId="{9F9E6496-26C9-4589-AD6E-EB1D347BF0FD}">
      <dgm:prSet/>
      <dgm:spPr/>
      <dgm:t>
        <a:bodyPr/>
        <a:lstStyle/>
        <a:p>
          <a:endParaRPr lang="en-US"/>
        </a:p>
      </dgm:t>
    </dgm:pt>
    <dgm:pt modelId="{E478E4B8-FC38-417B-ACDD-5795C899D3C3}">
      <dgm:prSet custT="1"/>
      <dgm:spPr/>
      <dgm:t>
        <a:bodyPr/>
        <a:lstStyle/>
        <a:p>
          <a:pPr rtl="0"/>
          <a:r>
            <a:rPr lang="en-US" sz="2400" b="1" dirty="0" smtClean="0"/>
            <a:t>Islam</a:t>
          </a:r>
          <a:r>
            <a:rPr lang="en-US" sz="3000" b="1" dirty="0" smtClean="0"/>
            <a:t>:</a:t>
          </a:r>
          <a:endParaRPr lang="en-US" sz="3000" b="1" dirty="0"/>
        </a:p>
      </dgm:t>
    </dgm:pt>
    <dgm:pt modelId="{612E21A4-E9D3-428E-B9D8-CE4F60852064}" type="parTrans" cxnId="{7F76A628-CA0B-4AB6-83C9-9A92B0225FFE}">
      <dgm:prSet/>
      <dgm:spPr/>
      <dgm:t>
        <a:bodyPr/>
        <a:lstStyle/>
        <a:p>
          <a:endParaRPr lang="en-US"/>
        </a:p>
      </dgm:t>
    </dgm:pt>
    <dgm:pt modelId="{963355EF-EB92-4283-B015-D1E163D9C7D2}" type="sibTrans" cxnId="{7F76A628-CA0B-4AB6-83C9-9A92B0225FFE}">
      <dgm:prSet/>
      <dgm:spPr/>
      <dgm:t>
        <a:bodyPr/>
        <a:lstStyle/>
        <a:p>
          <a:endParaRPr lang="en-US"/>
        </a:p>
      </dgm:t>
    </dgm:pt>
    <dgm:pt modelId="{EEB661FA-85AA-4F7F-94A3-EBFB221FE3A4}">
      <dgm:prSet custT="1"/>
      <dgm:spPr/>
      <dgm:t>
        <a:bodyPr/>
        <a:lstStyle/>
        <a:p>
          <a:pPr rtl="0"/>
          <a:r>
            <a:rPr lang="en-US" sz="2400" b="1" dirty="0" smtClean="0"/>
            <a:t>Buddhism</a:t>
          </a:r>
          <a:r>
            <a:rPr lang="en-US" sz="3000" b="1" dirty="0" smtClean="0"/>
            <a:t>:</a:t>
          </a:r>
          <a:endParaRPr lang="en-US" sz="3000" b="1" dirty="0"/>
        </a:p>
      </dgm:t>
    </dgm:pt>
    <dgm:pt modelId="{22F28D61-E6A1-403B-ABEF-5F6496A83C7D}" type="parTrans" cxnId="{97111F36-9F24-4169-90ED-8501A3C08BEA}">
      <dgm:prSet/>
      <dgm:spPr/>
      <dgm:t>
        <a:bodyPr/>
        <a:lstStyle/>
        <a:p>
          <a:endParaRPr lang="en-US"/>
        </a:p>
      </dgm:t>
    </dgm:pt>
    <dgm:pt modelId="{0450B5F8-7446-4863-BD43-DE580271D9C9}" type="sibTrans" cxnId="{97111F36-9F24-4169-90ED-8501A3C08BEA}">
      <dgm:prSet/>
      <dgm:spPr/>
      <dgm:t>
        <a:bodyPr/>
        <a:lstStyle/>
        <a:p>
          <a:endParaRPr lang="en-US"/>
        </a:p>
      </dgm:t>
    </dgm:pt>
    <dgm:pt modelId="{1C60BC7D-336E-4645-BD64-E18D21449124}">
      <dgm:prSet custT="1"/>
      <dgm:spPr/>
      <dgm:t>
        <a:bodyPr/>
        <a:lstStyle/>
        <a:p>
          <a:pPr rtl="0"/>
          <a:r>
            <a:rPr lang="en-US" sz="2400" b="1" dirty="0" smtClean="0"/>
            <a:t>Christianity</a:t>
          </a:r>
          <a:r>
            <a:rPr lang="en-US" sz="3000" b="1" dirty="0" smtClean="0"/>
            <a:t>:</a:t>
          </a:r>
          <a:endParaRPr lang="en-US" sz="3000" b="1" dirty="0"/>
        </a:p>
      </dgm:t>
    </dgm:pt>
    <dgm:pt modelId="{7742645F-6D33-43A8-A515-D19FE153109F}" type="parTrans" cxnId="{C7666E00-173C-487B-A5EE-9C8A98AB5016}">
      <dgm:prSet/>
      <dgm:spPr/>
      <dgm:t>
        <a:bodyPr/>
        <a:lstStyle/>
        <a:p>
          <a:endParaRPr lang="en-US"/>
        </a:p>
      </dgm:t>
    </dgm:pt>
    <dgm:pt modelId="{DB8E5803-6DBE-4F02-A41C-B3BBB2F9F5E8}" type="sibTrans" cxnId="{C7666E00-173C-487B-A5EE-9C8A98AB5016}">
      <dgm:prSet/>
      <dgm:spPr/>
      <dgm:t>
        <a:bodyPr/>
        <a:lstStyle/>
        <a:p>
          <a:endParaRPr lang="en-US"/>
        </a:p>
      </dgm:t>
    </dgm:pt>
    <dgm:pt modelId="{25153F90-A1EE-4962-82C9-713D54AA0F10}">
      <dgm:prSet/>
      <dgm:spPr/>
      <dgm:t>
        <a:bodyPr/>
        <a:lstStyle/>
        <a:p>
          <a:pPr rtl="0"/>
          <a:r>
            <a:rPr lang="en-US" dirty="0" smtClean="0"/>
            <a:t>What you do not want done to yourself, do not do unto others.</a:t>
          </a:r>
          <a:endParaRPr lang="en-US" dirty="0"/>
        </a:p>
      </dgm:t>
    </dgm:pt>
    <dgm:pt modelId="{66E2116B-C210-49F3-84D0-DE110CE2090E}" type="parTrans" cxnId="{BB9EFFBD-6F5D-41A3-8F23-089C29D0B5E6}">
      <dgm:prSet/>
      <dgm:spPr/>
      <dgm:t>
        <a:bodyPr/>
        <a:lstStyle/>
        <a:p>
          <a:endParaRPr lang="en-US"/>
        </a:p>
      </dgm:t>
    </dgm:pt>
    <dgm:pt modelId="{2C56B9D6-557E-4E41-B915-509B2E22F911}" type="sibTrans" cxnId="{BB9EFFBD-6F5D-41A3-8F23-089C29D0B5E6}">
      <dgm:prSet/>
      <dgm:spPr/>
      <dgm:t>
        <a:bodyPr/>
        <a:lstStyle/>
        <a:p>
          <a:endParaRPr lang="en-US"/>
        </a:p>
      </dgm:t>
    </dgm:pt>
    <dgm:pt modelId="{668342BC-84F7-4782-8F4E-67E6C11006D4}">
      <dgm:prSet/>
      <dgm:spPr/>
      <dgm:t>
        <a:bodyPr/>
        <a:lstStyle/>
        <a:p>
          <a:pPr rtl="0"/>
          <a:r>
            <a:rPr lang="en-US" dirty="0" smtClean="0"/>
            <a:t>We should behave to others as we wish others to behave to us. </a:t>
          </a:r>
          <a:endParaRPr lang="en-US" dirty="0"/>
        </a:p>
      </dgm:t>
    </dgm:pt>
    <dgm:pt modelId="{2C907F6A-7B6D-4C8C-AEF6-63CC17DBB687}" type="parTrans" cxnId="{B5BB1E03-EE40-49DE-A3B9-7198BAE74FF9}">
      <dgm:prSet/>
      <dgm:spPr/>
      <dgm:t>
        <a:bodyPr/>
        <a:lstStyle/>
        <a:p>
          <a:endParaRPr lang="en-US"/>
        </a:p>
      </dgm:t>
    </dgm:pt>
    <dgm:pt modelId="{49FD87DC-2BD6-444B-BD8B-5C7D00D6F966}" type="sibTrans" cxnId="{B5BB1E03-EE40-49DE-A3B9-7198BAE74FF9}">
      <dgm:prSet/>
      <dgm:spPr/>
      <dgm:t>
        <a:bodyPr/>
        <a:lstStyle/>
        <a:p>
          <a:endParaRPr lang="en-US"/>
        </a:p>
      </dgm:t>
    </dgm:pt>
    <dgm:pt modelId="{C5DDEBBA-C7BE-45D0-8E7F-12CC1E85AD5D}">
      <dgm:prSet/>
      <dgm:spPr/>
      <dgm:t>
        <a:bodyPr/>
        <a:lstStyle/>
        <a:p>
          <a:pPr rtl="0"/>
          <a:r>
            <a:rPr lang="en-US" dirty="0" smtClean="0"/>
            <a:t>What you dislike for yourself, do not do to anyone.</a:t>
          </a:r>
          <a:endParaRPr lang="en-US" dirty="0"/>
        </a:p>
      </dgm:t>
    </dgm:pt>
    <dgm:pt modelId="{57F44E85-2B19-4394-852E-C7B279D02A7E}" type="parTrans" cxnId="{571C8879-556F-4647-8519-DC25C96B5ED4}">
      <dgm:prSet/>
      <dgm:spPr/>
      <dgm:t>
        <a:bodyPr/>
        <a:lstStyle/>
        <a:p>
          <a:endParaRPr lang="en-US"/>
        </a:p>
      </dgm:t>
    </dgm:pt>
    <dgm:pt modelId="{325AF350-97FE-4C04-911F-1A0C21EB5998}" type="sibTrans" cxnId="{571C8879-556F-4647-8519-DC25C96B5ED4}">
      <dgm:prSet/>
      <dgm:spPr/>
      <dgm:t>
        <a:bodyPr/>
        <a:lstStyle/>
        <a:p>
          <a:endParaRPr lang="en-US"/>
        </a:p>
      </dgm:t>
    </dgm:pt>
    <dgm:pt modelId="{5534CAA3-B4FF-4902-BE5B-51EB7011249D}">
      <dgm:prSet/>
      <dgm:spPr/>
      <dgm:t>
        <a:bodyPr/>
        <a:lstStyle/>
        <a:p>
          <a:pPr rtl="0"/>
          <a:r>
            <a:rPr lang="en-US" dirty="0" smtClean="0"/>
            <a:t>Do nothing to thy neighbor which thou wouldst not have him do to thee thereafter.</a:t>
          </a:r>
          <a:endParaRPr lang="en-US" dirty="0"/>
        </a:p>
      </dgm:t>
    </dgm:pt>
    <dgm:pt modelId="{C22E6A0F-5BB8-4DA0-966A-DF460E1333AE}" type="parTrans" cxnId="{4121867A-601B-4AB4-A807-C0A7F3ECCB65}">
      <dgm:prSet/>
      <dgm:spPr/>
      <dgm:t>
        <a:bodyPr/>
        <a:lstStyle/>
        <a:p>
          <a:endParaRPr lang="en-US"/>
        </a:p>
      </dgm:t>
    </dgm:pt>
    <dgm:pt modelId="{8214E5BE-85D6-4EA5-A70C-23D41DA43CF6}" type="sibTrans" cxnId="{4121867A-601B-4AB4-A807-C0A7F3ECCB65}">
      <dgm:prSet/>
      <dgm:spPr/>
      <dgm:t>
        <a:bodyPr/>
        <a:lstStyle/>
        <a:p>
          <a:endParaRPr lang="en-US"/>
        </a:p>
      </dgm:t>
    </dgm:pt>
    <dgm:pt modelId="{BAF16FFF-A16B-4953-9241-3C729EA174B8}">
      <dgm:prSet/>
      <dgm:spPr/>
      <dgm:t>
        <a:bodyPr/>
        <a:lstStyle/>
        <a:p>
          <a:pPr rtl="0"/>
          <a:r>
            <a:rPr lang="en-US" dirty="0" smtClean="0"/>
            <a:t>No one of you is a believer unless he loves for his brother what he loves for himself.</a:t>
          </a:r>
          <a:endParaRPr lang="en-US" dirty="0"/>
        </a:p>
      </dgm:t>
    </dgm:pt>
    <dgm:pt modelId="{7CD4229F-CF4A-4342-A25E-8C2DC74CA3DB}" type="parTrans" cxnId="{9E328906-11F4-49ED-8E9B-253C55B8F29F}">
      <dgm:prSet/>
      <dgm:spPr/>
      <dgm:t>
        <a:bodyPr/>
        <a:lstStyle/>
        <a:p>
          <a:endParaRPr lang="en-US"/>
        </a:p>
      </dgm:t>
    </dgm:pt>
    <dgm:pt modelId="{9B75EAFE-E3F7-450A-B45D-E877E1AA6775}" type="sibTrans" cxnId="{9E328906-11F4-49ED-8E9B-253C55B8F29F}">
      <dgm:prSet/>
      <dgm:spPr/>
      <dgm:t>
        <a:bodyPr/>
        <a:lstStyle/>
        <a:p>
          <a:endParaRPr lang="en-US"/>
        </a:p>
      </dgm:t>
    </dgm:pt>
    <dgm:pt modelId="{298FF41A-FFC5-412B-83DA-822C137F9AA9}">
      <dgm:prSet/>
      <dgm:spPr/>
      <dgm:t>
        <a:bodyPr/>
        <a:lstStyle/>
        <a:p>
          <a:pPr rtl="0"/>
          <a:r>
            <a:rPr lang="en-US" dirty="0" smtClean="0"/>
            <a:t>Hurt not others with that which pains thyself.</a:t>
          </a:r>
          <a:endParaRPr lang="en-US" dirty="0"/>
        </a:p>
      </dgm:t>
    </dgm:pt>
    <dgm:pt modelId="{A5D8A2F2-3FA2-4DF9-9FB6-83415E3C0F57}" type="parTrans" cxnId="{6D72E0A3-6C9F-4BE6-B847-64B1033D7A7D}">
      <dgm:prSet/>
      <dgm:spPr/>
      <dgm:t>
        <a:bodyPr/>
        <a:lstStyle/>
        <a:p>
          <a:endParaRPr lang="en-US"/>
        </a:p>
      </dgm:t>
    </dgm:pt>
    <dgm:pt modelId="{C3C101BD-CA2F-469A-8490-E82C04AABCEF}" type="sibTrans" cxnId="{6D72E0A3-6C9F-4BE6-B847-64B1033D7A7D}">
      <dgm:prSet/>
      <dgm:spPr/>
      <dgm:t>
        <a:bodyPr/>
        <a:lstStyle/>
        <a:p>
          <a:endParaRPr lang="en-US"/>
        </a:p>
      </dgm:t>
    </dgm:pt>
    <dgm:pt modelId="{E739F3E8-1AD9-49BC-B376-657532DDAFF4}">
      <dgm:prSet/>
      <dgm:spPr/>
      <dgm:t>
        <a:bodyPr/>
        <a:lstStyle/>
        <a:p>
          <a:pPr rtl="0"/>
          <a:r>
            <a:rPr lang="en-US" dirty="0" smtClean="0"/>
            <a:t>Do unto others as you would have them do unto you.</a:t>
          </a:r>
          <a:endParaRPr lang="en-US" dirty="0"/>
        </a:p>
      </dgm:t>
    </dgm:pt>
    <dgm:pt modelId="{A2B3A2F7-9E8D-4090-975F-ADDC91420D90}" type="parTrans" cxnId="{0A41115B-50A0-4934-84DD-ED208FE7136E}">
      <dgm:prSet/>
      <dgm:spPr/>
      <dgm:t>
        <a:bodyPr/>
        <a:lstStyle/>
        <a:p>
          <a:endParaRPr lang="en-US"/>
        </a:p>
      </dgm:t>
    </dgm:pt>
    <dgm:pt modelId="{20D280BD-4FC2-423B-9EE8-CD5B70290795}" type="sibTrans" cxnId="{0A41115B-50A0-4934-84DD-ED208FE7136E}">
      <dgm:prSet/>
      <dgm:spPr/>
      <dgm:t>
        <a:bodyPr/>
        <a:lstStyle/>
        <a:p>
          <a:endParaRPr lang="en-US"/>
        </a:p>
      </dgm:t>
    </dgm:pt>
    <dgm:pt modelId="{3440A6C5-B75A-4C00-B343-07362AA1637B}" type="pres">
      <dgm:prSet presAssocID="{FCB3384C-D9FF-4E54-9055-F86D429BF884}" presName="Name0" presStyleCnt="0">
        <dgm:presLayoutVars>
          <dgm:dir/>
          <dgm:animLvl val="lvl"/>
          <dgm:resizeHandles/>
        </dgm:presLayoutVars>
      </dgm:prSet>
      <dgm:spPr/>
      <dgm:t>
        <a:bodyPr/>
        <a:lstStyle/>
        <a:p>
          <a:endParaRPr lang="en-US"/>
        </a:p>
      </dgm:t>
    </dgm:pt>
    <dgm:pt modelId="{57EDBCA7-454C-4062-9580-C99B107AC24F}" type="pres">
      <dgm:prSet presAssocID="{CAA69567-EA75-4859-A5CA-AEF5F68CBA13}" presName="linNode" presStyleCnt="0"/>
      <dgm:spPr/>
      <dgm:t>
        <a:bodyPr/>
        <a:lstStyle/>
        <a:p>
          <a:endParaRPr lang="en-US"/>
        </a:p>
      </dgm:t>
    </dgm:pt>
    <dgm:pt modelId="{BCE68E97-3617-45A9-9E8E-C84D5B6B755B}" type="pres">
      <dgm:prSet presAssocID="{CAA69567-EA75-4859-A5CA-AEF5F68CBA13}" presName="parentShp" presStyleLbl="node1" presStyleIdx="0" presStyleCnt="7" custScaleX="72897">
        <dgm:presLayoutVars>
          <dgm:bulletEnabled val="1"/>
        </dgm:presLayoutVars>
      </dgm:prSet>
      <dgm:spPr/>
      <dgm:t>
        <a:bodyPr/>
        <a:lstStyle/>
        <a:p>
          <a:endParaRPr lang="en-US"/>
        </a:p>
      </dgm:t>
    </dgm:pt>
    <dgm:pt modelId="{B00EE1D2-7B8E-402E-A2A8-B4039165BE60}" type="pres">
      <dgm:prSet presAssocID="{CAA69567-EA75-4859-A5CA-AEF5F68CBA13}" presName="childShp" presStyleLbl="bgAccFollowNode1" presStyleIdx="0" presStyleCnt="7" custScaleX="108723">
        <dgm:presLayoutVars>
          <dgm:bulletEnabled val="1"/>
        </dgm:presLayoutVars>
      </dgm:prSet>
      <dgm:spPr>
        <a:prstGeom prst="round2SameRect">
          <a:avLst/>
        </a:prstGeom>
      </dgm:spPr>
      <dgm:t>
        <a:bodyPr/>
        <a:lstStyle/>
        <a:p>
          <a:endParaRPr lang="en-US"/>
        </a:p>
      </dgm:t>
    </dgm:pt>
    <dgm:pt modelId="{D811730F-86E1-4AC8-9BD3-0478819A8A6B}" type="pres">
      <dgm:prSet presAssocID="{0D6E0242-4F3B-4C87-8E5B-A55568E035DB}" presName="spacing" presStyleCnt="0"/>
      <dgm:spPr/>
      <dgm:t>
        <a:bodyPr/>
        <a:lstStyle/>
        <a:p>
          <a:endParaRPr lang="en-US"/>
        </a:p>
      </dgm:t>
    </dgm:pt>
    <dgm:pt modelId="{358E93B0-7622-4296-92B6-D4B9BC1A0818}" type="pres">
      <dgm:prSet presAssocID="{FB20E6D2-4B3A-430E-B80B-90A997E2967C}" presName="linNode" presStyleCnt="0"/>
      <dgm:spPr/>
      <dgm:t>
        <a:bodyPr/>
        <a:lstStyle/>
        <a:p>
          <a:endParaRPr lang="en-US"/>
        </a:p>
      </dgm:t>
    </dgm:pt>
    <dgm:pt modelId="{491C0CC5-DAB5-42A5-A9C4-0A974D80BFFF}" type="pres">
      <dgm:prSet presAssocID="{FB20E6D2-4B3A-430E-B80B-90A997E2967C}" presName="parentShp" presStyleLbl="node1" presStyleIdx="1" presStyleCnt="7" custScaleX="72897">
        <dgm:presLayoutVars>
          <dgm:bulletEnabled val="1"/>
        </dgm:presLayoutVars>
      </dgm:prSet>
      <dgm:spPr/>
      <dgm:t>
        <a:bodyPr/>
        <a:lstStyle/>
        <a:p>
          <a:endParaRPr lang="en-US"/>
        </a:p>
      </dgm:t>
    </dgm:pt>
    <dgm:pt modelId="{C14F46C0-B36C-4A02-B802-AF21AE233786}" type="pres">
      <dgm:prSet presAssocID="{FB20E6D2-4B3A-430E-B80B-90A997E2967C}" presName="childShp" presStyleLbl="bgAccFollowNode1" presStyleIdx="1" presStyleCnt="7" custScaleX="108723">
        <dgm:presLayoutVars>
          <dgm:bulletEnabled val="1"/>
        </dgm:presLayoutVars>
      </dgm:prSet>
      <dgm:spPr>
        <a:prstGeom prst="round2SameRect">
          <a:avLst/>
        </a:prstGeom>
      </dgm:spPr>
      <dgm:t>
        <a:bodyPr/>
        <a:lstStyle/>
        <a:p>
          <a:endParaRPr lang="en-US"/>
        </a:p>
      </dgm:t>
    </dgm:pt>
    <dgm:pt modelId="{1A3726FD-5402-4772-97BB-A2103BA4C66A}" type="pres">
      <dgm:prSet presAssocID="{C05FAF03-9B5C-4CBF-B0CE-899B6FD7A01B}" presName="spacing" presStyleCnt="0"/>
      <dgm:spPr/>
      <dgm:t>
        <a:bodyPr/>
        <a:lstStyle/>
        <a:p>
          <a:endParaRPr lang="en-US"/>
        </a:p>
      </dgm:t>
    </dgm:pt>
    <dgm:pt modelId="{5A242A27-A13E-4984-BFD3-0E5E7488E61D}" type="pres">
      <dgm:prSet presAssocID="{F89D8E10-14B2-42D3-8296-19B5FE02978E}" presName="linNode" presStyleCnt="0"/>
      <dgm:spPr/>
      <dgm:t>
        <a:bodyPr/>
        <a:lstStyle/>
        <a:p>
          <a:endParaRPr lang="en-US"/>
        </a:p>
      </dgm:t>
    </dgm:pt>
    <dgm:pt modelId="{8D8DD633-0D30-4990-A494-1C6A12E297C3}" type="pres">
      <dgm:prSet presAssocID="{F89D8E10-14B2-42D3-8296-19B5FE02978E}" presName="parentShp" presStyleLbl="node1" presStyleIdx="2" presStyleCnt="7" custScaleX="72897">
        <dgm:presLayoutVars>
          <dgm:bulletEnabled val="1"/>
        </dgm:presLayoutVars>
      </dgm:prSet>
      <dgm:spPr/>
      <dgm:t>
        <a:bodyPr/>
        <a:lstStyle/>
        <a:p>
          <a:endParaRPr lang="en-US"/>
        </a:p>
      </dgm:t>
    </dgm:pt>
    <dgm:pt modelId="{B7F7C429-3F8B-47D2-8545-3D3C5BB4306D}" type="pres">
      <dgm:prSet presAssocID="{F89D8E10-14B2-42D3-8296-19B5FE02978E}" presName="childShp" presStyleLbl="bgAccFollowNode1" presStyleIdx="2" presStyleCnt="7" custScaleX="108723">
        <dgm:presLayoutVars>
          <dgm:bulletEnabled val="1"/>
        </dgm:presLayoutVars>
      </dgm:prSet>
      <dgm:spPr>
        <a:prstGeom prst="round2SameRect">
          <a:avLst/>
        </a:prstGeom>
      </dgm:spPr>
      <dgm:t>
        <a:bodyPr/>
        <a:lstStyle/>
        <a:p>
          <a:endParaRPr lang="en-US"/>
        </a:p>
      </dgm:t>
    </dgm:pt>
    <dgm:pt modelId="{E8D4B199-1FAC-436A-ADD8-73E6FD24D102}" type="pres">
      <dgm:prSet presAssocID="{01F74FC9-C4BE-4A3F-A21B-11F5521F7475}" presName="spacing" presStyleCnt="0"/>
      <dgm:spPr/>
      <dgm:t>
        <a:bodyPr/>
        <a:lstStyle/>
        <a:p>
          <a:endParaRPr lang="en-US"/>
        </a:p>
      </dgm:t>
    </dgm:pt>
    <dgm:pt modelId="{1CE759F9-DB30-4439-B463-2003428D4381}" type="pres">
      <dgm:prSet presAssocID="{5E22E407-0E5D-448A-A951-7E1BE6221A4A}" presName="linNode" presStyleCnt="0"/>
      <dgm:spPr/>
      <dgm:t>
        <a:bodyPr/>
        <a:lstStyle/>
        <a:p>
          <a:endParaRPr lang="en-US"/>
        </a:p>
      </dgm:t>
    </dgm:pt>
    <dgm:pt modelId="{DC8D5BA7-9F87-4724-BCC3-4F366D39E384}" type="pres">
      <dgm:prSet presAssocID="{5E22E407-0E5D-448A-A951-7E1BE6221A4A}" presName="parentShp" presStyleLbl="node1" presStyleIdx="3" presStyleCnt="7" custScaleX="72897">
        <dgm:presLayoutVars>
          <dgm:bulletEnabled val="1"/>
        </dgm:presLayoutVars>
      </dgm:prSet>
      <dgm:spPr/>
      <dgm:t>
        <a:bodyPr/>
        <a:lstStyle/>
        <a:p>
          <a:endParaRPr lang="en-US"/>
        </a:p>
      </dgm:t>
    </dgm:pt>
    <dgm:pt modelId="{3E2B17F3-91D1-4131-8270-51CAF5BDAD7A}" type="pres">
      <dgm:prSet presAssocID="{5E22E407-0E5D-448A-A951-7E1BE6221A4A}" presName="childShp" presStyleLbl="bgAccFollowNode1" presStyleIdx="3" presStyleCnt="7" custScaleX="108723">
        <dgm:presLayoutVars>
          <dgm:bulletEnabled val="1"/>
        </dgm:presLayoutVars>
      </dgm:prSet>
      <dgm:spPr>
        <a:prstGeom prst="round2SameRect">
          <a:avLst/>
        </a:prstGeom>
      </dgm:spPr>
      <dgm:t>
        <a:bodyPr/>
        <a:lstStyle/>
        <a:p>
          <a:endParaRPr lang="en-US"/>
        </a:p>
      </dgm:t>
    </dgm:pt>
    <dgm:pt modelId="{B52411AA-BEE2-4111-8506-B6061EAA6658}" type="pres">
      <dgm:prSet presAssocID="{82480EC5-BEA0-4D57-A556-BC670971EA17}" presName="spacing" presStyleCnt="0"/>
      <dgm:spPr/>
      <dgm:t>
        <a:bodyPr/>
        <a:lstStyle/>
        <a:p>
          <a:endParaRPr lang="en-US"/>
        </a:p>
      </dgm:t>
    </dgm:pt>
    <dgm:pt modelId="{83B9790F-94D7-409C-9BE5-1E2AF8939FFA}" type="pres">
      <dgm:prSet presAssocID="{E478E4B8-FC38-417B-ACDD-5795C899D3C3}" presName="linNode" presStyleCnt="0"/>
      <dgm:spPr/>
      <dgm:t>
        <a:bodyPr/>
        <a:lstStyle/>
        <a:p>
          <a:endParaRPr lang="en-US"/>
        </a:p>
      </dgm:t>
    </dgm:pt>
    <dgm:pt modelId="{FFB82D01-3659-433B-8390-88F214F2629C}" type="pres">
      <dgm:prSet presAssocID="{E478E4B8-FC38-417B-ACDD-5795C899D3C3}" presName="parentShp" presStyleLbl="node1" presStyleIdx="4" presStyleCnt="7" custScaleX="72897">
        <dgm:presLayoutVars>
          <dgm:bulletEnabled val="1"/>
        </dgm:presLayoutVars>
      </dgm:prSet>
      <dgm:spPr/>
      <dgm:t>
        <a:bodyPr/>
        <a:lstStyle/>
        <a:p>
          <a:endParaRPr lang="en-US"/>
        </a:p>
      </dgm:t>
    </dgm:pt>
    <dgm:pt modelId="{33E501B0-E1F8-46A1-A36B-B5105C766DE4}" type="pres">
      <dgm:prSet presAssocID="{E478E4B8-FC38-417B-ACDD-5795C899D3C3}" presName="childShp" presStyleLbl="bgAccFollowNode1" presStyleIdx="4" presStyleCnt="7" custScaleX="108723">
        <dgm:presLayoutVars>
          <dgm:bulletEnabled val="1"/>
        </dgm:presLayoutVars>
      </dgm:prSet>
      <dgm:spPr>
        <a:prstGeom prst="round2SameRect">
          <a:avLst/>
        </a:prstGeom>
      </dgm:spPr>
      <dgm:t>
        <a:bodyPr/>
        <a:lstStyle/>
        <a:p>
          <a:endParaRPr lang="en-US"/>
        </a:p>
      </dgm:t>
    </dgm:pt>
    <dgm:pt modelId="{21787312-104C-448D-9813-7CB533ED951A}" type="pres">
      <dgm:prSet presAssocID="{963355EF-EB92-4283-B015-D1E163D9C7D2}" presName="spacing" presStyleCnt="0"/>
      <dgm:spPr/>
      <dgm:t>
        <a:bodyPr/>
        <a:lstStyle/>
        <a:p>
          <a:endParaRPr lang="en-US"/>
        </a:p>
      </dgm:t>
    </dgm:pt>
    <dgm:pt modelId="{B99A5130-A02B-4437-9498-CD48D581F65D}" type="pres">
      <dgm:prSet presAssocID="{EEB661FA-85AA-4F7F-94A3-EBFB221FE3A4}" presName="linNode" presStyleCnt="0"/>
      <dgm:spPr/>
      <dgm:t>
        <a:bodyPr/>
        <a:lstStyle/>
        <a:p>
          <a:endParaRPr lang="en-US"/>
        </a:p>
      </dgm:t>
    </dgm:pt>
    <dgm:pt modelId="{04A36F3A-D318-40BB-9092-939495EE3F9F}" type="pres">
      <dgm:prSet presAssocID="{EEB661FA-85AA-4F7F-94A3-EBFB221FE3A4}" presName="parentShp" presStyleLbl="node1" presStyleIdx="5" presStyleCnt="7" custScaleX="72897">
        <dgm:presLayoutVars>
          <dgm:bulletEnabled val="1"/>
        </dgm:presLayoutVars>
      </dgm:prSet>
      <dgm:spPr/>
      <dgm:t>
        <a:bodyPr/>
        <a:lstStyle/>
        <a:p>
          <a:endParaRPr lang="en-US"/>
        </a:p>
      </dgm:t>
    </dgm:pt>
    <dgm:pt modelId="{C7A44D5D-2A2E-45B5-AE31-783C7E0039D9}" type="pres">
      <dgm:prSet presAssocID="{EEB661FA-85AA-4F7F-94A3-EBFB221FE3A4}" presName="childShp" presStyleLbl="bgAccFollowNode1" presStyleIdx="5" presStyleCnt="7" custScaleX="108723">
        <dgm:presLayoutVars>
          <dgm:bulletEnabled val="1"/>
        </dgm:presLayoutVars>
      </dgm:prSet>
      <dgm:spPr>
        <a:prstGeom prst="round2SameRect">
          <a:avLst/>
        </a:prstGeom>
      </dgm:spPr>
      <dgm:t>
        <a:bodyPr/>
        <a:lstStyle/>
        <a:p>
          <a:endParaRPr lang="en-US"/>
        </a:p>
      </dgm:t>
    </dgm:pt>
    <dgm:pt modelId="{D489AB97-231F-4F93-8FAB-35F50A43030A}" type="pres">
      <dgm:prSet presAssocID="{0450B5F8-7446-4863-BD43-DE580271D9C9}" presName="spacing" presStyleCnt="0"/>
      <dgm:spPr/>
      <dgm:t>
        <a:bodyPr/>
        <a:lstStyle/>
        <a:p>
          <a:endParaRPr lang="en-US"/>
        </a:p>
      </dgm:t>
    </dgm:pt>
    <dgm:pt modelId="{8B1CFA5C-D2D9-4538-967D-C8B433E4FDD1}" type="pres">
      <dgm:prSet presAssocID="{1C60BC7D-336E-4645-BD64-E18D21449124}" presName="linNode" presStyleCnt="0"/>
      <dgm:spPr/>
      <dgm:t>
        <a:bodyPr/>
        <a:lstStyle/>
        <a:p>
          <a:endParaRPr lang="en-US"/>
        </a:p>
      </dgm:t>
    </dgm:pt>
    <dgm:pt modelId="{559F7E76-6D58-4461-BB03-76943ECBCEE6}" type="pres">
      <dgm:prSet presAssocID="{1C60BC7D-336E-4645-BD64-E18D21449124}" presName="parentShp" presStyleLbl="node1" presStyleIdx="6" presStyleCnt="7" custScaleX="72897">
        <dgm:presLayoutVars>
          <dgm:bulletEnabled val="1"/>
        </dgm:presLayoutVars>
      </dgm:prSet>
      <dgm:spPr/>
      <dgm:t>
        <a:bodyPr/>
        <a:lstStyle/>
        <a:p>
          <a:endParaRPr lang="en-US"/>
        </a:p>
      </dgm:t>
    </dgm:pt>
    <dgm:pt modelId="{37B492DB-200C-4B75-BE62-25816A9ED46F}" type="pres">
      <dgm:prSet presAssocID="{1C60BC7D-336E-4645-BD64-E18D21449124}" presName="childShp" presStyleLbl="bgAccFollowNode1" presStyleIdx="6" presStyleCnt="7" custScaleX="108723">
        <dgm:presLayoutVars>
          <dgm:bulletEnabled val="1"/>
        </dgm:presLayoutVars>
      </dgm:prSet>
      <dgm:spPr>
        <a:prstGeom prst="round2SameRect">
          <a:avLst/>
        </a:prstGeom>
      </dgm:spPr>
      <dgm:t>
        <a:bodyPr/>
        <a:lstStyle/>
        <a:p>
          <a:endParaRPr lang="en-US"/>
        </a:p>
      </dgm:t>
    </dgm:pt>
  </dgm:ptLst>
  <dgm:cxnLst>
    <dgm:cxn modelId="{B6294585-5A43-3E4B-8222-6B8DA9F5A590}" type="presOf" srcId="{FB20E6D2-4B3A-430E-B80B-90A997E2967C}" destId="{491C0CC5-DAB5-42A5-A9C4-0A974D80BFFF}" srcOrd="0" destOrd="0" presId="urn:microsoft.com/office/officeart/2005/8/layout/vList6"/>
    <dgm:cxn modelId="{7E498C65-1C91-EB4A-804E-A00C2AAC48A3}" type="presOf" srcId="{C5DDEBBA-C7BE-45D0-8E7F-12CC1E85AD5D}" destId="{B7F7C429-3F8B-47D2-8545-3D3C5BB4306D}" srcOrd="0" destOrd="0" presId="urn:microsoft.com/office/officeart/2005/8/layout/vList6"/>
    <dgm:cxn modelId="{9E328906-11F4-49ED-8E9B-253C55B8F29F}" srcId="{E478E4B8-FC38-417B-ACDD-5795C899D3C3}" destId="{BAF16FFF-A16B-4953-9241-3C729EA174B8}" srcOrd="0" destOrd="0" parTransId="{7CD4229F-CF4A-4342-A25E-8C2DC74CA3DB}" sibTransId="{9B75EAFE-E3F7-450A-B45D-E877E1AA6775}"/>
    <dgm:cxn modelId="{9F9E6496-26C9-4589-AD6E-EB1D347BF0FD}" srcId="{FCB3384C-D9FF-4E54-9055-F86D429BF884}" destId="{5E22E407-0E5D-448A-A951-7E1BE6221A4A}" srcOrd="3" destOrd="0" parTransId="{F6C12B6E-AFDC-4CBC-A34F-32CF7E8F7068}" sibTransId="{82480EC5-BEA0-4D57-A556-BC670971EA17}"/>
    <dgm:cxn modelId="{25919C67-A625-FB4A-BC5E-C87B5D004C36}" type="presOf" srcId="{CAA69567-EA75-4859-A5CA-AEF5F68CBA13}" destId="{BCE68E97-3617-45A9-9E8E-C84D5B6B755B}" srcOrd="0" destOrd="0" presId="urn:microsoft.com/office/officeart/2005/8/layout/vList6"/>
    <dgm:cxn modelId="{571C8879-556F-4647-8519-DC25C96B5ED4}" srcId="{F89D8E10-14B2-42D3-8296-19B5FE02978E}" destId="{C5DDEBBA-C7BE-45D0-8E7F-12CC1E85AD5D}" srcOrd="0" destOrd="0" parTransId="{57F44E85-2B19-4394-852E-C7B279D02A7E}" sibTransId="{325AF350-97FE-4C04-911F-1A0C21EB5998}"/>
    <dgm:cxn modelId="{E0DB871A-0BDD-BC4F-87A0-4CF7C91909FF}" type="presOf" srcId="{BAF16FFF-A16B-4953-9241-3C729EA174B8}" destId="{33E501B0-E1F8-46A1-A36B-B5105C766DE4}" srcOrd="0" destOrd="0" presId="urn:microsoft.com/office/officeart/2005/8/layout/vList6"/>
    <dgm:cxn modelId="{5E0493A9-8A15-9247-9596-F81C3E3E1431}" type="presOf" srcId="{EEB661FA-85AA-4F7F-94A3-EBFB221FE3A4}" destId="{04A36F3A-D318-40BB-9092-939495EE3F9F}" srcOrd="0" destOrd="0" presId="urn:microsoft.com/office/officeart/2005/8/layout/vList6"/>
    <dgm:cxn modelId="{4121867A-601B-4AB4-A807-C0A7F3ECCB65}" srcId="{5E22E407-0E5D-448A-A951-7E1BE6221A4A}" destId="{5534CAA3-B4FF-4902-BE5B-51EB7011249D}" srcOrd="0" destOrd="0" parTransId="{C22E6A0F-5BB8-4DA0-966A-DF460E1333AE}" sibTransId="{8214E5BE-85D6-4EA5-A70C-23D41DA43CF6}"/>
    <dgm:cxn modelId="{F15DBC7B-B764-BE4A-A430-DCFB337EF38B}" type="presOf" srcId="{668342BC-84F7-4782-8F4E-67E6C11006D4}" destId="{C14F46C0-B36C-4A02-B802-AF21AE233786}" srcOrd="0" destOrd="0" presId="urn:microsoft.com/office/officeart/2005/8/layout/vList6"/>
    <dgm:cxn modelId="{8A215B0C-517C-9B4D-939A-FC3C477EF6D7}" type="presOf" srcId="{5E22E407-0E5D-448A-A951-7E1BE6221A4A}" destId="{DC8D5BA7-9F87-4724-BCC3-4F366D39E384}" srcOrd="0" destOrd="0" presId="urn:microsoft.com/office/officeart/2005/8/layout/vList6"/>
    <dgm:cxn modelId="{6250249C-EC9D-3B42-AB18-BC4D4100B492}" type="presOf" srcId="{E739F3E8-1AD9-49BC-B376-657532DDAFF4}" destId="{37B492DB-200C-4B75-BE62-25816A9ED46F}" srcOrd="0" destOrd="0" presId="urn:microsoft.com/office/officeart/2005/8/layout/vList6"/>
    <dgm:cxn modelId="{BBFDEB33-DBAF-6841-A0B0-B6EC576214A3}" type="presOf" srcId="{FCB3384C-D9FF-4E54-9055-F86D429BF884}" destId="{3440A6C5-B75A-4C00-B343-07362AA1637B}" srcOrd="0" destOrd="0" presId="urn:microsoft.com/office/officeart/2005/8/layout/vList6"/>
    <dgm:cxn modelId="{0A41115B-50A0-4934-84DD-ED208FE7136E}" srcId="{1C60BC7D-336E-4645-BD64-E18D21449124}" destId="{E739F3E8-1AD9-49BC-B376-657532DDAFF4}" srcOrd="0" destOrd="0" parTransId="{A2B3A2F7-9E8D-4090-975F-ADDC91420D90}" sibTransId="{20D280BD-4FC2-423B-9EE8-CD5B70290795}"/>
    <dgm:cxn modelId="{C7666E00-173C-487B-A5EE-9C8A98AB5016}" srcId="{FCB3384C-D9FF-4E54-9055-F86D429BF884}" destId="{1C60BC7D-336E-4645-BD64-E18D21449124}" srcOrd="6" destOrd="0" parTransId="{7742645F-6D33-43A8-A515-D19FE153109F}" sibTransId="{DB8E5803-6DBE-4F02-A41C-B3BBB2F9F5E8}"/>
    <dgm:cxn modelId="{BB9EFFBD-6F5D-41A3-8F23-089C29D0B5E6}" srcId="{CAA69567-EA75-4859-A5CA-AEF5F68CBA13}" destId="{25153F90-A1EE-4962-82C9-713D54AA0F10}" srcOrd="0" destOrd="0" parTransId="{66E2116B-C210-49F3-84D0-DE110CE2090E}" sibTransId="{2C56B9D6-557E-4E41-B915-509B2E22F911}"/>
    <dgm:cxn modelId="{9737BE83-505F-D249-B5AA-0E1E49A20BF1}" type="presOf" srcId="{F89D8E10-14B2-42D3-8296-19B5FE02978E}" destId="{8D8DD633-0D30-4990-A494-1C6A12E297C3}" srcOrd="0" destOrd="0" presId="urn:microsoft.com/office/officeart/2005/8/layout/vList6"/>
    <dgm:cxn modelId="{97111F36-9F24-4169-90ED-8501A3C08BEA}" srcId="{FCB3384C-D9FF-4E54-9055-F86D429BF884}" destId="{EEB661FA-85AA-4F7F-94A3-EBFB221FE3A4}" srcOrd="5" destOrd="0" parTransId="{22F28D61-E6A1-403B-ABEF-5F6496A83C7D}" sibTransId="{0450B5F8-7446-4863-BD43-DE580271D9C9}"/>
    <dgm:cxn modelId="{2FBC96AE-E82B-4F1F-9354-917E40D64779}" srcId="{FCB3384C-D9FF-4E54-9055-F86D429BF884}" destId="{FB20E6D2-4B3A-430E-B80B-90A997E2967C}" srcOrd="1" destOrd="0" parTransId="{97FE6763-05C3-4C43-B445-F5522A7D2D6B}" sibTransId="{C05FAF03-9B5C-4CBF-B0CE-899B6FD7A01B}"/>
    <dgm:cxn modelId="{DB33E235-3059-4796-A708-5FC1A2876C1B}" srcId="{FCB3384C-D9FF-4E54-9055-F86D429BF884}" destId="{CAA69567-EA75-4859-A5CA-AEF5F68CBA13}" srcOrd="0" destOrd="0" parTransId="{3A4484E7-10F3-489C-AD8E-E7DC9E5C56C5}" sibTransId="{0D6E0242-4F3B-4C87-8E5B-A55568E035DB}"/>
    <dgm:cxn modelId="{D5DC7B88-87CE-4A49-B550-AF90572E847F}" type="presOf" srcId="{298FF41A-FFC5-412B-83DA-822C137F9AA9}" destId="{C7A44D5D-2A2E-45B5-AE31-783C7E0039D9}" srcOrd="0" destOrd="0" presId="urn:microsoft.com/office/officeart/2005/8/layout/vList6"/>
    <dgm:cxn modelId="{539F4871-5103-0E42-ABE7-B27F9730323A}" type="presOf" srcId="{1C60BC7D-336E-4645-BD64-E18D21449124}" destId="{559F7E76-6D58-4461-BB03-76943ECBCEE6}" srcOrd="0" destOrd="0" presId="urn:microsoft.com/office/officeart/2005/8/layout/vList6"/>
    <dgm:cxn modelId="{3590B60A-7972-F046-93E3-44B4CB0A7738}" type="presOf" srcId="{E478E4B8-FC38-417B-ACDD-5795C899D3C3}" destId="{FFB82D01-3659-433B-8390-88F214F2629C}" srcOrd="0" destOrd="0" presId="urn:microsoft.com/office/officeart/2005/8/layout/vList6"/>
    <dgm:cxn modelId="{6D72E0A3-6C9F-4BE6-B847-64B1033D7A7D}" srcId="{EEB661FA-85AA-4F7F-94A3-EBFB221FE3A4}" destId="{298FF41A-FFC5-412B-83DA-822C137F9AA9}" srcOrd="0" destOrd="0" parTransId="{A5D8A2F2-3FA2-4DF9-9FB6-83415E3C0F57}" sibTransId="{C3C101BD-CA2F-469A-8490-E82C04AABCEF}"/>
    <dgm:cxn modelId="{9E89096C-79EB-134A-9816-D177EABAF54D}" type="presOf" srcId="{25153F90-A1EE-4962-82C9-713D54AA0F10}" destId="{B00EE1D2-7B8E-402E-A2A8-B4039165BE60}" srcOrd="0" destOrd="0" presId="urn:microsoft.com/office/officeart/2005/8/layout/vList6"/>
    <dgm:cxn modelId="{0C9552DA-D904-4564-A2C3-718B9B8204C0}" srcId="{FCB3384C-D9FF-4E54-9055-F86D429BF884}" destId="{F89D8E10-14B2-42D3-8296-19B5FE02978E}" srcOrd="2" destOrd="0" parTransId="{FF2150E4-1682-4EC6-B4D3-3AC0CB2D964A}" sibTransId="{01F74FC9-C4BE-4A3F-A21B-11F5521F7475}"/>
    <dgm:cxn modelId="{7F76A628-CA0B-4AB6-83C9-9A92B0225FFE}" srcId="{FCB3384C-D9FF-4E54-9055-F86D429BF884}" destId="{E478E4B8-FC38-417B-ACDD-5795C899D3C3}" srcOrd="4" destOrd="0" parTransId="{612E21A4-E9D3-428E-B9D8-CE4F60852064}" sibTransId="{963355EF-EB92-4283-B015-D1E163D9C7D2}"/>
    <dgm:cxn modelId="{C4126613-6392-8C43-9B75-32D0B1CFB236}" type="presOf" srcId="{5534CAA3-B4FF-4902-BE5B-51EB7011249D}" destId="{3E2B17F3-91D1-4131-8270-51CAF5BDAD7A}" srcOrd="0" destOrd="0" presId="urn:microsoft.com/office/officeart/2005/8/layout/vList6"/>
    <dgm:cxn modelId="{B5BB1E03-EE40-49DE-A3B9-7198BAE74FF9}" srcId="{FB20E6D2-4B3A-430E-B80B-90A997E2967C}" destId="{668342BC-84F7-4782-8F4E-67E6C11006D4}" srcOrd="0" destOrd="0" parTransId="{2C907F6A-7B6D-4C8C-AEF6-63CC17DBB687}" sibTransId="{49FD87DC-2BD6-444B-BD8B-5C7D00D6F966}"/>
    <dgm:cxn modelId="{5C229DE7-DAEE-2347-8772-02C6441EBF3C}" type="presParOf" srcId="{3440A6C5-B75A-4C00-B343-07362AA1637B}" destId="{57EDBCA7-454C-4062-9580-C99B107AC24F}" srcOrd="0" destOrd="0" presId="urn:microsoft.com/office/officeart/2005/8/layout/vList6"/>
    <dgm:cxn modelId="{EC3E2019-9C10-874E-9AB7-AFB662AAA172}" type="presParOf" srcId="{57EDBCA7-454C-4062-9580-C99B107AC24F}" destId="{BCE68E97-3617-45A9-9E8E-C84D5B6B755B}" srcOrd="0" destOrd="0" presId="urn:microsoft.com/office/officeart/2005/8/layout/vList6"/>
    <dgm:cxn modelId="{AA8E10FA-DF43-9346-B290-238EA683F06A}" type="presParOf" srcId="{57EDBCA7-454C-4062-9580-C99B107AC24F}" destId="{B00EE1D2-7B8E-402E-A2A8-B4039165BE60}" srcOrd="1" destOrd="0" presId="urn:microsoft.com/office/officeart/2005/8/layout/vList6"/>
    <dgm:cxn modelId="{E5C52DAA-D524-5649-903C-B09C12DD5D3F}" type="presParOf" srcId="{3440A6C5-B75A-4C00-B343-07362AA1637B}" destId="{D811730F-86E1-4AC8-9BD3-0478819A8A6B}" srcOrd="1" destOrd="0" presId="urn:microsoft.com/office/officeart/2005/8/layout/vList6"/>
    <dgm:cxn modelId="{9B0DFF18-5614-D442-A32E-172CDE5FF295}" type="presParOf" srcId="{3440A6C5-B75A-4C00-B343-07362AA1637B}" destId="{358E93B0-7622-4296-92B6-D4B9BC1A0818}" srcOrd="2" destOrd="0" presId="urn:microsoft.com/office/officeart/2005/8/layout/vList6"/>
    <dgm:cxn modelId="{B8D90FE2-4288-DA48-B64C-FF1E6BCA2649}" type="presParOf" srcId="{358E93B0-7622-4296-92B6-D4B9BC1A0818}" destId="{491C0CC5-DAB5-42A5-A9C4-0A974D80BFFF}" srcOrd="0" destOrd="0" presId="urn:microsoft.com/office/officeart/2005/8/layout/vList6"/>
    <dgm:cxn modelId="{7812DA98-07D4-8E4A-9E4B-F5EC8D8CF8DE}" type="presParOf" srcId="{358E93B0-7622-4296-92B6-D4B9BC1A0818}" destId="{C14F46C0-B36C-4A02-B802-AF21AE233786}" srcOrd="1" destOrd="0" presId="urn:microsoft.com/office/officeart/2005/8/layout/vList6"/>
    <dgm:cxn modelId="{2D88179B-BADD-F949-BF8D-EE7EFF589CB8}" type="presParOf" srcId="{3440A6C5-B75A-4C00-B343-07362AA1637B}" destId="{1A3726FD-5402-4772-97BB-A2103BA4C66A}" srcOrd="3" destOrd="0" presId="urn:microsoft.com/office/officeart/2005/8/layout/vList6"/>
    <dgm:cxn modelId="{745A2F0C-1B6F-E640-A2C5-EF708363B420}" type="presParOf" srcId="{3440A6C5-B75A-4C00-B343-07362AA1637B}" destId="{5A242A27-A13E-4984-BFD3-0E5E7488E61D}" srcOrd="4" destOrd="0" presId="urn:microsoft.com/office/officeart/2005/8/layout/vList6"/>
    <dgm:cxn modelId="{E232FE05-C73B-D747-896B-A5001F9F5C87}" type="presParOf" srcId="{5A242A27-A13E-4984-BFD3-0E5E7488E61D}" destId="{8D8DD633-0D30-4990-A494-1C6A12E297C3}" srcOrd="0" destOrd="0" presId="urn:microsoft.com/office/officeart/2005/8/layout/vList6"/>
    <dgm:cxn modelId="{3E280622-2E5B-EE4C-A86D-0463B901CA2C}" type="presParOf" srcId="{5A242A27-A13E-4984-BFD3-0E5E7488E61D}" destId="{B7F7C429-3F8B-47D2-8545-3D3C5BB4306D}" srcOrd="1" destOrd="0" presId="urn:microsoft.com/office/officeart/2005/8/layout/vList6"/>
    <dgm:cxn modelId="{8D1D1E53-8A84-8845-A977-3AFE317FAEA7}" type="presParOf" srcId="{3440A6C5-B75A-4C00-B343-07362AA1637B}" destId="{E8D4B199-1FAC-436A-ADD8-73E6FD24D102}" srcOrd="5" destOrd="0" presId="urn:microsoft.com/office/officeart/2005/8/layout/vList6"/>
    <dgm:cxn modelId="{C34E45E4-973A-8544-A0D5-286F0D7B0660}" type="presParOf" srcId="{3440A6C5-B75A-4C00-B343-07362AA1637B}" destId="{1CE759F9-DB30-4439-B463-2003428D4381}" srcOrd="6" destOrd="0" presId="urn:microsoft.com/office/officeart/2005/8/layout/vList6"/>
    <dgm:cxn modelId="{80B1949E-78F4-FE4E-8E1D-CB9CD4FE9AB3}" type="presParOf" srcId="{1CE759F9-DB30-4439-B463-2003428D4381}" destId="{DC8D5BA7-9F87-4724-BCC3-4F366D39E384}" srcOrd="0" destOrd="0" presId="urn:microsoft.com/office/officeart/2005/8/layout/vList6"/>
    <dgm:cxn modelId="{9A84482C-414E-C34B-BDAA-A4AB877FCC97}" type="presParOf" srcId="{1CE759F9-DB30-4439-B463-2003428D4381}" destId="{3E2B17F3-91D1-4131-8270-51CAF5BDAD7A}" srcOrd="1" destOrd="0" presId="urn:microsoft.com/office/officeart/2005/8/layout/vList6"/>
    <dgm:cxn modelId="{CBE6B15B-9929-244B-A4D1-FAB0360D0754}" type="presParOf" srcId="{3440A6C5-B75A-4C00-B343-07362AA1637B}" destId="{B52411AA-BEE2-4111-8506-B6061EAA6658}" srcOrd="7" destOrd="0" presId="urn:microsoft.com/office/officeart/2005/8/layout/vList6"/>
    <dgm:cxn modelId="{C59B8544-3785-1246-9ED1-8242E7FEB946}" type="presParOf" srcId="{3440A6C5-B75A-4C00-B343-07362AA1637B}" destId="{83B9790F-94D7-409C-9BE5-1E2AF8939FFA}" srcOrd="8" destOrd="0" presId="urn:microsoft.com/office/officeart/2005/8/layout/vList6"/>
    <dgm:cxn modelId="{87DCA04B-E4FD-AC4E-8D63-2E06F73EA513}" type="presParOf" srcId="{83B9790F-94D7-409C-9BE5-1E2AF8939FFA}" destId="{FFB82D01-3659-433B-8390-88F214F2629C}" srcOrd="0" destOrd="0" presId="urn:microsoft.com/office/officeart/2005/8/layout/vList6"/>
    <dgm:cxn modelId="{2EB4371A-D310-DE41-9186-E6C95FB610FA}" type="presParOf" srcId="{83B9790F-94D7-409C-9BE5-1E2AF8939FFA}" destId="{33E501B0-E1F8-46A1-A36B-B5105C766DE4}" srcOrd="1" destOrd="0" presId="urn:microsoft.com/office/officeart/2005/8/layout/vList6"/>
    <dgm:cxn modelId="{0BD06443-B538-7640-8226-61BCDCF043C7}" type="presParOf" srcId="{3440A6C5-B75A-4C00-B343-07362AA1637B}" destId="{21787312-104C-448D-9813-7CB533ED951A}" srcOrd="9" destOrd="0" presId="urn:microsoft.com/office/officeart/2005/8/layout/vList6"/>
    <dgm:cxn modelId="{18EA2D16-2EE9-DC46-8ADF-8C7B5B5B9506}" type="presParOf" srcId="{3440A6C5-B75A-4C00-B343-07362AA1637B}" destId="{B99A5130-A02B-4437-9498-CD48D581F65D}" srcOrd="10" destOrd="0" presId="urn:microsoft.com/office/officeart/2005/8/layout/vList6"/>
    <dgm:cxn modelId="{475D4DB2-7AD4-7045-98E9-A0901AB2636B}" type="presParOf" srcId="{B99A5130-A02B-4437-9498-CD48D581F65D}" destId="{04A36F3A-D318-40BB-9092-939495EE3F9F}" srcOrd="0" destOrd="0" presId="urn:microsoft.com/office/officeart/2005/8/layout/vList6"/>
    <dgm:cxn modelId="{54E3C43D-D9DA-C048-A1F1-752840D5EB99}" type="presParOf" srcId="{B99A5130-A02B-4437-9498-CD48D581F65D}" destId="{C7A44D5D-2A2E-45B5-AE31-783C7E0039D9}" srcOrd="1" destOrd="0" presId="urn:microsoft.com/office/officeart/2005/8/layout/vList6"/>
    <dgm:cxn modelId="{FAC7D6F2-E5A8-A84C-B7A2-DF4876E34B10}" type="presParOf" srcId="{3440A6C5-B75A-4C00-B343-07362AA1637B}" destId="{D489AB97-231F-4F93-8FAB-35F50A43030A}" srcOrd="11" destOrd="0" presId="urn:microsoft.com/office/officeart/2005/8/layout/vList6"/>
    <dgm:cxn modelId="{4EEB8461-C3CB-9740-960B-2A22DA6DE846}" type="presParOf" srcId="{3440A6C5-B75A-4C00-B343-07362AA1637B}" destId="{8B1CFA5C-D2D9-4538-967D-C8B433E4FDD1}" srcOrd="12" destOrd="0" presId="urn:microsoft.com/office/officeart/2005/8/layout/vList6"/>
    <dgm:cxn modelId="{C3E8AB9E-2995-FF4F-9804-E67D05B6AC6A}" type="presParOf" srcId="{8B1CFA5C-D2D9-4538-967D-C8B433E4FDD1}" destId="{559F7E76-6D58-4461-BB03-76943ECBCEE6}" srcOrd="0" destOrd="0" presId="urn:microsoft.com/office/officeart/2005/8/layout/vList6"/>
    <dgm:cxn modelId="{75B3B8E1-44BC-C448-8BB0-ABA59E1AA320}" type="presParOf" srcId="{8B1CFA5C-D2D9-4538-967D-C8B433E4FDD1}" destId="{37B492DB-200C-4B75-BE62-25816A9ED46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50AB0AD-85F5-7A47-80E1-CF953D01044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78D5547-7BB1-7242-AE7E-AFD1779EFA30}">
      <dgm:prSet custT="1"/>
      <dgm:spPr>
        <a:solidFill>
          <a:srgbClr val="800000"/>
        </a:solidFill>
      </dgm:spPr>
      <dgm:t>
        <a:bodyPr/>
        <a:lstStyle/>
        <a:p>
          <a:pPr algn="ctr" rtl="0"/>
          <a:r>
            <a:rPr lang="en-US" sz="2800" dirty="0" smtClean="0"/>
            <a:t>The process to integrate CHARACTER COUNTS is T.E.A.M. (Teach, Enforce, Advocate, Model)</a:t>
          </a:r>
          <a:endParaRPr lang="en-US" sz="2800" dirty="0"/>
        </a:p>
      </dgm:t>
    </dgm:pt>
    <dgm:pt modelId="{40C730FC-4CCE-1E42-9F1E-A4560AA2EDE8}" type="parTrans" cxnId="{3B199BA1-5FA5-B44B-B9B5-05AD900CA11B}">
      <dgm:prSet/>
      <dgm:spPr/>
      <dgm:t>
        <a:bodyPr/>
        <a:lstStyle/>
        <a:p>
          <a:endParaRPr lang="en-US"/>
        </a:p>
      </dgm:t>
    </dgm:pt>
    <dgm:pt modelId="{6AD873F7-21F5-4243-81E7-80753D590D19}" type="sibTrans" cxnId="{3B199BA1-5FA5-B44B-B9B5-05AD900CA11B}">
      <dgm:prSet/>
      <dgm:spPr/>
      <dgm:t>
        <a:bodyPr/>
        <a:lstStyle/>
        <a:p>
          <a:endParaRPr lang="en-US"/>
        </a:p>
      </dgm:t>
    </dgm:pt>
    <dgm:pt modelId="{70B50F83-1E3E-3F40-A001-D6DB4D734E18}" type="pres">
      <dgm:prSet presAssocID="{350AB0AD-85F5-7A47-80E1-CF953D010441}" presName="linear" presStyleCnt="0">
        <dgm:presLayoutVars>
          <dgm:dir/>
          <dgm:animLvl val="lvl"/>
          <dgm:resizeHandles val="exact"/>
        </dgm:presLayoutVars>
      </dgm:prSet>
      <dgm:spPr/>
      <dgm:t>
        <a:bodyPr/>
        <a:lstStyle/>
        <a:p>
          <a:endParaRPr lang="en-US"/>
        </a:p>
      </dgm:t>
    </dgm:pt>
    <dgm:pt modelId="{3DCC8764-70FF-104D-842C-63CD9A11F2BA}" type="pres">
      <dgm:prSet presAssocID="{678D5547-7BB1-7242-AE7E-AFD1779EFA30}" presName="parentLin" presStyleCnt="0"/>
      <dgm:spPr/>
    </dgm:pt>
    <dgm:pt modelId="{9B68A423-8C67-AC47-97C6-262E615B960E}" type="pres">
      <dgm:prSet presAssocID="{678D5547-7BB1-7242-AE7E-AFD1779EFA30}" presName="parentLeftMargin" presStyleLbl="node1" presStyleIdx="0" presStyleCnt="1"/>
      <dgm:spPr/>
      <dgm:t>
        <a:bodyPr/>
        <a:lstStyle/>
        <a:p>
          <a:endParaRPr lang="en-US"/>
        </a:p>
      </dgm:t>
    </dgm:pt>
    <dgm:pt modelId="{866E6822-D504-1744-A9FE-0AE4543184A8}" type="pres">
      <dgm:prSet presAssocID="{678D5547-7BB1-7242-AE7E-AFD1779EFA30}" presName="parentText" presStyleLbl="node1" presStyleIdx="0" presStyleCnt="1" custScaleX="142857" custScaleY="213388" custLinFactNeighborX="515" custLinFactNeighborY="36442">
        <dgm:presLayoutVars>
          <dgm:chMax val="0"/>
          <dgm:bulletEnabled val="1"/>
        </dgm:presLayoutVars>
      </dgm:prSet>
      <dgm:spPr/>
      <dgm:t>
        <a:bodyPr/>
        <a:lstStyle/>
        <a:p>
          <a:endParaRPr lang="en-US"/>
        </a:p>
      </dgm:t>
    </dgm:pt>
    <dgm:pt modelId="{78755280-5C5E-A145-906F-90607446EFD2}" type="pres">
      <dgm:prSet presAssocID="{678D5547-7BB1-7242-AE7E-AFD1779EFA30}" presName="negativeSpace" presStyleCnt="0"/>
      <dgm:spPr/>
    </dgm:pt>
    <dgm:pt modelId="{18DF7EDD-03CA-EE44-905C-3012BC377EC8}" type="pres">
      <dgm:prSet presAssocID="{678D5547-7BB1-7242-AE7E-AFD1779EFA30}" presName="childText" presStyleLbl="conFgAcc1" presStyleIdx="0" presStyleCnt="1">
        <dgm:presLayoutVars>
          <dgm:bulletEnabled val="1"/>
        </dgm:presLayoutVars>
      </dgm:prSet>
      <dgm:spPr/>
    </dgm:pt>
  </dgm:ptLst>
  <dgm:cxnLst>
    <dgm:cxn modelId="{3B199BA1-5FA5-B44B-B9B5-05AD900CA11B}" srcId="{350AB0AD-85F5-7A47-80E1-CF953D010441}" destId="{678D5547-7BB1-7242-AE7E-AFD1779EFA30}" srcOrd="0" destOrd="0" parTransId="{40C730FC-4CCE-1E42-9F1E-A4560AA2EDE8}" sibTransId="{6AD873F7-21F5-4243-81E7-80753D590D19}"/>
    <dgm:cxn modelId="{0EC2342C-FAB6-4043-B367-D7440E803CEE}" type="presOf" srcId="{678D5547-7BB1-7242-AE7E-AFD1779EFA30}" destId="{9B68A423-8C67-AC47-97C6-262E615B960E}" srcOrd="0" destOrd="0" presId="urn:microsoft.com/office/officeart/2005/8/layout/list1"/>
    <dgm:cxn modelId="{F0AC171C-1137-F745-BBF6-2FE6DB8B5626}" type="presOf" srcId="{678D5547-7BB1-7242-AE7E-AFD1779EFA30}" destId="{866E6822-D504-1744-A9FE-0AE4543184A8}" srcOrd="1" destOrd="0" presId="urn:microsoft.com/office/officeart/2005/8/layout/list1"/>
    <dgm:cxn modelId="{D0BE805F-64F2-9E45-8482-395CD4398B2A}" type="presOf" srcId="{350AB0AD-85F5-7A47-80E1-CF953D010441}" destId="{70B50F83-1E3E-3F40-A001-D6DB4D734E18}" srcOrd="0" destOrd="0" presId="urn:microsoft.com/office/officeart/2005/8/layout/list1"/>
    <dgm:cxn modelId="{394F7719-279C-0A43-8670-E96B0BF170F7}" type="presParOf" srcId="{70B50F83-1E3E-3F40-A001-D6DB4D734E18}" destId="{3DCC8764-70FF-104D-842C-63CD9A11F2BA}" srcOrd="0" destOrd="0" presId="urn:microsoft.com/office/officeart/2005/8/layout/list1"/>
    <dgm:cxn modelId="{CA2DEC35-D3A2-1A48-95EB-F2A3DFD4DF05}" type="presParOf" srcId="{3DCC8764-70FF-104D-842C-63CD9A11F2BA}" destId="{9B68A423-8C67-AC47-97C6-262E615B960E}" srcOrd="0" destOrd="0" presId="urn:microsoft.com/office/officeart/2005/8/layout/list1"/>
    <dgm:cxn modelId="{6BE44EA3-F09E-C24B-9B8A-8EEADC97D754}" type="presParOf" srcId="{3DCC8764-70FF-104D-842C-63CD9A11F2BA}" destId="{866E6822-D504-1744-A9FE-0AE4543184A8}" srcOrd="1" destOrd="0" presId="urn:microsoft.com/office/officeart/2005/8/layout/list1"/>
    <dgm:cxn modelId="{F3A72229-D052-EB47-B05D-CD222E9E771C}" type="presParOf" srcId="{70B50F83-1E3E-3F40-A001-D6DB4D734E18}" destId="{78755280-5C5E-A145-906F-90607446EFD2}" srcOrd="1" destOrd="0" presId="urn:microsoft.com/office/officeart/2005/8/layout/list1"/>
    <dgm:cxn modelId="{EE14201F-A168-7742-A445-DE1634147490}" type="presParOf" srcId="{70B50F83-1E3E-3F40-A001-D6DB4D734E18}" destId="{18DF7EDD-03CA-EE44-905C-3012BC377EC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9AEA730-5A56-4F97-AAF3-11E29E4189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D8BF8E-A816-43C3-903D-1F0CBB589B7C}">
      <dgm:prSet custT="1"/>
      <dgm:spPr/>
      <dgm:t>
        <a:bodyPr/>
        <a:lstStyle/>
        <a:p>
          <a:pPr algn="ctr" rtl="0"/>
          <a:r>
            <a:rPr lang="en-US" sz="4000" b="1" dirty="0" smtClean="0"/>
            <a:t>C3. RESPONSIBILITY </a:t>
          </a:r>
          <a:endParaRPr lang="en-US" sz="4000" dirty="0"/>
        </a:p>
      </dgm:t>
    </dgm:pt>
    <dgm:pt modelId="{DE11E157-52A9-4102-816A-CF653A17B7CB}" type="parTrans" cxnId="{862D515D-58D2-45C2-93E2-2F5C3772AE11}">
      <dgm:prSet/>
      <dgm:spPr/>
      <dgm:t>
        <a:bodyPr/>
        <a:lstStyle/>
        <a:p>
          <a:endParaRPr lang="en-US"/>
        </a:p>
      </dgm:t>
    </dgm:pt>
    <dgm:pt modelId="{374BA4BE-C603-4FF6-93BF-FDCC2B15F967}" type="sibTrans" cxnId="{862D515D-58D2-45C2-93E2-2F5C3772AE11}">
      <dgm:prSet/>
      <dgm:spPr/>
      <dgm:t>
        <a:bodyPr/>
        <a:lstStyle/>
        <a:p>
          <a:endParaRPr lang="en-US"/>
        </a:p>
      </dgm:t>
    </dgm:pt>
    <dgm:pt modelId="{9AFE1099-F92F-4998-ACA2-1FD42C511049}" type="pres">
      <dgm:prSet presAssocID="{39AEA730-5A56-4F97-AAF3-11E29E41898E}" presName="linear" presStyleCnt="0">
        <dgm:presLayoutVars>
          <dgm:animLvl val="lvl"/>
          <dgm:resizeHandles val="exact"/>
        </dgm:presLayoutVars>
      </dgm:prSet>
      <dgm:spPr/>
      <dgm:t>
        <a:bodyPr/>
        <a:lstStyle/>
        <a:p>
          <a:endParaRPr lang="en-US"/>
        </a:p>
      </dgm:t>
    </dgm:pt>
    <dgm:pt modelId="{D4A60668-5B8C-4A1E-9FB2-13ED4DAA3930}" type="pres">
      <dgm:prSet presAssocID="{92D8BF8E-A816-43C3-903D-1F0CBB589B7C}" presName="parentText" presStyleLbl="node1" presStyleIdx="0" presStyleCnt="1" custLinFactNeighborX="1282" custLinFactNeighborY="11091">
        <dgm:presLayoutVars>
          <dgm:chMax val="0"/>
          <dgm:bulletEnabled val="1"/>
        </dgm:presLayoutVars>
      </dgm:prSet>
      <dgm:spPr/>
      <dgm:t>
        <a:bodyPr/>
        <a:lstStyle/>
        <a:p>
          <a:endParaRPr lang="en-US"/>
        </a:p>
      </dgm:t>
    </dgm:pt>
  </dgm:ptLst>
  <dgm:cxnLst>
    <dgm:cxn modelId="{AD68CBD2-2826-4640-B046-52DD114731B2}" type="presOf" srcId="{92D8BF8E-A816-43C3-903D-1F0CBB589B7C}" destId="{D4A60668-5B8C-4A1E-9FB2-13ED4DAA3930}" srcOrd="0" destOrd="0" presId="urn:microsoft.com/office/officeart/2005/8/layout/vList2"/>
    <dgm:cxn modelId="{862D515D-58D2-45C2-93E2-2F5C3772AE11}" srcId="{39AEA730-5A56-4F97-AAF3-11E29E41898E}" destId="{92D8BF8E-A816-43C3-903D-1F0CBB589B7C}" srcOrd="0" destOrd="0" parTransId="{DE11E157-52A9-4102-816A-CF653A17B7CB}" sibTransId="{374BA4BE-C603-4FF6-93BF-FDCC2B15F967}"/>
    <dgm:cxn modelId="{7330B9D9-CCCE-6A41-8C2A-C04EABA11F22}" type="presOf" srcId="{39AEA730-5A56-4F97-AAF3-11E29E41898E}" destId="{9AFE1099-F92F-4998-ACA2-1FD42C511049}" srcOrd="0" destOrd="0" presId="urn:microsoft.com/office/officeart/2005/8/layout/vList2"/>
    <dgm:cxn modelId="{4739AAD3-4F03-D946-9302-6D5823FC2E42}" type="presParOf" srcId="{9AFE1099-F92F-4998-ACA2-1FD42C511049}" destId="{D4A60668-5B8C-4A1E-9FB2-13ED4DAA39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50F8E4F-4436-4C75-9C7F-B242891ABE4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B6E4156-5ED1-4D6C-953C-FC1A9D3C9AD1}">
      <dgm:prSet custT="1"/>
      <dgm:spPr>
        <a:solidFill>
          <a:srgbClr val="008000"/>
        </a:solidFill>
      </dgm:spPr>
      <dgm:t>
        <a:bodyPr/>
        <a:lstStyle/>
        <a:p>
          <a:pPr rtl="0"/>
          <a:r>
            <a:rPr lang="en-US" sz="3000" b="0" dirty="0" smtClean="0"/>
            <a:t>Students display responsibility by: doing what they are required to do and what they should do; accepting responsibility for the consequences (i.e., being accountable) for what they say, do and think; and using critical thinking (A4) and decision-making (A5) skills to avoid rationalizations and excuses and make rational, prudent choices</a:t>
          </a:r>
          <a:r>
            <a:rPr lang="en-US" sz="3000" b="1" dirty="0" smtClean="0"/>
            <a:t>.</a:t>
          </a:r>
          <a:endParaRPr lang="en-US" sz="3000" b="1" dirty="0">
            <a:effectLst>
              <a:outerShdw blurRad="38100" dist="38100" dir="2700000" algn="tl">
                <a:srgbClr val="000000">
                  <a:alpha val="43137"/>
                </a:srgbClr>
              </a:outerShdw>
            </a:effectLst>
          </a:endParaRPr>
        </a:p>
      </dgm:t>
    </dgm:pt>
    <dgm:pt modelId="{E3B10F86-B86B-49A8-8DFF-EDEA077A183E}" type="parTrans" cxnId="{4652CCD8-42B1-4FEB-8A2A-17EC43E5EB01}">
      <dgm:prSet/>
      <dgm:spPr/>
      <dgm:t>
        <a:bodyPr/>
        <a:lstStyle/>
        <a:p>
          <a:endParaRPr lang="en-US"/>
        </a:p>
      </dgm:t>
    </dgm:pt>
    <dgm:pt modelId="{C6127A7B-602D-4BE2-B743-E87A252768AC}" type="sibTrans" cxnId="{4652CCD8-42B1-4FEB-8A2A-17EC43E5EB01}">
      <dgm:prSet/>
      <dgm:spPr/>
      <dgm:t>
        <a:bodyPr/>
        <a:lstStyle/>
        <a:p>
          <a:endParaRPr lang="en-US"/>
        </a:p>
      </dgm:t>
    </dgm:pt>
    <dgm:pt modelId="{55591AC3-352A-48C9-BEA4-E24C90CE345A}" type="pres">
      <dgm:prSet presAssocID="{E50F8E4F-4436-4C75-9C7F-B242891ABE4B}" presName="linear" presStyleCnt="0">
        <dgm:presLayoutVars>
          <dgm:animLvl val="lvl"/>
          <dgm:resizeHandles val="exact"/>
        </dgm:presLayoutVars>
      </dgm:prSet>
      <dgm:spPr/>
      <dgm:t>
        <a:bodyPr/>
        <a:lstStyle/>
        <a:p>
          <a:endParaRPr lang="en-US"/>
        </a:p>
      </dgm:t>
    </dgm:pt>
    <dgm:pt modelId="{D68E3E4F-D7C9-4B86-8635-2A2D61AFE5D7}" type="pres">
      <dgm:prSet presAssocID="{1B6E4156-5ED1-4D6C-953C-FC1A9D3C9AD1}" presName="parentText" presStyleLbl="node1" presStyleIdx="0" presStyleCnt="1">
        <dgm:presLayoutVars>
          <dgm:chMax val="0"/>
          <dgm:bulletEnabled val="1"/>
        </dgm:presLayoutVars>
      </dgm:prSet>
      <dgm:spPr/>
      <dgm:t>
        <a:bodyPr/>
        <a:lstStyle/>
        <a:p>
          <a:endParaRPr lang="en-US"/>
        </a:p>
      </dgm:t>
    </dgm:pt>
  </dgm:ptLst>
  <dgm:cxnLst>
    <dgm:cxn modelId="{F18D1A88-FF73-6347-89F6-57A684677430}" type="presOf" srcId="{1B6E4156-5ED1-4D6C-953C-FC1A9D3C9AD1}" destId="{D68E3E4F-D7C9-4B86-8635-2A2D61AFE5D7}" srcOrd="0" destOrd="0" presId="urn:microsoft.com/office/officeart/2005/8/layout/vList2"/>
    <dgm:cxn modelId="{891791B3-21D5-5C41-874A-B3AB846D0710}" type="presOf" srcId="{E50F8E4F-4436-4C75-9C7F-B242891ABE4B}" destId="{55591AC3-352A-48C9-BEA4-E24C90CE345A}" srcOrd="0" destOrd="0" presId="urn:microsoft.com/office/officeart/2005/8/layout/vList2"/>
    <dgm:cxn modelId="{4652CCD8-42B1-4FEB-8A2A-17EC43E5EB01}" srcId="{E50F8E4F-4436-4C75-9C7F-B242891ABE4B}" destId="{1B6E4156-5ED1-4D6C-953C-FC1A9D3C9AD1}" srcOrd="0" destOrd="0" parTransId="{E3B10F86-B86B-49A8-8DFF-EDEA077A183E}" sibTransId="{C6127A7B-602D-4BE2-B743-E87A252768AC}"/>
    <dgm:cxn modelId="{1DB8B8DB-303E-814D-A7DA-AD5399565724}" type="presParOf" srcId="{55591AC3-352A-48C9-BEA4-E24C90CE345A}" destId="{D68E3E4F-D7C9-4B86-8635-2A2D61AFE5D7}" srcOrd="0"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49DCA51-DD97-4805-99F5-5269B7AFF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99FDD-BFC1-41C6-96E4-52F20B53900D}">
      <dgm:prSet/>
      <dgm:spPr>
        <a:solidFill>
          <a:srgbClr val="056839"/>
        </a:solidFill>
      </dgm:spPr>
      <dgm:t>
        <a:bodyPr/>
        <a:lstStyle/>
        <a:p>
          <a:pPr algn="ctr" rtl="0"/>
          <a:r>
            <a:rPr lang="en-US" b="1" dirty="0" smtClean="0">
              <a:effectLst>
                <a:outerShdw blurRad="38100" dist="38100" dir="2700000" algn="tl">
                  <a:srgbClr val="000000">
                    <a:alpha val="43137"/>
                  </a:srgbClr>
                </a:outerShdw>
              </a:effectLst>
            </a:rPr>
            <a:t>RESPONSIBILITY</a:t>
          </a:r>
          <a:endParaRPr lang="en-US" dirty="0">
            <a:effectLst>
              <a:outerShdw blurRad="38100" dist="38100" dir="2700000" algn="tl">
                <a:srgbClr val="000000">
                  <a:alpha val="43137"/>
                </a:srgbClr>
              </a:outerShdw>
            </a:effectLst>
          </a:endParaRPr>
        </a:p>
      </dgm:t>
    </dgm:pt>
    <dgm:pt modelId="{BDE943B4-E3EB-43F6-97EE-025D15FCC727}" type="parTrans" cxnId="{473010F1-51AB-4BFD-9FE9-7990D46F37EB}">
      <dgm:prSet/>
      <dgm:spPr/>
      <dgm:t>
        <a:bodyPr/>
        <a:lstStyle/>
        <a:p>
          <a:endParaRPr lang="en-US"/>
        </a:p>
      </dgm:t>
    </dgm:pt>
    <dgm:pt modelId="{484A11E9-37D0-448D-9410-02F9825A95E9}" type="sibTrans" cxnId="{473010F1-51AB-4BFD-9FE9-7990D46F37EB}">
      <dgm:prSet/>
      <dgm:spPr/>
      <dgm:t>
        <a:bodyPr/>
        <a:lstStyle/>
        <a:p>
          <a:endParaRPr lang="en-US"/>
        </a:p>
      </dgm:t>
    </dgm:pt>
    <dgm:pt modelId="{B7412025-9A44-494B-A353-550AFC163D1B}" type="pres">
      <dgm:prSet presAssocID="{449DCA51-DD97-4805-99F5-5269B7AFF055}" presName="linear" presStyleCnt="0">
        <dgm:presLayoutVars>
          <dgm:animLvl val="lvl"/>
          <dgm:resizeHandles val="exact"/>
        </dgm:presLayoutVars>
      </dgm:prSet>
      <dgm:spPr/>
      <dgm:t>
        <a:bodyPr/>
        <a:lstStyle/>
        <a:p>
          <a:endParaRPr lang="en-US"/>
        </a:p>
      </dgm:t>
    </dgm:pt>
    <dgm:pt modelId="{A38DF5B8-A1B6-4CF6-93B8-3C33C77C9FF0}" type="pres">
      <dgm:prSet presAssocID="{4A799FDD-BFC1-41C6-96E4-52F20B53900D}" presName="parentText" presStyleLbl="node1" presStyleIdx="0" presStyleCnt="1">
        <dgm:presLayoutVars>
          <dgm:chMax val="0"/>
          <dgm:bulletEnabled val="1"/>
        </dgm:presLayoutVars>
      </dgm:prSet>
      <dgm:spPr/>
      <dgm:t>
        <a:bodyPr/>
        <a:lstStyle/>
        <a:p>
          <a:endParaRPr lang="en-US"/>
        </a:p>
      </dgm:t>
    </dgm:pt>
  </dgm:ptLst>
  <dgm:cxnLst>
    <dgm:cxn modelId="{473010F1-51AB-4BFD-9FE9-7990D46F37EB}" srcId="{449DCA51-DD97-4805-99F5-5269B7AFF055}" destId="{4A799FDD-BFC1-41C6-96E4-52F20B53900D}" srcOrd="0" destOrd="0" parTransId="{BDE943B4-E3EB-43F6-97EE-025D15FCC727}" sibTransId="{484A11E9-37D0-448D-9410-02F9825A95E9}"/>
    <dgm:cxn modelId="{E60B0C14-DC7C-924E-9DE2-205DB6148EFF}" type="presOf" srcId="{4A799FDD-BFC1-41C6-96E4-52F20B53900D}" destId="{A38DF5B8-A1B6-4CF6-93B8-3C33C77C9FF0}" srcOrd="0" destOrd="0" presId="urn:microsoft.com/office/officeart/2005/8/layout/vList2"/>
    <dgm:cxn modelId="{8AC7628E-8FF5-7346-B250-C9AC44C70E20}" type="presOf" srcId="{449DCA51-DD97-4805-99F5-5269B7AFF055}" destId="{B7412025-9A44-494B-A353-550AFC163D1B}" srcOrd="0" destOrd="0" presId="urn:microsoft.com/office/officeart/2005/8/layout/vList2"/>
    <dgm:cxn modelId="{FF50355F-34D9-8749-9F73-1C8645451453}" type="presParOf" srcId="{B7412025-9A44-494B-A353-550AFC163D1B}" destId="{A38DF5B8-A1B6-4CF6-93B8-3C33C77C9F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34F284D-230B-D545-A4C5-2C13902966F1}" type="doc">
      <dgm:prSet loTypeId="urn:microsoft.com/office/officeart/2005/8/layout/vList3#25" loCatId="list" qsTypeId="urn:microsoft.com/office/officeart/2005/8/quickstyle/simple4" qsCatId="simple" csTypeId="urn:microsoft.com/office/officeart/2005/8/colors/colorful2" csCatId="colorful" phldr="1"/>
      <dgm:spPr/>
    </dgm:pt>
    <dgm:pt modelId="{77144647-A241-8A44-AD62-3F2BC626A3CE}">
      <dgm:prSet phldrT="[Text]" custT="1"/>
      <dgm:spPr/>
      <dgm:t>
        <a:bodyPr/>
        <a:lstStyle/>
        <a:p>
          <a:r>
            <a:rPr lang="en-US" sz="2400" dirty="0" smtClean="0"/>
            <a:t>I need to hold myself and others accountable for the consequences of words, actions and inactions.</a:t>
          </a:r>
          <a:endParaRPr lang="en-US" sz="2400" dirty="0"/>
        </a:p>
      </dgm:t>
    </dgm:pt>
    <dgm:pt modelId="{474C132A-0D05-8649-8AE4-9E72906F2681}" type="parTrans" cxnId="{ADFD792D-E74B-8043-99C2-F0858B404BD8}">
      <dgm:prSet/>
      <dgm:spPr/>
      <dgm:t>
        <a:bodyPr/>
        <a:lstStyle/>
        <a:p>
          <a:endParaRPr lang="en-US"/>
        </a:p>
      </dgm:t>
    </dgm:pt>
    <dgm:pt modelId="{C7877D0B-09C6-4C42-B744-4FC61DCAE167}" type="sibTrans" cxnId="{ADFD792D-E74B-8043-99C2-F0858B404BD8}">
      <dgm:prSet/>
      <dgm:spPr/>
      <dgm:t>
        <a:bodyPr/>
        <a:lstStyle/>
        <a:p>
          <a:endParaRPr lang="en-US"/>
        </a:p>
      </dgm:t>
    </dgm:pt>
    <dgm:pt modelId="{2580DA20-7F30-C44C-806D-24B6B939AF47}">
      <dgm:prSet custT="1"/>
      <dgm:spPr/>
      <dgm:t>
        <a:bodyPr/>
        <a:lstStyle/>
        <a:p>
          <a:r>
            <a:rPr lang="en-US" sz="2400" dirty="0" smtClean="0"/>
            <a:t>I should exercise self-control and set a good example.</a:t>
          </a:r>
          <a:endParaRPr lang="en-US" sz="2400" dirty="0"/>
        </a:p>
      </dgm:t>
    </dgm:pt>
    <dgm:pt modelId="{21753850-27EE-EF4A-B77D-E8E82FD3034C}" type="parTrans" cxnId="{B0BC94F4-DE45-3244-8288-F80069640965}">
      <dgm:prSet/>
      <dgm:spPr/>
      <dgm:t>
        <a:bodyPr/>
        <a:lstStyle/>
        <a:p>
          <a:endParaRPr lang="en-US"/>
        </a:p>
      </dgm:t>
    </dgm:pt>
    <dgm:pt modelId="{72B32B28-3899-1141-8C25-EC839648B32A}" type="sibTrans" cxnId="{B0BC94F4-DE45-3244-8288-F80069640965}">
      <dgm:prSet/>
      <dgm:spPr/>
      <dgm:t>
        <a:bodyPr/>
        <a:lstStyle/>
        <a:p>
          <a:endParaRPr lang="en-US"/>
        </a:p>
      </dgm:t>
    </dgm:pt>
    <dgm:pt modelId="{B354D395-0D93-164C-AF20-2D8B32A02773}">
      <dgm:prSet custT="1"/>
      <dgm:spPr/>
      <dgm:t>
        <a:bodyPr/>
        <a:lstStyle/>
        <a:p>
          <a:r>
            <a:rPr lang="en-US" sz="2400" dirty="0" smtClean="0"/>
            <a:t>It is important to plan, set goals, and persist in order to be successful.</a:t>
          </a:r>
          <a:endParaRPr lang="en-US" sz="2400" dirty="0"/>
        </a:p>
      </dgm:t>
    </dgm:pt>
    <dgm:pt modelId="{EC9F1D27-25FA-3246-9D67-937E1F96A9B7}" type="parTrans" cxnId="{2E742092-7703-6143-B466-E1AD756025D3}">
      <dgm:prSet/>
      <dgm:spPr/>
      <dgm:t>
        <a:bodyPr/>
        <a:lstStyle/>
        <a:p>
          <a:endParaRPr lang="en-US"/>
        </a:p>
      </dgm:t>
    </dgm:pt>
    <dgm:pt modelId="{DCA45017-7FA1-5A44-97D5-BEB45F288F89}" type="sibTrans" cxnId="{2E742092-7703-6143-B466-E1AD756025D3}">
      <dgm:prSet/>
      <dgm:spPr/>
      <dgm:t>
        <a:bodyPr/>
        <a:lstStyle/>
        <a:p>
          <a:endParaRPr lang="en-US"/>
        </a:p>
      </dgm:t>
    </dgm:pt>
    <dgm:pt modelId="{6408F546-DEAF-7D48-AC46-49EC1DB5AFA7}">
      <dgm:prSet custT="1"/>
      <dgm:spPr>
        <a:solidFill>
          <a:schemeClr val="tx2">
            <a:lumMod val="50000"/>
          </a:schemeClr>
        </a:solidFill>
      </dgm:spPr>
      <dgm:t>
        <a:bodyPr/>
        <a:lstStyle/>
        <a:p>
          <a:r>
            <a:rPr lang="en-US" sz="2400" dirty="0" smtClean="0"/>
            <a:t>I should do what I have to do without whining or giving excuses.</a:t>
          </a:r>
          <a:endParaRPr lang="en-US" sz="2400" dirty="0"/>
        </a:p>
      </dgm:t>
    </dgm:pt>
    <dgm:pt modelId="{D5C4423F-7CF2-554A-BC62-D186E509B1B6}" type="parTrans" cxnId="{3076A7F0-2F33-1C46-ADA1-9C819ECADADB}">
      <dgm:prSet/>
      <dgm:spPr/>
      <dgm:t>
        <a:bodyPr/>
        <a:lstStyle/>
        <a:p>
          <a:endParaRPr lang="en-US"/>
        </a:p>
      </dgm:t>
    </dgm:pt>
    <dgm:pt modelId="{2F9436DA-1DD8-2744-AF0E-32F2F4A55652}" type="sibTrans" cxnId="{3076A7F0-2F33-1C46-ADA1-9C819ECADADB}">
      <dgm:prSet/>
      <dgm:spPr/>
      <dgm:t>
        <a:bodyPr/>
        <a:lstStyle/>
        <a:p>
          <a:endParaRPr lang="en-US"/>
        </a:p>
      </dgm:t>
    </dgm:pt>
    <dgm:pt modelId="{BD32288F-AFA0-BD48-8495-3EB70E554E9E}">
      <dgm:prSet custT="1"/>
      <dgm:spPr>
        <a:solidFill>
          <a:srgbClr val="008000"/>
        </a:solidFill>
      </dgm:spPr>
      <dgm:t>
        <a:bodyPr/>
        <a:lstStyle/>
        <a:p>
          <a:r>
            <a:rPr lang="en-US" sz="2400" baseline="0" dirty="0" smtClean="0"/>
            <a:t>I should do my best work and be my best self.</a:t>
          </a:r>
          <a:endParaRPr lang="en-US" sz="2400" dirty="0"/>
        </a:p>
      </dgm:t>
    </dgm:pt>
    <dgm:pt modelId="{14D6EE43-4500-9140-950F-0991DCF1DEA2}" type="parTrans" cxnId="{98404484-E5E4-A048-8E56-1B31CDD6027B}">
      <dgm:prSet/>
      <dgm:spPr/>
      <dgm:t>
        <a:bodyPr/>
        <a:lstStyle/>
        <a:p>
          <a:endParaRPr lang="en-US"/>
        </a:p>
      </dgm:t>
    </dgm:pt>
    <dgm:pt modelId="{DF34A24C-94C1-854A-9982-9BB4273D86AC}" type="sibTrans" cxnId="{98404484-E5E4-A048-8E56-1B31CDD6027B}">
      <dgm:prSet/>
      <dgm:spPr/>
      <dgm:t>
        <a:bodyPr/>
        <a:lstStyle/>
        <a:p>
          <a:endParaRPr lang="en-US"/>
        </a:p>
      </dgm:t>
    </dgm:pt>
    <dgm:pt modelId="{E62E6120-FD46-6447-BBF3-90ECBF8EBC41}" type="pres">
      <dgm:prSet presAssocID="{F34F284D-230B-D545-A4C5-2C13902966F1}" presName="linearFlow" presStyleCnt="0">
        <dgm:presLayoutVars>
          <dgm:dir/>
          <dgm:resizeHandles val="exact"/>
        </dgm:presLayoutVars>
      </dgm:prSet>
      <dgm:spPr/>
    </dgm:pt>
    <dgm:pt modelId="{DC41768F-7FAC-534E-BF30-A3EC286B8789}" type="pres">
      <dgm:prSet presAssocID="{77144647-A241-8A44-AD62-3F2BC626A3CE}" presName="composite" presStyleCnt="0"/>
      <dgm:spPr/>
    </dgm:pt>
    <dgm:pt modelId="{6F171C4C-4952-904F-BA17-CE8EB9623E35}" type="pres">
      <dgm:prSet presAssocID="{77144647-A241-8A44-AD62-3F2BC626A3CE}" presName="imgShp" presStyleLbl="fgImgPlace1" presStyleIdx="0" presStyleCnt="5" custLinFactX="-8711" custLinFactNeighborX="-100000" custLinFactNeighborY="92736"/>
      <dgm:spPr/>
    </dgm:pt>
    <dgm:pt modelId="{BDCEE545-E9B8-E744-94C2-0A4B93F71E16}" type="pres">
      <dgm:prSet presAssocID="{77144647-A241-8A44-AD62-3F2BC626A3CE}" presName="txShp" presStyleLbl="node1" presStyleIdx="0" presStyleCnt="5" custScaleX="132832" custLinFactNeighborY="88014">
        <dgm:presLayoutVars>
          <dgm:bulletEnabled val="1"/>
        </dgm:presLayoutVars>
      </dgm:prSet>
      <dgm:spPr/>
      <dgm:t>
        <a:bodyPr/>
        <a:lstStyle/>
        <a:p>
          <a:endParaRPr lang="en-US"/>
        </a:p>
      </dgm:t>
    </dgm:pt>
    <dgm:pt modelId="{F4DFB45D-EA64-3A41-9D48-476F9DD58264}" type="pres">
      <dgm:prSet presAssocID="{C7877D0B-09C6-4C42-B744-4FC61DCAE167}" presName="spacing" presStyleCnt="0"/>
      <dgm:spPr/>
    </dgm:pt>
    <dgm:pt modelId="{127E5FC9-0AA7-ED4B-BB83-8331C97351F2}" type="pres">
      <dgm:prSet presAssocID="{2580DA20-7F30-C44C-806D-24B6B939AF47}" presName="composite" presStyleCnt="0"/>
      <dgm:spPr/>
    </dgm:pt>
    <dgm:pt modelId="{76D087C6-4F96-914F-80DB-14D24E21D91A}" type="pres">
      <dgm:prSet presAssocID="{2580DA20-7F30-C44C-806D-24B6B939AF47}" presName="imgShp" presStyleLbl="fgImgPlace1" presStyleIdx="1" presStyleCnt="5" custLinFactX="-8711" custLinFactNeighborX="-100000" custLinFactNeighborY="68310"/>
      <dgm:spPr/>
    </dgm:pt>
    <dgm:pt modelId="{CA257598-A6E2-434C-AFF1-9BB2D9CAB045}" type="pres">
      <dgm:prSet presAssocID="{2580DA20-7F30-C44C-806D-24B6B939AF47}" presName="txShp" presStyleLbl="node1" presStyleIdx="1" presStyleCnt="5" custScaleX="132832" custLinFactNeighborY="63588">
        <dgm:presLayoutVars>
          <dgm:bulletEnabled val="1"/>
        </dgm:presLayoutVars>
      </dgm:prSet>
      <dgm:spPr/>
      <dgm:t>
        <a:bodyPr/>
        <a:lstStyle/>
        <a:p>
          <a:endParaRPr lang="en-US"/>
        </a:p>
      </dgm:t>
    </dgm:pt>
    <dgm:pt modelId="{BACE00A7-EA0B-7B43-AD13-31CB63618C55}" type="pres">
      <dgm:prSet presAssocID="{72B32B28-3899-1141-8C25-EC839648B32A}" presName="spacing" presStyleCnt="0"/>
      <dgm:spPr/>
    </dgm:pt>
    <dgm:pt modelId="{A004B1E1-E9C6-4E41-8504-EE8A59228C02}" type="pres">
      <dgm:prSet presAssocID="{B354D395-0D93-164C-AF20-2D8B32A02773}" presName="composite" presStyleCnt="0"/>
      <dgm:spPr/>
    </dgm:pt>
    <dgm:pt modelId="{CAA1997C-6834-FB47-97C7-3E3234033C33}" type="pres">
      <dgm:prSet presAssocID="{B354D395-0D93-164C-AF20-2D8B32A02773}" presName="imgShp" presStyleLbl="fgImgPlace1" presStyleIdx="2" presStyleCnt="5" custLinFactX="-8711" custLinFactNeighborX="-100000" custLinFactNeighborY="48731"/>
      <dgm:spPr/>
    </dgm:pt>
    <dgm:pt modelId="{715982F2-3264-864C-813B-6500A3919103}" type="pres">
      <dgm:prSet presAssocID="{B354D395-0D93-164C-AF20-2D8B32A02773}" presName="txShp" presStyleLbl="node1" presStyleIdx="2" presStyleCnt="5" custScaleX="132832" custLinFactNeighborY="44009">
        <dgm:presLayoutVars>
          <dgm:bulletEnabled val="1"/>
        </dgm:presLayoutVars>
      </dgm:prSet>
      <dgm:spPr/>
      <dgm:t>
        <a:bodyPr/>
        <a:lstStyle/>
        <a:p>
          <a:endParaRPr lang="en-US"/>
        </a:p>
      </dgm:t>
    </dgm:pt>
    <dgm:pt modelId="{E2D78317-A9C5-A74D-924B-B3C9B6563A55}" type="pres">
      <dgm:prSet presAssocID="{DCA45017-7FA1-5A44-97D5-BEB45F288F89}" presName="spacing" presStyleCnt="0"/>
      <dgm:spPr/>
    </dgm:pt>
    <dgm:pt modelId="{A52065C1-C781-4B46-B8BF-9733837AE3BC}" type="pres">
      <dgm:prSet presAssocID="{6408F546-DEAF-7D48-AC46-49EC1DB5AFA7}" presName="composite" presStyleCnt="0"/>
      <dgm:spPr/>
    </dgm:pt>
    <dgm:pt modelId="{9B71B564-5CB2-B148-901A-40F165B6A430}" type="pres">
      <dgm:prSet presAssocID="{6408F546-DEAF-7D48-AC46-49EC1DB5AFA7}" presName="imgShp" presStyleLbl="fgImgPlace1" presStyleIdx="3" presStyleCnt="5" custLinFactX="-8711" custLinFactNeighborX="-100000" custLinFactNeighborY="24304"/>
      <dgm:spPr/>
    </dgm:pt>
    <dgm:pt modelId="{09D6192E-6A21-8A49-B46A-54A9A618D059}" type="pres">
      <dgm:prSet presAssocID="{6408F546-DEAF-7D48-AC46-49EC1DB5AFA7}" presName="txShp" presStyleLbl="node1" presStyleIdx="3" presStyleCnt="5" custScaleX="132832" custLinFactNeighborY="19582">
        <dgm:presLayoutVars>
          <dgm:bulletEnabled val="1"/>
        </dgm:presLayoutVars>
      </dgm:prSet>
      <dgm:spPr/>
      <dgm:t>
        <a:bodyPr/>
        <a:lstStyle/>
        <a:p>
          <a:endParaRPr lang="en-US"/>
        </a:p>
      </dgm:t>
    </dgm:pt>
    <dgm:pt modelId="{7ACC1074-53A9-3B47-91D8-9FD2833CBBA9}" type="pres">
      <dgm:prSet presAssocID="{2F9436DA-1DD8-2744-AF0E-32F2F4A55652}" presName="spacing" presStyleCnt="0"/>
      <dgm:spPr/>
    </dgm:pt>
    <dgm:pt modelId="{4253725D-F1E1-D14C-842E-6C790A773F23}" type="pres">
      <dgm:prSet presAssocID="{BD32288F-AFA0-BD48-8495-3EB70E554E9E}" presName="composite" presStyleCnt="0"/>
      <dgm:spPr/>
    </dgm:pt>
    <dgm:pt modelId="{D5493C1F-ABB4-5E40-8F84-2E6C57ECBAAB}" type="pres">
      <dgm:prSet presAssocID="{BD32288F-AFA0-BD48-8495-3EB70E554E9E}" presName="imgShp" presStyleLbl="fgImgPlace1" presStyleIdx="4" presStyleCnt="5" custLinFactX="-8711" custLinFactNeighborX="-100000" custLinFactNeighborY="-2544"/>
      <dgm:spPr/>
    </dgm:pt>
    <dgm:pt modelId="{FB829A05-2C76-DF44-AFFF-9F32769C6FBE}" type="pres">
      <dgm:prSet presAssocID="{BD32288F-AFA0-BD48-8495-3EB70E554E9E}" presName="txShp" presStyleLbl="node1" presStyleIdx="4" presStyleCnt="5" custScaleX="132832">
        <dgm:presLayoutVars>
          <dgm:bulletEnabled val="1"/>
        </dgm:presLayoutVars>
      </dgm:prSet>
      <dgm:spPr/>
      <dgm:t>
        <a:bodyPr/>
        <a:lstStyle/>
        <a:p>
          <a:endParaRPr lang="en-US"/>
        </a:p>
      </dgm:t>
    </dgm:pt>
  </dgm:ptLst>
  <dgm:cxnLst>
    <dgm:cxn modelId="{D48BA304-6990-B049-9317-7E9CA4CA084C}" type="presOf" srcId="{BD32288F-AFA0-BD48-8495-3EB70E554E9E}" destId="{FB829A05-2C76-DF44-AFFF-9F32769C6FBE}" srcOrd="0" destOrd="0" presId="urn:microsoft.com/office/officeart/2005/8/layout/vList3#25"/>
    <dgm:cxn modelId="{2E742092-7703-6143-B466-E1AD756025D3}" srcId="{F34F284D-230B-D545-A4C5-2C13902966F1}" destId="{B354D395-0D93-164C-AF20-2D8B32A02773}" srcOrd="2" destOrd="0" parTransId="{EC9F1D27-25FA-3246-9D67-937E1F96A9B7}" sibTransId="{DCA45017-7FA1-5A44-97D5-BEB45F288F89}"/>
    <dgm:cxn modelId="{9D5A2656-E29E-3A4C-993E-7898850E8633}" type="presOf" srcId="{77144647-A241-8A44-AD62-3F2BC626A3CE}" destId="{BDCEE545-E9B8-E744-94C2-0A4B93F71E16}" srcOrd="0" destOrd="0" presId="urn:microsoft.com/office/officeart/2005/8/layout/vList3#25"/>
    <dgm:cxn modelId="{B0BC94F4-DE45-3244-8288-F80069640965}" srcId="{F34F284D-230B-D545-A4C5-2C13902966F1}" destId="{2580DA20-7F30-C44C-806D-24B6B939AF47}" srcOrd="1" destOrd="0" parTransId="{21753850-27EE-EF4A-B77D-E8E82FD3034C}" sibTransId="{72B32B28-3899-1141-8C25-EC839648B32A}"/>
    <dgm:cxn modelId="{F8F49F92-A62B-DB4C-9ECA-D1AF468FDF07}" type="presOf" srcId="{6408F546-DEAF-7D48-AC46-49EC1DB5AFA7}" destId="{09D6192E-6A21-8A49-B46A-54A9A618D059}" srcOrd="0" destOrd="0" presId="urn:microsoft.com/office/officeart/2005/8/layout/vList3#25"/>
    <dgm:cxn modelId="{98404484-E5E4-A048-8E56-1B31CDD6027B}" srcId="{F34F284D-230B-D545-A4C5-2C13902966F1}" destId="{BD32288F-AFA0-BD48-8495-3EB70E554E9E}" srcOrd="4" destOrd="0" parTransId="{14D6EE43-4500-9140-950F-0991DCF1DEA2}" sibTransId="{DF34A24C-94C1-854A-9982-9BB4273D86AC}"/>
    <dgm:cxn modelId="{D933EF3B-2427-7F4A-867B-9598F17F0849}" type="presOf" srcId="{2580DA20-7F30-C44C-806D-24B6B939AF47}" destId="{CA257598-A6E2-434C-AFF1-9BB2D9CAB045}" srcOrd="0" destOrd="0" presId="urn:microsoft.com/office/officeart/2005/8/layout/vList3#25"/>
    <dgm:cxn modelId="{5B7C142E-9917-B242-9D9A-FAC7BE86DD0A}" type="presOf" srcId="{F34F284D-230B-D545-A4C5-2C13902966F1}" destId="{E62E6120-FD46-6447-BBF3-90ECBF8EBC41}" srcOrd="0" destOrd="0" presId="urn:microsoft.com/office/officeart/2005/8/layout/vList3#25"/>
    <dgm:cxn modelId="{ADFD792D-E74B-8043-99C2-F0858B404BD8}" srcId="{F34F284D-230B-D545-A4C5-2C13902966F1}" destId="{77144647-A241-8A44-AD62-3F2BC626A3CE}" srcOrd="0" destOrd="0" parTransId="{474C132A-0D05-8649-8AE4-9E72906F2681}" sibTransId="{C7877D0B-09C6-4C42-B744-4FC61DCAE167}"/>
    <dgm:cxn modelId="{3076A7F0-2F33-1C46-ADA1-9C819ECADADB}" srcId="{F34F284D-230B-D545-A4C5-2C13902966F1}" destId="{6408F546-DEAF-7D48-AC46-49EC1DB5AFA7}" srcOrd="3" destOrd="0" parTransId="{D5C4423F-7CF2-554A-BC62-D186E509B1B6}" sibTransId="{2F9436DA-1DD8-2744-AF0E-32F2F4A55652}"/>
    <dgm:cxn modelId="{78C1469A-283E-284D-8373-1E2E4C099D60}" type="presOf" srcId="{B354D395-0D93-164C-AF20-2D8B32A02773}" destId="{715982F2-3264-864C-813B-6500A3919103}" srcOrd="0" destOrd="0" presId="urn:microsoft.com/office/officeart/2005/8/layout/vList3#25"/>
    <dgm:cxn modelId="{621413F4-5933-B84E-9B76-B6094DC840CD}" type="presParOf" srcId="{E62E6120-FD46-6447-BBF3-90ECBF8EBC41}" destId="{DC41768F-7FAC-534E-BF30-A3EC286B8789}" srcOrd="0" destOrd="0" presId="urn:microsoft.com/office/officeart/2005/8/layout/vList3#25"/>
    <dgm:cxn modelId="{B729F212-87B4-874E-963A-6CC868F4529F}" type="presParOf" srcId="{DC41768F-7FAC-534E-BF30-A3EC286B8789}" destId="{6F171C4C-4952-904F-BA17-CE8EB9623E35}" srcOrd="0" destOrd="0" presId="urn:microsoft.com/office/officeart/2005/8/layout/vList3#25"/>
    <dgm:cxn modelId="{03ABD69A-78A5-8E4E-8706-5BB4B891BB0F}" type="presParOf" srcId="{DC41768F-7FAC-534E-BF30-A3EC286B8789}" destId="{BDCEE545-E9B8-E744-94C2-0A4B93F71E16}" srcOrd="1" destOrd="0" presId="urn:microsoft.com/office/officeart/2005/8/layout/vList3#25"/>
    <dgm:cxn modelId="{D18EB64D-BE34-DE4F-B606-773AD0D90BFB}" type="presParOf" srcId="{E62E6120-FD46-6447-BBF3-90ECBF8EBC41}" destId="{F4DFB45D-EA64-3A41-9D48-476F9DD58264}" srcOrd="1" destOrd="0" presId="urn:microsoft.com/office/officeart/2005/8/layout/vList3#25"/>
    <dgm:cxn modelId="{37D7B482-6D2A-984C-A81C-B8791330F35E}" type="presParOf" srcId="{E62E6120-FD46-6447-BBF3-90ECBF8EBC41}" destId="{127E5FC9-0AA7-ED4B-BB83-8331C97351F2}" srcOrd="2" destOrd="0" presId="urn:microsoft.com/office/officeart/2005/8/layout/vList3#25"/>
    <dgm:cxn modelId="{D43B2BBD-2D31-C349-A28C-96007172A91E}" type="presParOf" srcId="{127E5FC9-0AA7-ED4B-BB83-8331C97351F2}" destId="{76D087C6-4F96-914F-80DB-14D24E21D91A}" srcOrd="0" destOrd="0" presId="urn:microsoft.com/office/officeart/2005/8/layout/vList3#25"/>
    <dgm:cxn modelId="{96C85A7F-D426-3E41-8513-38791796B513}" type="presParOf" srcId="{127E5FC9-0AA7-ED4B-BB83-8331C97351F2}" destId="{CA257598-A6E2-434C-AFF1-9BB2D9CAB045}" srcOrd="1" destOrd="0" presId="urn:microsoft.com/office/officeart/2005/8/layout/vList3#25"/>
    <dgm:cxn modelId="{220B6ED6-AB92-E642-9DDF-C0FCF78D7C3A}" type="presParOf" srcId="{E62E6120-FD46-6447-BBF3-90ECBF8EBC41}" destId="{BACE00A7-EA0B-7B43-AD13-31CB63618C55}" srcOrd="3" destOrd="0" presId="urn:microsoft.com/office/officeart/2005/8/layout/vList3#25"/>
    <dgm:cxn modelId="{1125F9F6-040A-774D-8046-977120CB2C66}" type="presParOf" srcId="{E62E6120-FD46-6447-BBF3-90ECBF8EBC41}" destId="{A004B1E1-E9C6-4E41-8504-EE8A59228C02}" srcOrd="4" destOrd="0" presId="urn:microsoft.com/office/officeart/2005/8/layout/vList3#25"/>
    <dgm:cxn modelId="{3FC723BB-9557-634E-9F0A-BAAB2DE2BBC7}" type="presParOf" srcId="{A004B1E1-E9C6-4E41-8504-EE8A59228C02}" destId="{CAA1997C-6834-FB47-97C7-3E3234033C33}" srcOrd="0" destOrd="0" presId="urn:microsoft.com/office/officeart/2005/8/layout/vList3#25"/>
    <dgm:cxn modelId="{C61DE440-F222-634C-AA5D-372990E06B36}" type="presParOf" srcId="{A004B1E1-E9C6-4E41-8504-EE8A59228C02}" destId="{715982F2-3264-864C-813B-6500A3919103}" srcOrd="1" destOrd="0" presId="urn:microsoft.com/office/officeart/2005/8/layout/vList3#25"/>
    <dgm:cxn modelId="{41534315-D02E-3040-8657-82ECB316E7EA}" type="presParOf" srcId="{E62E6120-FD46-6447-BBF3-90ECBF8EBC41}" destId="{E2D78317-A9C5-A74D-924B-B3C9B6563A55}" srcOrd="5" destOrd="0" presId="urn:microsoft.com/office/officeart/2005/8/layout/vList3#25"/>
    <dgm:cxn modelId="{026C209A-01F5-9246-AF5C-6B3124343CC6}" type="presParOf" srcId="{E62E6120-FD46-6447-BBF3-90ECBF8EBC41}" destId="{A52065C1-C781-4B46-B8BF-9733837AE3BC}" srcOrd="6" destOrd="0" presId="urn:microsoft.com/office/officeart/2005/8/layout/vList3#25"/>
    <dgm:cxn modelId="{4B282A43-8CE5-4F4E-8A22-4D426DBF49AE}" type="presParOf" srcId="{A52065C1-C781-4B46-B8BF-9733837AE3BC}" destId="{9B71B564-5CB2-B148-901A-40F165B6A430}" srcOrd="0" destOrd="0" presId="urn:microsoft.com/office/officeart/2005/8/layout/vList3#25"/>
    <dgm:cxn modelId="{826FA55C-5DF7-3D4B-B243-0EC60A64FB6B}" type="presParOf" srcId="{A52065C1-C781-4B46-B8BF-9733837AE3BC}" destId="{09D6192E-6A21-8A49-B46A-54A9A618D059}" srcOrd="1" destOrd="0" presId="urn:microsoft.com/office/officeart/2005/8/layout/vList3#25"/>
    <dgm:cxn modelId="{EF9D00FB-5BF3-D444-BC19-CC600965C05C}" type="presParOf" srcId="{E62E6120-FD46-6447-BBF3-90ECBF8EBC41}" destId="{7ACC1074-53A9-3B47-91D8-9FD2833CBBA9}" srcOrd="7" destOrd="0" presId="urn:microsoft.com/office/officeart/2005/8/layout/vList3#25"/>
    <dgm:cxn modelId="{32BDD5FD-EAD1-2F4A-8368-01E83AB91B52}" type="presParOf" srcId="{E62E6120-FD46-6447-BBF3-90ECBF8EBC41}" destId="{4253725D-F1E1-D14C-842E-6C790A773F23}" srcOrd="8" destOrd="0" presId="urn:microsoft.com/office/officeart/2005/8/layout/vList3#25"/>
    <dgm:cxn modelId="{CC410DFC-CE18-DD46-AC5F-527F8E3E1EDE}" type="presParOf" srcId="{4253725D-F1E1-D14C-842E-6C790A773F23}" destId="{D5493C1F-ABB4-5E40-8F84-2E6C57ECBAAB}" srcOrd="0" destOrd="0" presId="urn:microsoft.com/office/officeart/2005/8/layout/vList3#25"/>
    <dgm:cxn modelId="{2F5EDAA3-8803-ED40-A64F-CE39BB4E6F5A}" type="presParOf" srcId="{4253725D-F1E1-D14C-842E-6C790A773F23}" destId="{FB829A05-2C76-DF44-AFFF-9F32769C6FBE}" srcOrd="1" destOrd="0" presId="urn:microsoft.com/office/officeart/2005/8/layout/vList3#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BAC8CE3-C87B-344B-B5F2-5B7D7F6A0730}" type="doc">
      <dgm:prSet loTypeId="urn:microsoft.com/office/officeart/2005/8/layout/radial4" loCatId="relationship" qsTypeId="urn:microsoft.com/office/officeart/2005/8/quickstyle/simple4" qsCatId="simple" csTypeId="urn:microsoft.com/office/officeart/2005/8/colors/colorful2" csCatId="colorful" phldr="1"/>
      <dgm:spPr/>
      <dgm:t>
        <a:bodyPr/>
        <a:lstStyle/>
        <a:p>
          <a:endParaRPr lang="en-US"/>
        </a:p>
      </dgm:t>
    </dgm:pt>
    <dgm:pt modelId="{D114D493-26E1-3742-B62C-C7BA1F8F2006}">
      <dgm:prSet phldrT="[Text]" custT="1"/>
      <dgm:spPr>
        <a:solidFill>
          <a:srgbClr val="DC3835"/>
        </a:solidFill>
      </dgm:spPr>
      <dgm:t>
        <a:bodyPr/>
        <a:lstStyle/>
        <a:p>
          <a:r>
            <a:rPr lang="en-US" sz="2500" b="1" dirty="0" smtClean="0"/>
            <a:t>Responsibility and Character Development</a:t>
          </a:r>
          <a:endParaRPr lang="en-US" sz="2500" b="1" dirty="0"/>
        </a:p>
      </dgm:t>
    </dgm:pt>
    <dgm:pt modelId="{F46E14B6-355E-8A49-A1E8-C23ED852B217}" type="parTrans" cxnId="{22E5328D-D954-5141-9EBD-C2BDCA84A03E}">
      <dgm:prSet/>
      <dgm:spPr/>
      <dgm:t>
        <a:bodyPr/>
        <a:lstStyle/>
        <a:p>
          <a:endParaRPr lang="en-US"/>
        </a:p>
      </dgm:t>
    </dgm:pt>
    <dgm:pt modelId="{8D68C47E-E55A-914B-ACC1-674318A8E3A3}" type="sibTrans" cxnId="{22E5328D-D954-5141-9EBD-C2BDCA84A03E}">
      <dgm:prSet/>
      <dgm:spPr/>
      <dgm:t>
        <a:bodyPr/>
        <a:lstStyle/>
        <a:p>
          <a:endParaRPr lang="en-US"/>
        </a:p>
      </dgm:t>
    </dgm:pt>
    <dgm:pt modelId="{353DE7E3-13E1-FC4D-A49E-7EBBD0A70FD8}">
      <dgm:prSet phldrT="[Text]"/>
      <dgm:spPr>
        <a:solidFill>
          <a:schemeClr val="accent5">
            <a:lumMod val="75000"/>
          </a:schemeClr>
        </a:solidFill>
      </dgm:spPr>
      <dgm:t>
        <a:bodyPr/>
        <a:lstStyle/>
        <a:p>
          <a:r>
            <a:rPr lang="en-US" dirty="0" smtClean="0"/>
            <a:t>You can’t choose to be good-looking, athletic, or a genius. You can’t choose your parents or the circumstances in which you grow up.</a:t>
          </a:r>
          <a:endParaRPr lang="en-US" dirty="0"/>
        </a:p>
      </dgm:t>
    </dgm:pt>
    <dgm:pt modelId="{0EFEA537-E15C-A14F-9C05-38B19934AA47}" type="parTrans" cxnId="{0D3C5242-468A-1343-94B2-35298CFF796F}">
      <dgm:prSet/>
      <dgm:spPr>
        <a:solidFill>
          <a:schemeClr val="accent5">
            <a:lumMod val="75000"/>
          </a:schemeClr>
        </a:solidFill>
      </dgm:spPr>
      <dgm:t>
        <a:bodyPr/>
        <a:lstStyle/>
        <a:p>
          <a:endParaRPr lang="en-US"/>
        </a:p>
      </dgm:t>
    </dgm:pt>
    <dgm:pt modelId="{1DBC3915-F972-284C-8516-9B591F42FD21}" type="sibTrans" cxnId="{0D3C5242-468A-1343-94B2-35298CFF796F}">
      <dgm:prSet/>
      <dgm:spPr/>
      <dgm:t>
        <a:bodyPr/>
        <a:lstStyle/>
        <a:p>
          <a:endParaRPr lang="en-US"/>
        </a:p>
      </dgm:t>
    </dgm:pt>
    <dgm:pt modelId="{FF85B31B-CE91-2F4B-B363-F13B672B5792}">
      <dgm:prSet phldrT="[Text]" custT="1"/>
      <dgm:spPr>
        <a:solidFill>
          <a:schemeClr val="accent3">
            <a:lumMod val="50000"/>
          </a:schemeClr>
        </a:solidFill>
      </dgm:spPr>
      <dgm:t>
        <a:bodyPr/>
        <a:lstStyle/>
        <a:p>
          <a:r>
            <a:rPr lang="en-US" sz="2200" dirty="0" smtClean="0"/>
            <a:t>But you can choose how to deal with the outrages and opportunities of life.</a:t>
          </a:r>
          <a:endParaRPr lang="en-US" sz="2200" dirty="0"/>
        </a:p>
      </dgm:t>
    </dgm:pt>
    <dgm:pt modelId="{9B66C0C5-EE86-4B48-A634-161D993E27C2}" type="parTrans" cxnId="{68C79826-F00C-A043-A3EF-70170B313A63}">
      <dgm:prSet/>
      <dgm:spPr>
        <a:solidFill>
          <a:srgbClr val="234098"/>
        </a:solidFill>
      </dgm:spPr>
      <dgm:t>
        <a:bodyPr/>
        <a:lstStyle/>
        <a:p>
          <a:endParaRPr lang="en-US"/>
        </a:p>
      </dgm:t>
    </dgm:pt>
    <dgm:pt modelId="{52FE1186-603F-D84F-BD4D-90E39C306378}" type="sibTrans" cxnId="{68C79826-F00C-A043-A3EF-70170B313A63}">
      <dgm:prSet/>
      <dgm:spPr/>
      <dgm:t>
        <a:bodyPr/>
        <a:lstStyle/>
        <a:p>
          <a:endParaRPr lang="en-US"/>
        </a:p>
      </dgm:t>
    </dgm:pt>
    <dgm:pt modelId="{5B4BF866-5B27-6F48-9C8B-EFA496457C12}">
      <dgm:prSet phldrT="[Text]" custT="1"/>
      <dgm:spPr>
        <a:solidFill>
          <a:srgbClr val="6682B5"/>
        </a:solidFill>
      </dgm:spPr>
      <dgm:t>
        <a:bodyPr/>
        <a:lstStyle/>
        <a:p>
          <a:r>
            <a:rPr lang="en-US" sz="2200" b="0" dirty="0" smtClean="0"/>
            <a:t>From these choices, your character is formed.</a:t>
          </a:r>
          <a:r>
            <a:rPr lang="en-US" sz="2200" dirty="0" smtClean="0"/>
            <a:t/>
          </a:r>
          <a:br>
            <a:rPr lang="en-US" sz="2200" dirty="0" smtClean="0"/>
          </a:br>
          <a:endParaRPr lang="en-US" sz="2200" dirty="0"/>
        </a:p>
      </dgm:t>
    </dgm:pt>
    <dgm:pt modelId="{5604DD5A-4542-C746-B227-8C12E731475E}" type="parTrans" cxnId="{52743EE5-170C-2345-BD8B-6DCFD92EA091}">
      <dgm:prSet/>
      <dgm:spPr>
        <a:solidFill>
          <a:srgbClr val="6682B5"/>
        </a:solidFill>
      </dgm:spPr>
      <dgm:t>
        <a:bodyPr/>
        <a:lstStyle/>
        <a:p>
          <a:endParaRPr lang="en-US"/>
        </a:p>
      </dgm:t>
    </dgm:pt>
    <dgm:pt modelId="{8FB9E021-C72E-A340-8A0A-461A7958DA01}" type="sibTrans" cxnId="{52743EE5-170C-2345-BD8B-6DCFD92EA091}">
      <dgm:prSet/>
      <dgm:spPr/>
      <dgm:t>
        <a:bodyPr/>
        <a:lstStyle/>
        <a:p>
          <a:endParaRPr lang="en-US"/>
        </a:p>
      </dgm:t>
    </dgm:pt>
    <dgm:pt modelId="{8F90E885-7BE9-6840-AA9F-C0E4DF95BF31}" type="pres">
      <dgm:prSet presAssocID="{DBAC8CE3-C87B-344B-B5F2-5B7D7F6A0730}" presName="cycle" presStyleCnt="0">
        <dgm:presLayoutVars>
          <dgm:chMax val="1"/>
          <dgm:dir/>
          <dgm:animLvl val="ctr"/>
          <dgm:resizeHandles val="exact"/>
        </dgm:presLayoutVars>
      </dgm:prSet>
      <dgm:spPr/>
      <dgm:t>
        <a:bodyPr/>
        <a:lstStyle/>
        <a:p>
          <a:endParaRPr lang="en-US"/>
        </a:p>
      </dgm:t>
    </dgm:pt>
    <dgm:pt modelId="{20AF0644-F10A-4245-9B8A-90708ADA0A50}" type="pres">
      <dgm:prSet presAssocID="{D114D493-26E1-3742-B62C-C7BA1F8F2006}" presName="centerShape" presStyleLbl="node0" presStyleIdx="0" presStyleCnt="1" custScaleX="121403" custScaleY="121403"/>
      <dgm:spPr/>
      <dgm:t>
        <a:bodyPr/>
        <a:lstStyle/>
        <a:p>
          <a:endParaRPr lang="en-US"/>
        </a:p>
      </dgm:t>
    </dgm:pt>
    <dgm:pt modelId="{5FAA3B2A-A7AA-974C-ADCB-FCEA13F9335A}" type="pres">
      <dgm:prSet presAssocID="{0EFEA537-E15C-A14F-9C05-38B19934AA47}" presName="parTrans" presStyleLbl="bgSibTrans2D1" presStyleIdx="0" presStyleCnt="3" custLinFactNeighborX="7169" custLinFactNeighborY="20926"/>
      <dgm:spPr/>
      <dgm:t>
        <a:bodyPr/>
        <a:lstStyle/>
        <a:p>
          <a:endParaRPr lang="en-US"/>
        </a:p>
      </dgm:t>
    </dgm:pt>
    <dgm:pt modelId="{E1B3FF1E-7F76-E048-BDDC-B337CCCCF6A6}" type="pres">
      <dgm:prSet presAssocID="{353DE7E3-13E1-FC4D-A49E-7EBBD0A70FD8}" presName="node" presStyleLbl="node1" presStyleIdx="0" presStyleCnt="3">
        <dgm:presLayoutVars>
          <dgm:bulletEnabled val="1"/>
        </dgm:presLayoutVars>
      </dgm:prSet>
      <dgm:spPr/>
      <dgm:t>
        <a:bodyPr/>
        <a:lstStyle/>
        <a:p>
          <a:endParaRPr lang="en-US"/>
        </a:p>
      </dgm:t>
    </dgm:pt>
    <dgm:pt modelId="{08C244F3-C781-2849-B289-C04729DA7E6E}" type="pres">
      <dgm:prSet presAssocID="{9B66C0C5-EE86-4B48-A634-161D993E27C2}" presName="parTrans" presStyleLbl="bgSibTrans2D1" presStyleIdx="1" presStyleCnt="3" custLinFactNeighborX="1312" custLinFactNeighborY="26660"/>
      <dgm:spPr/>
      <dgm:t>
        <a:bodyPr/>
        <a:lstStyle/>
        <a:p>
          <a:endParaRPr lang="en-US"/>
        </a:p>
      </dgm:t>
    </dgm:pt>
    <dgm:pt modelId="{A6C128EE-50C7-8848-8AAD-730194B8319D}" type="pres">
      <dgm:prSet presAssocID="{FF85B31B-CE91-2F4B-B363-F13B672B5792}" presName="node" presStyleLbl="node1" presStyleIdx="1" presStyleCnt="3">
        <dgm:presLayoutVars>
          <dgm:bulletEnabled val="1"/>
        </dgm:presLayoutVars>
      </dgm:prSet>
      <dgm:spPr/>
      <dgm:t>
        <a:bodyPr/>
        <a:lstStyle/>
        <a:p>
          <a:endParaRPr lang="en-US"/>
        </a:p>
      </dgm:t>
    </dgm:pt>
    <dgm:pt modelId="{A48C34B0-FFAA-F54B-AA7E-5E4BE8CF3A3E}" type="pres">
      <dgm:prSet presAssocID="{5604DD5A-4542-C746-B227-8C12E731475E}" presName="parTrans" presStyleLbl="bgSibTrans2D1" presStyleIdx="2" presStyleCnt="3" custLinFactNeighborX="-9100" custLinFactNeighborY="10536"/>
      <dgm:spPr/>
      <dgm:t>
        <a:bodyPr/>
        <a:lstStyle/>
        <a:p>
          <a:endParaRPr lang="en-US"/>
        </a:p>
      </dgm:t>
    </dgm:pt>
    <dgm:pt modelId="{CC8C748A-8973-4E4D-B7DD-A665C3826CC8}" type="pres">
      <dgm:prSet presAssocID="{5B4BF866-5B27-6F48-9C8B-EFA496457C12}" presName="node" presStyleLbl="node1" presStyleIdx="2" presStyleCnt="3">
        <dgm:presLayoutVars>
          <dgm:bulletEnabled val="1"/>
        </dgm:presLayoutVars>
      </dgm:prSet>
      <dgm:spPr/>
      <dgm:t>
        <a:bodyPr/>
        <a:lstStyle/>
        <a:p>
          <a:endParaRPr lang="en-US"/>
        </a:p>
      </dgm:t>
    </dgm:pt>
  </dgm:ptLst>
  <dgm:cxnLst>
    <dgm:cxn modelId="{BC245E84-F8DC-DA49-B453-23ED605326AD}" type="presOf" srcId="{FF85B31B-CE91-2F4B-B363-F13B672B5792}" destId="{A6C128EE-50C7-8848-8AAD-730194B8319D}" srcOrd="0" destOrd="0" presId="urn:microsoft.com/office/officeart/2005/8/layout/radial4"/>
    <dgm:cxn modelId="{22E5328D-D954-5141-9EBD-C2BDCA84A03E}" srcId="{DBAC8CE3-C87B-344B-B5F2-5B7D7F6A0730}" destId="{D114D493-26E1-3742-B62C-C7BA1F8F2006}" srcOrd="0" destOrd="0" parTransId="{F46E14B6-355E-8A49-A1E8-C23ED852B217}" sibTransId="{8D68C47E-E55A-914B-ACC1-674318A8E3A3}"/>
    <dgm:cxn modelId="{B27AEE97-BECF-644E-B6FF-09B798479F60}" type="presOf" srcId="{9B66C0C5-EE86-4B48-A634-161D993E27C2}" destId="{08C244F3-C781-2849-B289-C04729DA7E6E}" srcOrd="0" destOrd="0" presId="urn:microsoft.com/office/officeart/2005/8/layout/radial4"/>
    <dgm:cxn modelId="{FDDC7AEC-5CDE-004C-A582-DC2CAA0E4862}" type="presOf" srcId="{353DE7E3-13E1-FC4D-A49E-7EBBD0A70FD8}" destId="{E1B3FF1E-7F76-E048-BDDC-B337CCCCF6A6}" srcOrd="0" destOrd="0" presId="urn:microsoft.com/office/officeart/2005/8/layout/radial4"/>
    <dgm:cxn modelId="{C4C74150-E54A-6E45-A3B8-C5461840CEA6}" type="presOf" srcId="{0EFEA537-E15C-A14F-9C05-38B19934AA47}" destId="{5FAA3B2A-A7AA-974C-ADCB-FCEA13F9335A}" srcOrd="0" destOrd="0" presId="urn:microsoft.com/office/officeart/2005/8/layout/radial4"/>
    <dgm:cxn modelId="{68C79826-F00C-A043-A3EF-70170B313A63}" srcId="{D114D493-26E1-3742-B62C-C7BA1F8F2006}" destId="{FF85B31B-CE91-2F4B-B363-F13B672B5792}" srcOrd="1" destOrd="0" parTransId="{9B66C0C5-EE86-4B48-A634-161D993E27C2}" sibTransId="{52FE1186-603F-D84F-BD4D-90E39C306378}"/>
    <dgm:cxn modelId="{6D1BFA58-2797-FA4F-A9AA-E7AF56E4235F}" type="presOf" srcId="{DBAC8CE3-C87B-344B-B5F2-5B7D7F6A0730}" destId="{8F90E885-7BE9-6840-AA9F-C0E4DF95BF31}" srcOrd="0" destOrd="0" presId="urn:microsoft.com/office/officeart/2005/8/layout/radial4"/>
    <dgm:cxn modelId="{F45CD413-45D9-D94E-9D9B-5FF3CF44CCE3}" type="presOf" srcId="{5B4BF866-5B27-6F48-9C8B-EFA496457C12}" destId="{CC8C748A-8973-4E4D-B7DD-A665C3826CC8}" srcOrd="0" destOrd="0" presId="urn:microsoft.com/office/officeart/2005/8/layout/radial4"/>
    <dgm:cxn modelId="{52743EE5-170C-2345-BD8B-6DCFD92EA091}" srcId="{D114D493-26E1-3742-B62C-C7BA1F8F2006}" destId="{5B4BF866-5B27-6F48-9C8B-EFA496457C12}" srcOrd="2" destOrd="0" parTransId="{5604DD5A-4542-C746-B227-8C12E731475E}" sibTransId="{8FB9E021-C72E-A340-8A0A-461A7958DA01}"/>
    <dgm:cxn modelId="{97BFC417-528B-E24D-B9BE-1F8C647C1DD8}" type="presOf" srcId="{D114D493-26E1-3742-B62C-C7BA1F8F2006}" destId="{20AF0644-F10A-4245-9B8A-90708ADA0A50}" srcOrd="0" destOrd="0" presId="urn:microsoft.com/office/officeart/2005/8/layout/radial4"/>
    <dgm:cxn modelId="{0D3C5242-468A-1343-94B2-35298CFF796F}" srcId="{D114D493-26E1-3742-B62C-C7BA1F8F2006}" destId="{353DE7E3-13E1-FC4D-A49E-7EBBD0A70FD8}" srcOrd="0" destOrd="0" parTransId="{0EFEA537-E15C-A14F-9C05-38B19934AA47}" sibTransId="{1DBC3915-F972-284C-8516-9B591F42FD21}"/>
    <dgm:cxn modelId="{73AB8F37-524E-0B4D-A68E-762D87295BEB}" type="presOf" srcId="{5604DD5A-4542-C746-B227-8C12E731475E}" destId="{A48C34B0-FFAA-F54B-AA7E-5E4BE8CF3A3E}" srcOrd="0" destOrd="0" presId="urn:microsoft.com/office/officeart/2005/8/layout/radial4"/>
    <dgm:cxn modelId="{C58A651C-87C2-074F-8945-65C0A5B5BAF5}" type="presParOf" srcId="{8F90E885-7BE9-6840-AA9F-C0E4DF95BF31}" destId="{20AF0644-F10A-4245-9B8A-90708ADA0A50}" srcOrd="0" destOrd="0" presId="urn:microsoft.com/office/officeart/2005/8/layout/radial4"/>
    <dgm:cxn modelId="{5C8CBA19-39C6-F448-8AA5-3EAE7A11508D}" type="presParOf" srcId="{8F90E885-7BE9-6840-AA9F-C0E4DF95BF31}" destId="{5FAA3B2A-A7AA-974C-ADCB-FCEA13F9335A}" srcOrd="1" destOrd="0" presId="urn:microsoft.com/office/officeart/2005/8/layout/radial4"/>
    <dgm:cxn modelId="{F2EBCCAA-1083-E34D-9B2B-083E129831C6}" type="presParOf" srcId="{8F90E885-7BE9-6840-AA9F-C0E4DF95BF31}" destId="{E1B3FF1E-7F76-E048-BDDC-B337CCCCF6A6}" srcOrd="2" destOrd="0" presId="urn:microsoft.com/office/officeart/2005/8/layout/radial4"/>
    <dgm:cxn modelId="{C2831037-87C6-0E46-8EBA-0A939F256D66}" type="presParOf" srcId="{8F90E885-7BE9-6840-AA9F-C0E4DF95BF31}" destId="{08C244F3-C781-2849-B289-C04729DA7E6E}" srcOrd="3" destOrd="0" presId="urn:microsoft.com/office/officeart/2005/8/layout/radial4"/>
    <dgm:cxn modelId="{E1E69595-E533-724E-BC7E-89025B904598}" type="presParOf" srcId="{8F90E885-7BE9-6840-AA9F-C0E4DF95BF31}" destId="{A6C128EE-50C7-8848-8AAD-730194B8319D}" srcOrd="4" destOrd="0" presId="urn:microsoft.com/office/officeart/2005/8/layout/radial4"/>
    <dgm:cxn modelId="{0B83A059-F3B4-A44E-932E-6737F5B58177}" type="presParOf" srcId="{8F90E885-7BE9-6840-AA9F-C0E4DF95BF31}" destId="{A48C34B0-FFAA-F54B-AA7E-5E4BE8CF3A3E}" srcOrd="5" destOrd="0" presId="urn:microsoft.com/office/officeart/2005/8/layout/radial4"/>
    <dgm:cxn modelId="{785E85FA-C382-B94F-BB9B-C03C40B1EA7D}" type="presParOf" srcId="{8F90E885-7BE9-6840-AA9F-C0E4DF95BF31}" destId="{CC8C748A-8973-4E4D-B7DD-A665C3826CC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50AB0AD-85F5-7A47-80E1-CF953D01044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78D5547-7BB1-7242-AE7E-AFD1779EFA30}">
      <dgm:prSet custT="1"/>
      <dgm:spPr>
        <a:solidFill>
          <a:srgbClr val="800000"/>
        </a:solidFill>
      </dgm:spPr>
      <dgm:t>
        <a:bodyPr/>
        <a:lstStyle/>
        <a:p>
          <a:pPr algn="ctr" rtl="0"/>
          <a:r>
            <a:rPr lang="en-US" sz="2800" dirty="0" smtClean="0"/>
            <a:t>The process to integrate CHARACTER COUNTS is T.E.A.M. (Teach, Enforce, Advocate, Model)</a:t>
          </a:r>
          <a:endParaRPr lang="en-US" sz="2800" dirty="0"/>
        </a:p>
      </dgm:t>
    </dgm:pt>
    <dgm:pt modelId="{40C730FC-4CCE-1E42-9F1E-A4560AA2EDE8}" type="parTrans" cxnId="{3B199BA1-5FA5-B44B-B9B5-05AD900CA11B}">
      <dgm:prSet/>
      <dgm:spPr/>
      <dgm:t>
        <a:bodyPr/>
        <a:lstStyle/>
        <a:p>
          <a:endParaRPr lang="en-US"/>
        </a:p>
      </dgm:t>
    </dgm:pt>
    <dgm:pt modelId="{6AD873F7-21F5-4243-81E7-80753D590D19}" type="sibTrans" cxnId="{3B199BA1-5FA5-B44B-B9B5-05AD900CA11B}">
      <dgm:prSet/>
      <dgm:spPr/>
      <dgm:t>
        <a:bodyPr/>
        <a:lstStyle/>
        <a:p>
          <a:endParaRPr lang="en-US"/>
        </a:p>
      </dgm:t>
    </dgm:pt>
    <dgm:pt modelId="{70B50F83-1E3E-3F40-A001-D6DB4D734E18}" type="pres">
      <dgm:prSet presAssocID="{350AB0AD-85F5-7A47-80E1-CF953D010441}" presName="linear" presStyleCnt="0">
        <dgm:presLayoutVars>
          <dgm:dir/>
          <dgm:animLvl val="lvl"/>
          <dgm:resizeHandles val="exact"/>
        </dgm:presLayoutVars>
      </dgm:prSet>
      <dgm:spPr/>
      <dgm:t>
        <a:bodyPr/>
        <a:lstStyle/>
        <a:p>
          <a:endParaRPr lang="en-US"/>
        </a:p>
      </dgm:t>
    </dgm:pt>
    <dgm:pt modelId="{3DCC8764-70FF-104D-842C-63CD9A11F2BA}" type="pres">
      <dgm:prSet presAssocID="{678D5547-7BB1-7242-AE7E-AFD1779EFA30}" presName="parentLin" presStyleCnt="0"/>
      <dgm:spPr/>
    </dgm:pt>
    <dgm:pt modelId="{9B68A423-8C67-AC47-97C6-262E615B960E}" type="pres">
      <dgm:prSet presAssocID="{678D5547-7BB1-7242-AE7E-AFD1779EFA30}" presName="parentLeftMargin" presStyleLbl="node1" presStyleIdx="0" presStyleCnt="1"/>
      <dgm:spPr/>
      <dgm:t>
        <a:bodyPr/>
        <a:lstStyle/>
        <a:p>
          <a:endParaRPr lang="en-US"/>
        </a:p>
      </dgm:t>
    </dgm:pt>
    <dgm:pt modelId="{866E6822-D504-1744-A9FE-0AE4543184A8}" type="pres">
      <dgm:prSet presAssocID="{678D5547-7BB1-7242-AE7E-AFD1779EFA30}" presName="parentText" presStyleLbl="node1" presStyleIdx="0" presStyleCnt="1" custScaleX="142857" custScaleY="213388" custLinFactNeighborX="515" custLinFactNeighborY="36442">
        <dgm:presLayoutVars>
          <dgm:chMax val="0"/>
          <dgm:bulletEnabled val="1"/>
        </dgm:presLayoutVars>
      </dgm:prSet>
      <dgm:spPr/>
      <dgm:t>
        <a:bodyPr/>
        <a:lstStyle/>
        <a:p>
          <a:endParaRPr lang="en-US"/>
        </a:p>
      </dgm:t>
    </dgm:pt>
    <dgm:pt modelId="{78755280-5C5E-A145-906F-90607446EFD2}" type="pres">
      <dgm:prSet presAssocID="{678D5547-7BB1-7242-AE7E-AFD1779EFA30}" presName="negativeSpace" presStyleCnt="0"/>
      <dgm:spPr/>
    </dgm:pt>
    <dgm:pt modelId="{18DF7EDD-03CA-EE44-905C-3012BC377EC8}" type="pres">
      <dgm:prSet presAssocID="{678D5547-7BB1-7242-AE7E-AFD1779EFA30}" presName="childText" presStyleLbl="conFgAcc1" presStyleIdx="0" presStyleCnt="1">
        <dgm:presLayoutVars>
          <dgm:bulletEnabled val="1"/>
        </dgm:presLayoutVars>
      </dgm:prSet>
      <dgm:spPr/>
    </dgm:pt>
  </dgm:ptLst>
  <dgm:cxnLst>
    <dgm:cxn modelId="{3B199BA1-5FA5-B44B-B9B5-05AD900CA11B}" srcId="{350AB0AD-85F5-7A47-80E1-CF953D010441}" destId="{678D5547-7BB1-7242-AE7E-AFD1779EFA30}" srcOrd="0" destOrd="0" parTransId="{40C730FC-4CCE-1E42-9F1E-A4560AA2EDE8}" sibTransId="{6AD873F7-21F5-4243-81E7-80753D590D19}"/>
    <dgm:cxn modelId="{C1096DED-1FC2-9946-BEA8-71883C844461}" type="presOf" srcId="{678D5547-7BB1-7242-AE7E-AFD1779EFA30}" destId="{866E6822-D504-1744-A9FE-0AE4543184A8}" srcOrd="1" destOrd="0" presId="urn:microsoft.com/office/officeart/2005/8/layout/list1"/>
    <dgm:cxn modelId="{F1B8C62D-F18F-1446-AAE8-98AE504E351C}" type="presOf" srcId="{678D5547-7BB1-7242-AE7E-AFD1779EFA30}" destId="{9B68A423-8C67-AC47-97C6-262E615B960E}" srcOrd="0" destOrd="0" presId="urn:microsoft.com/office/officeart/2005/8/layout/list1"/>
    <dgm:cxn modelId="{57193D09-6C6A-E742-95E6-317BF37932A2}" type="presOf" srcId="{350AB0AD-85F5-7A47-80E1-CF953D010441}" destId="{70B50F83-1E3E-3F40-A001-D6DB4D734E18}" srcOrd="0" destOrd="0" presId="urn:microsoft.com/office/officeart/2005/8/layout/list1"/>
    <dgm:cxn modelId="{550F8D4F-5249-FF4E-BCEA-7EFDEF558C25}" type="presParOf" srcId="{70B50F83-1E3E-3F40-A001-D6DB4D734E18}" destId="{3DCC8764-70FF-104D-842C-63CD9A11F2BA}" srcOrd="0" destOrd="0" presId="urn:microsoft.com/office/officeart/2005/8/layout/list1"/>
    <dgm:cxn modelId="{8F3A13E7-8C8A-2A49-8BBA-1A85E4924D63}" type="presParOf" srcId="{3DCC8764-70FF-104D-842C-63CD9A11F2BA}" destId="{9B68A423-8C67-AC47-97C6-262E615B960E}" srcOrd="0" destOrd="0" presId="urn:microsoft.com/office/officeart/2005/8/layout/list1"/>
    <dgm:cxn modelId="{BC8979C0-139F-7644-A317-BA063078F74D}" type="presParOf" srcId="{3DCC8764-70FF-104D-842C-63CD9A11F2BA}" destId="{866E6822-D504-1744-A9FE-0AE4543184A8}" srcOrd="1" destOrd="0" presId="urn:microsoft.com/office/officeart/2005/8/layout/list1"/>
    <dgm:cxn modelId="{8AFB1EEF-85B3-0A48-8F43-7B889C535232}" type="presParOf" srcId="{70B50F83-1E3E-3F40-A001-D6DB4D734E18}" destId="{78755280-5C5E-A145-906F-90607446EFD2}" srcOrd="1" destOrd="0" presId="urn:microsoft.com/office/officeart/2005/8/layout/list1"/>
    <dgm:cxn modelId="{6A7D6F2E-326E-EF45-B72B-4897B78DF858}" type="presParOf" srcId="{70B50F83-1E3E-3F40-A001-D6DB4D734E18}" destId="{18DF7EDD-03CA-EE44-905C-3012BC377EC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9AEA730-5A56-4F97-AAF3-11E29E4189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D8BF8E-A816-43C3-903D-1F0CBB589B7C}">
      <dgm:prSet custT="1"/>
      <dgm:spPr>
        <a:solidFill>
          <a:schemeClr val="accent6"/>
        </a:solidFill>
      </dgm:spPr>
      <dgm:t>
        <a:bodyPr/>
        <a:lstStyle/>
        <a:p>
          <a:pPr algn="ctr" rtl="0"/>
          <a:r>
            <a:rPr lang="en-US" sz="4000" b="1" dirty="0" smtClean="0"/>
            <a:t>C5. FAIRNESS</a:t>
          </a:r>
          <a:endParaRPr lang="en-US" sz="4000" dirty="0"/>
        </a:p>
      </dgm:t>
    </dgm:pt>
    <dgm:pt modelId="{DE11E157-52A9-4102-816A-CF653A17B7CB}" type="parTrans" cxnId="{862D515D-58D2-45C2-93E2-2F5C3772AE11}">
      <dgm:prSet/>
      <dgm:spPr/>
      <dgm:t>
        <a:bodyPr/>
        <a:lstStyle/>
        <a:p>
          <a:endParaRPr lang="en-US"/>
        </a:p>
      </dgm:t>
    </dgm:pt>
    <dgm:pt modelId="{374BA4BE-C603-4FF6-93BF-FDCC2B15F967}" type="sibTrans" cxnId="{862D515D-58D2-45C2-93E2-2F5C3772AE11}">
      <dgm:prSet/>
      <dgm:spPr/>
      <dgm:t>
        <a:bodyPr/>
        <a:lstStyle/>
        <a:p>
          <a:endParaRPr lang="en-US"/>
        </a:p>
      </dgm:t>
    </dgm:pt>
    <dgm:pt modelId="{9AFE1099-F92F-4998-ACA2-1FD42C511049}" type="pres">
      <dgm:prSet presAssocID="{39AEA730-5A56-4F97-AAF3-11E29E41898E}" presName="linear" presStyleCnt="0">
        <dgm:presLayoutVars>
          <dgm:animLvl val="lvl"/>
          <dgm:resizeHandles val="exact"/>
        </dgm:presLayoutVars>
      </dgm:prSet>
      <dgm:spPr/>
      <dgm:t>
        <a:bodyPr/>
        <a:lstStyle/>
        <a:p>
          <a:endParaRPr lang="en-US"/>
        </a:p>
      </dgm:t>
    </dgm:pt>
    <dgm:pt modelId="{D4A60668-5B8C-4A1E-9FB2-13ED4DAA3930}" type="pres">
      <dgm:prSet presAssocID="{92D8BF8E-A816-43C3-903D-1F0CBB589B7C}" presName="parentText" presStyleLbl="node1" presStyleIdx="0" presStyleCnt="1" custLinFactNeighborX="1282" custLinFactNeighborY="11091">
        <dgm:presLayoutVars>
          <dgm:chMax val="0"/>
          <dgm:bulletEnabled val="1"/>
        </dgm:presLayoutVars>
      </dgm:prSet>
      <dgm:spPr/>
      <dgm:t>
        <a:bodyPr/>
        <a:lstStyle/>
        <a:p>
          <a:endParaRPr lang="en-US"/>
        </a:p>
      </dgm:t>
    </dgm:pt>
  </dgm:ptLst>
  <dgm:cxnLst>
    <dgm:cxn modelId="{862D515D-58D2-45C2-93E2-2F5C3772AE11}" srcId="{39AEA730-5A56-4F97-AAF3-11E29E41898E}" destId="{92D8BF8E-A816-43C3-903D-1F0CBB589B7C}" srcOrd="0" destOrd="0" parTransId="{DE11E157-52A9-4102-816A-CF653A17B7CB}" sibTransId="{374BA4BE-C603-4FF6-93BF-FDCC2B15F967}"/>
    <dgm:cxn modelId="{B4C74042-9DE3-E246-ADBA-62A8D9202986}" type="presOf" srcId="{92D8BF8E-A816-43C3-903D-1F0CBB589B7C}" destId="{D4A60668-5B8C-4A1E-9FB2-13ED4DAA3930}" srcOrd="0" destOrd="0" presId="urn:microsoft.com/office/officeart/2005/8/layout/vList2"/>
    <dgm:cxn modelId="{47407565-3B7C-304A-AB30-8EE31DF7882D}" type="presOf" srcId="{39AEA730-5A56-4F97-AAF3-11E29E41898E}" destId="{9AFE1099-F92F-4998-ACA2-1FD42C511049}" srcOrd="0" destOrd="0" presId="urn:microsoft.com/office/officeart/2005/8/layout/vList2"/>
    <dgm:cxn modelId="{1878C167-2606-3D4D-B005-15A11FC4577C}" type="presParOf" srcId="{9AFE1099-F92F-4998-ACA2-1FD42C511049}" destId="{D4A60668-5B8C-4A1E-9FB2-13ED4DAA39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50F8E4F-4436-4C75-9C7F-B242891ABE4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B6E4156-5ED1-4D6C-953C-FC1A9D3C9AD1}">
      <dgm:prSet custT="1"/>
      <dgm:spPr>
        <a:solidFill>
          <a:schemeClr val="accent6">
            <a:lumMod val="75000"/>
          </a:schemeClr>
        </a:solidFill>
      </dgm:spPr>
      <dgm:t>
        <a:bodyPr/>
        <a:lstStyle/>
        <a:p>
          <a:pPr rtl="0"/>
          <a:r>
            <a:rPr lang="en-US" sz="2800" b="0" dirty="0" smtClean="0"/>
            <a:t>Students strive to be fair and just in all their actions by 1) taking turns; 2) playing by the rules; 3) giving due credit to others; 4) asking for and taking only their fair share (i.e., what is due them).  They never 1) cheat; 2) claim credit for the work of others; 3) recklessly or falsely blame or accuse others; or 4) take advantage of another’s mistakes or ignorance (even when they think they can get away with it or that the other person deserves it). </a:t>
          </a:r>
          <a:endParaRPr lang="en-US" sz="2800" b="0" dirty="0">
            <a:effectLst>
              <a:outerShdw blurRad="38100" dist="38100" dir="2700000" algn="tl">
                <a:srgbClr val="000000">
                  <a:alpha val="43137"/>
                </a:srgbClr>
              </a:outerShdw>
            </a:effectLst>
          </a:endParaRPr>
        </a:p>
      </dgm:t>
    </dgm:pt>
    <dgm:pt modelId="{E3B10F86-B86B-49A8-8DFF-EDEA077A183E}" type="parTrans" cxnId="{4652CCD8-42B1-4FEB-8A2A-17EC43E5EB01}">
      <dgm:prSet/>
      <dgm:spPr/>
      <dgm:t>
        <a:bodyPr/>
        <a:lstStyle/>
        <a:p>
          <a:endParaRPr lang="en-US"/>
        </a:p>
      </dgm:t>
    </dgm:pt>
    <dgm:pt modelId="{C6127A7B-602D-4BE2-B743-E87A252768AC}" type="sibTrans" cxnId="{4652CCD8-42B1-4FEB-8A2A-17EC43E5EB01}">
      <dgm:prSet/>
      <dgm:spPr/>
      <dgm:t>
        <a:bodyPr/>
        <a:lstStyle/>
        <a:p>
          <a:endParaRPr lang="en-US"/>
        </a:p>
      </dgm:t>
    </dgm:pt>
    <dgm:pt modelId="{55591AC3-352A-48C9-BEA4-E24C90CE345A}" type="pres">
      <dgm:prSet presAssocID="{E50F8E4F-4436-4C75-9C7F-B242891ABE4B}" presName="linear" presStyleCnt="0">
        <dgm:presLayoutVars>
          <dgm:animLvl val="lvl"/>
          <dgm:resizeHandles val="exact"/>
        </dgm:presLayoutVars>
      </dgm:prSet>
      <dgm:spPr/>
      <dgm:t>
        <a:bodyPr/>
        <a:lstStyle/>
        <a:p>
          <a:endParaRPr lang="en-US"/>
        </a:p>
      </dgm:t>
    </dgm:pt>
    <dgm:pt modelId="{D68E3E4F-D7C9-4B86-8635-2A2D61AFE5D7}" type="pres">
      <dgm:prSet presAssocID="{1B6E4156-5ED1-4D6C-953C-FC1A9D3C9AD1}" presName="parentText" presStyleLbl="node1" presStyleIdx="0" presStyleCnt="1" custScaleY="898197">
        <dgm:presLayoutVars>
          <dgm:chMax val="0"/>
          <dgm:bulletEnabled val="1"/>
        </dgm:presLayoutVars>
      </dgm:prSet>
      <dgm:spPr/>
      <dgm:t>
        <a:bodyPr/>
        <a:lstStyle/>
        <a:p>
          <a:endParaRPr lang="en-US"/>
        </a:p>
      </dgm:t>
    </dgm:pt>
  </dgm:ptLst>
  <dgm:cxnLst>
    <dgm:cxn modelId="{2AB10BCF-339F-3C4D-9593-C627AEA50F9C}" type="presOf" srcId="{E50F8E4F-4436-4C75-9C7F-B242891ABE4B}" destId="{55591AC3-352A-48C9-BEA4-E24C90CE345A}" srcOrd="0" destOrd="0" presId="urn:microsoft.com/office/officeart/2005/8/layout/vList2"/>
    <dgm:cxn modelId="{D48C104F-E81D-9B43-91E9-888DC057CC80}" type="presOf" srcId="{1B6E4156-5ED1-4D6C-953C-FC1A9D3C9AD1}" destId="{D68E3E4F-D7C9-4B86-8635-2A2D61AFE5D7}" srcOrd="0" destOrd="0" presId="urn:microsoft.com/office/officeart/2005/8/layout/vList2"/>
    <dgm:cxn modelId="{4652CCD8-42B1-4FEB-8A2A-17EC43E5EB01}" srcId="{E50F8E4F-4436-4C75-9C7F-B242891ABE4B}" destId="{1B6E4156-5ED1-4D6C-953C-FC1A9D3C9AD1}" srcOrd="0" destOrd="0" parTransId="{E3B10F86-B86B-49A8-8DFF-EDEA077A183E}" sibTransId="{C6127A7B-602D-4BE2-B743-E87A252768AC}"/>
    <dgm:cxn modelId="{5F2C839B-B579-1C4B-B9BC-F44FC3466FB0}" type="presParOf" srcId="{55591AC3-352A-48C9-BEA4-E24C90CE345A}" destId="{D68E3E4F-D7C9-4B86-8635-2A2D61AFE5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2A7489-6F53-E34D-BDD1-8CBAADE005C7}"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7608B2ED-5A91-7E4B-9825-654B581CFE21}">
      <dgm:prSet custT="1"/>
      <dgm:spPr/>
      <dgm:t>
        <a:bodyPr/>
        <a:lstStyle/>
        <a:p>
          <a:pPr rtl="0"/>
          <a:r>
            <a:rPr lang="en-US" sz="2200" dirty="0" smtClean="0"/>
            <a:t>The basic precept is that our values shape our choices, which shape our behaviors</a:t>
          </a:r>
          <a:endParaRPr lang="en-US" sz="2200" dirty="0"/>
        </a:p>
      </dgm:t>
    </dgm:pt>
    <dgm:pt modelId="{0FE74B60-A8E8-994F-AB38-88F2C0BDA0BE}" type="parTrans" cxnId="{69E13228-3863-BB4E-B5B2-E9A6CFC1EE56}">
      <dgm:prSet/>
      <dgm:spPr/>
      <dgm:t>
        <a:bodyPr/>
        <a:lstStyle/>
        <a:p>
          <a:endParaRPr lang="en-US"/>
        </a:p>
      </dgm:t>
    </dgm:pt>
    <dgm:pt modelId="{38537690-1FD4-B842-875E-63E15FAD7F78}" type="sibTrans" cxnId="{69E13228-3863-BB4E-B5B2-E9A6CFC1EE56}">
      <dgm:prSet/>
      <dgm:spPr/>
      <dgm:t>
        <a:bodyPr/>
        <a:lstStyle/>
        <a:p>
          <a:endParaRPr lang="en-US"/>
        </a:p>
      </dgm:t>
    </dgm:pt>
    <dgm:pt modelId="{660F77C7-BB42-0148-9447-2A28EA19E514}">
      <dgm:prSet custT="1"/>
      <dgm:spPr/>
      <dgm:t>
        <a:bodyPr/>
        <a:lstStyle/>
        <a:p>
          <a:pPr rtl="0"/>
          <a:r>
            <a:rPr lang="en-US" sz="2200" dirty="0" smtClean="0"/>
            <a:t>We need to believe we can change behaviors and choices, and ultimately values.</a:t>
          </a:r>
          <a:endParaRPr lang="en-US" sz="2400" dirty="0"/>
        </a:p>
      </dgm:t>
    </dgm:pt>
    <dgm:pt modelId="{450213EC-7BAA-D34B-ACDE-47C1E8BE9A66}" type="parTrans" cxnId="{6FBD1EBB-D4F7-A140-B439-37AF61BA6AF9}">
      <dgm:prSet/>
      <dgm:spPr/>
      <dgm:t>
        <a:bodyPr/>
        <a:lstStyle/>
        <a:p>
          <a:endParaRPr lang="en-US"/>
        </a:p>
      </dgm:t>
    </dgm:pt>
    <dgm:pt modelId="{7759D30C-013C-B848-8476-7CC437DFF1BA}" type="sibTrans" cxnId="{6FBD1EBB-D4F7-A140-B439-37AF61BA6AF9}">
      <dgm:prSet/>
      <dgm:spPr/>
      <dgm:t>
        <a:bodyPr/>
        <a:lstStyle/>
        <a:p>
          <a:endParaRPr lang="en-US"/>
        </a:p>
      </dgm:t>
    </dgm:pt>
    <dgm:pt modelId="{5B727FAB-9032-414E-BBC6-F40011F42D4A}">
      <dgm:prSet custT="1"/>
      <dgm:spPr/>
      <dgm:t>
        <a:bodyPr/>
        <a:lstStyle/>
        <a:p>
          <a:pPr rtl="0"/>
          <a:r>
            <a:rPr lang="en-US" sz="2200" dirty="0" smtClean="0"/>
            <a:t>All behavior is the result of choices</a:t>
          </a:r>
          <a:endParaRPr lang="en-US" sz="2200" dirty="0"/>
        </a:p>
      </dgm:t>
    </dgm:pt>
    <dgm:pt modelId="{D5461F63-179E-D145-9F13-C3FECE20F678}" type="parTrans" cxnId="{22F60210-1A0F-9646-BAC5-AF5B0A28A329}">
      <dgm:prSet/>
      <dgm:spPr/>
      <dgm:t>
        <a:bodyPr/>
        <a:lstStyle/>
        <a:p>
          <a:endParaRPr lang="en-US"/>
        </a:p>
      </dgm:t>
    </dgm:pt>
    <dgm:pt modelId="{79A8DE8B-B8FF-EE4A-BC77-422892434E71}" type="sibTrans" cxnId="{22F60210-1A0F-9646-BAC5-AF5B0A28A329}">
      <dgm:prSet/>
      <dgm:spPr/>
      <dgm:t>
        <a:bodyPr/>
        <a:lstStyle/>
        <a:p>
          <a:endParaRPr lang="en-US"/>
        </a:p>
      </dgm:t>
    </dgm:pt>
    <dgm:pt modelId="{0BCBBB1D-DEFB-7F42-8986-BC7758C4F219}">
      <dgm:prSet custT="1"/>
      <dgm:spPr/>
      <dgm:t>
        <a:bodyPr/>
        <a:lstStyle/>
        <a:p>
          <a:pPr rtl="0"/>
          <a:r>
            <a:rPr lang="en-US" sz="2200" dirty="0" smtClean="0"/>
            <a:t>Choices create consequences </a:t>
          </a:r>
          <a:endParaRPr lang="en-US" sz="2200" dirty="0"/>
        </a:p>
      </dgm:t>
    </dgm:pt>
    <dgm:pt modelId="{15C5984D-21C4-E241-A93F-4E7F0B2A1B63}" type="parTrans" cxnId="{8AEFFBD1-77AC-D44B-8003-30991176EFC5}">
      <dgm:prSet/>
      <dgm:spPr/>
      <dgm:t>
        <a:bodyPr/>
        <a:lstStyle/>
        <a:p>
          <a:endParaRPr lang="en-US"/>
        </a:p>
      </dgm:t>
    </dgm:pt>
    <dgm:pt modelId="{76A2BD6D-ED69-B548-AE97-13D69042A155}" type="sibTrans" cxnId="{8AEFFBD1-77AC-D44B-8003-30991176EFC5}">
      <dgm:prSet/>
      <dgm:spPr/>
      <dgm:t>
        <a:bodyPr/>
        <a:lstStyle/>
        <a:p>
          <a:endParaRPr lang="en-US"/>
        </a:p>
      </dgm:t>
    </dgm:pt>
    <dgm:pt modelId="{FB501C68-0FAE-654F-AA6B-BCE5B5059724}">
      <dgm:prSet custT="1"/>
      <dgm:spPr/>
      <dgm:t>
        <a:bodyPr/>
        <a:lstStyle/>
        <a:p>
          <a:pPr rtl="0"/>
          <a:r>
            <a:rPr lang="en-US" sz="2200" dirty="0" smtClean="0"/>
            <a:t>Choices of attitudes and behavior are determined by values</a:t>
          </a:r>
          <a:endParaRPr lang="en-US" sz="2200" dirty="0"/>
        </a:p>
      </dgm:t>
    </dgm:pt>
    <dgm:pt modelId="{7CA3A74A-BA90-CE49-9AEE-6BE5A19DE650}" type="sibTrans" cxnId="{F40E4B9F-2A33-E04E-85F2-91AA852A0F93}">
      <dgm:prSet/>
      <dgm:spPr/>
      <dgm:t>
        <a:bodyPr/>
        <a:lstStyle/>
        <a:p>
          <a:endParaRPr lang="en-US"/>
        </a:p>
      </dgm:t>
    </dgm:pt>
    <dgm:pt modelId="{141656AA-CFCB-7E45-9B53-6E8E808F0BE8}" type="parTrans" cxnId="{F40E4B9F-2A33-E04E-85F2-91AA852A0F93}">
      <dgm:prSet/>
      <dgm:spPr/>
      <dgm:t>
        <a:bodyPr/>
        <a:lstStyle/>
        <a:p>
          <a:endParaRPr lang="en-US"/>
        </a:p>
      </dgm:t>
    </dgm:pt>
    <dgm:pt modelId="{64DD26C1-CEC0-B441-A866-53C320EAF814}" type="pres">
      <dgm:prSet presAssocID="{9C2A7489-6F53-E34D-BDD1-8CBAADE005C7}" presName="compositeShape" presStyleCnt="0">
        <dgm:presLayoutVars>
          <dgm:dir/>
          <dgm:resizeHandles/>
        </dgm:presLayoutVars>
      </dgm:prSet>
      <dgm:spPr/>
      <dgm:t>
        <a:bodyPr/>
        <a:lstStyle/>
        <a:p>
          <a:endParaRPr lang="en-US"/>
        </a:p>
      </dgm:t>
    </dgm:pt>
    <dgm:pt modelId="{4B3D4B20-57CF-E041-83F4-EE53B00BF6CD}" type="pres">
      <dgm:prSet presAssocID="{9C2A7489-6F53-E34D-BDD1-8CBAADE005C7}" presName="pyramid" presStyleLbl="node1" presStyleIdx="0" presStyleCnt="1" custScaleY="90164" custLinFactNeighborX="-16289" custLinFactNeighborY="4457"/>
      <dgm:spPr>
        <a:solidFill>
          <a:srgbClr val="DC3835"/>
        </a:solidFill>
      </dgm:spPr>
    </dgm:pt>
    <dgm:pt modelId="{2A7B15CC-93A6-114D-B919-4FB933DEF7FF}" type="pres">
      <dgm:prSet presAssocID="{9C2A7489-6F53-E34D-BDD1-8CBAADE005C7}" presName="theList" presStyleCnt="0"/>
      <dgm:spPr/>
    </dgm:pt>
    <dgm:pt modelId="{A1174920-0B88-7541-A6EF-746DDC76FBF9}" type="pres">
      <dgm:prSet presAssocID="{FB501C68-0FAE-654F-AA6B-BCE5B5059724}" presName="aNode" presStyleLbl="fgAcc1" presStyleIdx="0" presStyleCnt="1" custScaleX="189183" custScaleY="124241" custLinFactNeighborX="14724" custLinFactNeighborY="-7143">
        <dgm:presLayoutVars>
          <dgm:bulletEnabled val="1"/>
        </dgm:presLayoutVars>
      </dgm:prSet>
      <dgm:spPr/>
      <dgm:t>
        <a:bodyPr/>
        <a:lstStyle/>
        <a:p>
          <a:endParaRPr lang="en-US"/>
        </a:p>
      </dgm:t>
    </dgm:pt>
    <dgm:pt modelId="{271A2671-C54A-9541-B3F1-21FB7502AE00}" type="pres">
      <dgm:prSet presAssocID="{FB501C68-0FAE-654F-AA6B-BCE5B5059724}" presName="aSpace" presStyleCnt="0"/>
      <dgm:spPr/>
    </dgm:pt>
  </dgm:ptLst>
  <dgm:cxnLst>
    <dgm:cxn modelId="{8AEFFBD1-77AC-D44B-8003-30991176EFC5}" srcId="{FB501C68-0FAE-654F-AA6B-BCE5B5059724}" destId="{0BCBBB1D-DEFB-7F42-8986-BC7758C4F219}" srcOrd="1" destOrd="0" parTransId="{15C5984D-21C4-E241-A93F-4E7F0B2A1B63}" sibTransId="{76A2BD6D-ED69-B548-AE97-13D69042A155}"/>
    <dgm:cxn modelId="{69E13228-3863-BB4E-B5B2-E9A6CFC1EE56}" srcId="{FB501C68-0FAE-654F-AA6B-BCE5B5059724}" destId="{7608B2ED-5A91-7E4B-9825-654B581CFE21}" srcOrd="2" destOrd="0" parTransId="{0FE74B60-A8E8-994F-AB38-88F2C0BDA0BE}" sibTransId="{38537690-1FD4-B842-875E-63E15FAD7F78}"/>
    <dgm:cxn modelId="{E1A197B5-308C-DD43-8C71-137E8D558B5C}" type="presOf" srcId="{7608B2ED-5A91-7E4B-9825-654B581CFE21}" destId="{A1174920-0B88-7541-A6EF-746DDC76FBF9}" srcOrd="0" destOrd="3" presId="urn:microsoft.com/office/officeart/2005/8/layout/pyramid2"/>
    <dgm:cxn modelId="{D6162F1B-7AE7-E449-9C1E-B726EBA5F7E0}" type="presOf" srcId="{FB501C68-0FAE-654F-AA6B-BCE5B5059724}" destId="{A1174920-0B88-7541-A6EF-746DDC76FBF9}" srcOrd="0" destOrd="0" presId="urn:microsoft.com/office/officeart/2005/8/layout/pyramid2"/>
    <dgm:cxn modelId="{1862F928-5552-D943-8021-19587A1E8120}" type="presOf" srcId="{0BCBBB1D-DEFB-7F42-8986-BC7758C4F219}" destId="{A1174920-0B88-7541-A6EF-746DDC76FBF9}" srcOrd="0" destOrd="2" presId="urn:microsoft.com/office/officeart/2005/8/layout/pyramid2"/>
    <dgm:cxn modelId="{8E3B6C9B-FB65-9847-9388-3A55CF33EF73}" type="presOf" srcId="{9C2A7489-6F53-E34D-BDD1-8CBAADE005C7}" destId="{64DD26C1-CEC0-B441-A866-53C320EAF814}" srcOrd="0" destOrd="0" presId="urn:microsoft.com/office/officeart/2005/8/layout/pyramid2"/>
    <dgm:cxn modelId="{6204CFD3-88D5-5F42-92CF-AD02C416F4DE}" type="presOf" srcId="{5B727FAB-9032-414E-BBC6-F40011F42D4A}" destId="{A1174920-0B88-7541-A6EF-746DDC76FBF9}" srcOrd="0" destOrd="1" presId="urn:microsoft.com/office/officeart/2005/8/layout/pyramid2"/>
    <dgm:cxn modelId="{22F60210-1A0F-9646-BAC5-AF5B0A28A329}" srcId="{FB501C68-0FAE-654F-AA6B-BCE5B5059724}" destId="{5B727FAB-9032-414E-BBC6-F40011F42D4A}" srcOrd="0" destOrd="0" parTransId="{D5461F63-179E-D145-9F13-C3FECE20F678}" sibTransId="{79A8DE8B-B8FF-EE4A-BC77-422892434E71}"/>
    <dgm:cxn modelId="{6FBD1EBB-D4F7-A140-B439-37AF61BA6AF9}" srcId="{FB501C68-0FAE-654F-AA6B-BCE5B5059724}" destId="{660F77C7-BB42-0148-9447-2A28EA19E514}" srcOrd="3" destOrd="0" parTransId="{450213EC-7BAA-D34B-ACDE-47C1E8BE9A66}" sibTransId="{7759D30C-013C-B848-8476-7CC437DFF1BA}"/>
    <dgm:cxn modelId="{F99EAB63-25F6-9F4D-AECC-F16EEA6FF5B8}" type="presOf" srcId="{660F77C7-BB42-0148-9447-2A28EA19E514}" destId="{A1174920-0B88-7541-A6EF-746DDC76FBF9}" srcOrd="0" destOrd="4" presId="urn:microsoft.com/office/officeart/2005/8/layout/pyramid2"/>
    <dgm:cxn modelId="{F40E4B9F-2A33-E04E-85F2-91AA852A0F93}" srcId="{9C2A7489-6F53-E34D-BDD1-8CBAADE005C7}" destId="{FB501C68-0FAE-654F-AA6B-BCE5B5059724}" srcOrd="0" destOrd="0" parTransId="{141656AA-CFCB-7E45-9B53-6E8E808F0BE8}" sibTransId="{7CA3A74A-BA90-CE49-9AEE-6BE5A19DE650}"/>
    <dgm:cxn modelId="{C5035781-9B12-2D4E-9AC7-CF50D3B6EA13}" type="presParOf" srcId="{64DD26C1-CEC0-B441-A866-53C320EAF814}" destId="{4B3D4B20-57CF-E041-83F4-EE53B00BF6CD}" srcOrd="0" destOrd="0" presId="urn:microsoft.com/office/officeart/2005/8/layout/pyramid2"/>
    <dgm:cxn modelId="{E8F9D33C-944F-CF4B-B4CB-84516ADCF818}" type="presParOf" srcId="{64DD26C1-CEC0-B441-A866-53C320EAF814}" destId="{2A7B15CC-93A6-114D-B919-4FB933DEF7FF}" srcOrd="1" destOrd="0" presId="urn:microsoft.com/office/officeart/2005/8/layout/pyramid2"/>
    <dgm:cxn modelId="{B15FCD76-FA85-5E4F-9FFF-C2FA1F88A737}" type="presParOf" srcId="{2A7B15CC-93A6-114D-B919-4FB933DEF7FF}" destId="{A1174920-0B88-7541-A6EF-746DDC76FBF9}" srcOrd="0" destOrd="0" presId="urn:microsoft.com/office/officeart/2005/8/layout/pyramid2"/>
    <dgm:cxn modelId="{E7161112-0C41-B64F-AC31-9B45D2C25529}" type="presParOf" srcId="{2A7B15CC-93A6-114D-B919-4FB933DEF7FF}" destId="{271A2671-C54A-9541-B3F1-21FB7502AE00}"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49DCA51-DD97-4805-99F5-5269B7AFF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99FDD-BFC1-41C6-96E4-52F20B53900D}">
      <dgm:prSet/>
      <dgm:spPr>
        <a:solidFill>
          <a:srgbClr val="F1592A"/>
        </a:solidFill>
      </dgm:spPr>
      <dgm:t>
        <a:bodyPr/>
        <a:lstStyle/>
        <a:p>
          <a:pPr algn="ctr" rtl="0"/>
          <a:r>
            <a:rPr lang="en-US" b="1" dirty="0" smtClean="0">
              <a:effectLst>
                <a:outerShdw blurRad="38100" dist="38100" dir="2700000" algn="tl">
                  <a:srgbClr val="000000">
                    <a:alpha val="43137"/>
                  </a:srgbClr>
                </a:outerShdw>
              </a:effectLst>
            </a:rPr>
            <a:t>FAIRNESS</a:t>
          </a:r>
          <a:endParaRPr lang="en-US" dirty="0">
            <a:effectLst>
              <a:outerShdw blurRad="38100" dist="38100" dir="2700000" algn="tl">
                <a:srgbClr val="000000">
                  <a:alpha val="43137"/>
                </a:srgbClr>
              </a:outerShdw>
            </a:effectLst>
          </a:endParaRPr>
        </a:p>
      </dgm:t>
    </dgm:pt>
    <dgm:pt modelId="{BDE943B4-E3EB-43F6-97EE-025D15FCC727}" type="parTrans" cxnId="{473010F1-51AB-4BFD-9FE9-7990D46F37EB}">
      <dgm:prSet/>
      <dgm:spPr/>
      <dgm:t>
        <a:bodyPr/>
        <a:lstStyle/>
        <a:p>
          <a:endParaRPr lang="en-US"/>
        </a:p>
      </dgm:t>
    </dgm:pt>
    <dgm:pt modelId="{484A11E9-37D0-448D-9410-02F9825A95E9}" type="sibTrans" cxnId="{473010F1-51AB-4BFD-9FE9-7990D46F37EB}">
      <dgm:prSet/>
      <dgm:spPr/>
      <dgm:t>
        <a:bodyPr/>
        <a:lstStyle/>
        <a:p>
          <a:endParaRPr lang="en-US"/>
        </a:p>
      </dgm:t>
    </dgm:pt>
    <dgm:pt modelId="{B7412025-9A44-494B-A353-550AFC163D1B}" type="pres">
      <dgm:prSet presAssocID="{449DCA51-DD97-4805-99F5-5269B7AFF055}" presName="linear" presStyleCnt="0">
        <dgm:presLayoutVars>
          <dgm:animLvl val="lvl"/>
          <dgm:resizeHandles val="exact"/>
        </dgm:presLayoutVars>
      </dgm:prSet>
      <dgm:spPr/>
      <dgm:t>
        <a:bodyPr/>
        <a:lstStyle/>
        <a:p>
          <a:endParaRPr lang="en-US"/>
        </a:p>
      </dgm:t>
    </dgm:pt>
    <dgm:pt modelId="{A38DF5B8-A1B6-4CF6-93B8-3C33C77C9FF0}" type="pres">
      <dgm:prSet presAssocID="{4A799FDD-BFC1-41C6-96E4-52F20B53900D}" presName="parentText" presStyleLbl="node1" presStyleIdx="0" presStyleCnt="1">
        <dgm:presLayoutVars>
          <dgm:chMax val="0"/>
          <dgm:bulletEnabled val="1"/>
        </dgm:presLayoutVars>
      </dgm:prSet>
      <dgm:spPr/>
      <dgm:t>
        <a:bodyPr/>
        <a:lstStyle/>
        <a:p>
          <a:endParaRPr lang="en-US"/>
        </a:p>
      </dgm:t>
    </dgm:pt>
  </dgm:ptLst>
  <dgm:cxnLst>
    <dgm:cxn modelId="{CAF8B7D2-696A-2143-9D4A-BCB531CDC7C9}" type="presOf" srcId="{449DCA51-DD97-4805-99F5-5269B7AFF055}" destId="{B7412025-9A44-494B-A353-550AFC163D1B}" srcOrd="0" destOrd="0" presId="urn:microsoft.com/office/officeart/2005/8/layout/vList2"/>
    <dgm:cxn modelId="{473010F1-51AB-4BFD-9FE9-7990D46F37EB}" srcId="{449DCA51-DD97-4805-99F5-5269B7AFF055}" destId="{4A799FDD-BFC1-41C6-96E4-52F20B53900D}" srcOrd="0" destOrd="0" parTransId="{BDE943B4-E3EB-43F6-97EE-025D15FCC727}" sibTransId="{484A11E9-37D0-448D-9410-02F9825A95E9}"/>
    <dgm:cxn modelId="{7DAD8DBA-9965-0344-ABBD-93F52A520A9F}" type="presOf" srcId="{4A799FDD-BFC1-41C6-96E4-52F20B53900D}" destId="{A38DF5B8-A1B6-4CF6-93B8-3C33C77C9FF0}" srcOrd="0" destOrd="0" presId="urn:microsoft.com/office/officeart/2005/8/layout/vList2"/>
    <dgm:cxn modelId="{6F07EE28-1A1D-5646-A2C0-903149AA7C2C}" type="presParOf" srcId="{B7412025-9A44-494B-A353-550AFC163D1B}" destId="{A38DF5B8-A1B6-4CF6-93B8-3C33C77C9F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3DE87E6-60F6-614E-85B3-A162E03C11B8}" type="doc">
      <dgm:prSet loTypeId="urn:microsoft.com/office/officeart/2005/8/layout/vList3#26" loCatId="list" qsTypeId="urn:microsoft.com/office/officeart/2005/8/quickstyle/simple4" qsCatId="simple" csTypeId="urn:microsoft.com/office/officeart/2005/8/colors/colorful2" csCatId="colorful" phldr="1"/>
      <dgm:spPr/>
    </dgm:pt>
    <dgm:pt modelId="{9EF15231-7837-BE46-BCE0-EBE42A513F11}">
      <dgm:prSet phldrT="[Text]" custT="1"/>
      <dgm:spPr/>
      <dgm:t>
        <a:bodyPr/>
        <a:lstStyle/>
        <a:p>
          <a:r>
            <a:rPr lang="en-US" sz="2400" dirty="0" smtClean="0"/>
            <a:t>Treat all people equitably based on their merits and abilities.</a:t>
          </a:r>
          <a:endParaRPr lang="en-US" sz="2400" dirty="0"/>
        </a:p>
      </dgm:t>
    </dgm:pt>
    <dgm:pt modelId="{7D858791-0CD2-1841-8C09-93E88CA5B6F3}" type="parTrans" cxnId="{2AB698D5-5B62-AF45-963F-9F71266B4D54}">
      <dgm:prSet/>
      <dgm:spPr/>
      <dgm:t>
        <a:bodyPr/>
        <a:lstStyle/>
        <a:p>
          <a:endParaRPr lang="en-US"/>
        </a:p>
      </dgm:t>
    </dgm:pt>
    <dgm:pt modelId="{E1196F28-2476-3F46-BBD2-AAFCDA10944B}" type="sibTrans" cxnId="{2AB698D5-5B62-AF45-963F-9F71266B4D54}">
      <dgm:prSet/>
      <dgm:spPr/>
      <dgm:t>
        <a:bodyPr/>
        <a:lstStyle/>
        <a:p>
          <a:endParaRPr lang="en-US"/>
        </a:p>
      </dgm:t>
    </dgm:pt>
    <dgm:pt modelId="{E2A578B7-8B1B-C247-AD2C-690A48F41067}">
      <dgm:prSet custT="1"/>
      <dgm:spPr>
        <a:solidFill>
          <a:srgbClr val="008000"/>
        </a:solidFill>
      </dgm:spPr>
      <dgm:t>
        <a:bodyPr/>
        <a:lstStyle/>
        <a:p>
          <a:r>
            <a:rPr lang="en-US" sz="2400" dirty="0" smtClean="0"/>
            <a:t>Accept the fact that something is not unfair just because I didn’t get what I wanted.</a:t>
          </a:r>
          <a:endParaRPr lang="en-US" sz="2400" dirty="0"/>
        </a:p>
      </dgm:t>
    </dgm:pt>
    <dgm:pt modelId="{6271C311-FE4A-3E44-9AB0-40DCBDA81271}" type="parTrans" cxnId="{92ADB011-28CB-6843-A719-2DDA509561D5}">
      <dgm:prSet/>
      <dgm:spPr/>
      <dgm:t>
        <a:bodyPr/>
        <a:lstStyle/>
        <a:p>
          <a:endParaRPr lang="en-US"/>
        </a:p>
      </dgm:t>
    </dgm:pt>
    <dgm:pt modelId="{20C59E17-F422-EA41-888F-2B24FBEFE4C2}" type="sibTrans" cxnId="{92ADB011-28CB-6843-A719-2DDA509561D5}">
      <dgm:prSet/>
      <dgm:spPr/>
      <dgm:t>
        <a:bodyPr/>
        <a:lstStyle/>
        <a:p>
          <a:endParaRPr lang="en-US"/>
        </a:p>
      </dgm:t>
    </dgm:pt>
    <dgm:pt modelId="{4C3B1726-4D95-0F46-B604-04635CAF02B4}">
      <dgm:prSet custT="1"/>
      <dgm:spPr/>
      <dgm:t>
        <a:bodyPr/>
        <a:lstStyle/>
        <a:p>
          <a:r>
            <a:rPr lang="en-US" sz="2400" dirty="0" smtClean="0"/>
            <a:t>Willingly take turns and share with others.</a:t>
          </a:r>
          <a:endParaRPr lang="en-US" sz="2400" dirty="0"/>
        </a:p>
      </dgm:t>
    </dgm:pt>
    <dgm:pt modelId="{C2086CEC-5AA5-2345-BD63-BBA4B28BCD98}" type="parTrans" cxnId="{556B2C3C-CC0F-594B-9D9E-D6B201C6E635}">
      <dgm:prSet/>
      <dgm:spPr/>
      <dgm:t>
        <a:bodyPr/>
        <a:lstStyle/>
        <a:p>
          <a:endParaRPr lang="en-US"/>
        </a:p>
      </dgm:t>
    </dgm:pt>
    <dgm:pt modelId="{A8020EC4-B791-8340-BBA7-1F718E9C55EA}" type="sibTrans" cxnId="{556B2C3C-CC0F-594B-9D9E-D6B201C6E635}">
      <dgm:prSet/>
      <dgm:spPr/>
      <dgm:t>
        <a:bodyPr/>
        <a:lstStyle/>
        <a:p>
          <a:endParaRPr lang="en-US"/>
        </a:p>
      </dgm:t>
    </dgm:pt>
    <dgm:pt modelId="{BF9AC232-E4BB-A34C-8DBE-8E57DD6084A5}">
      <dgm:prSet custT="1"/>
      <dgm:spPr>
        <a:solidFill>
          <a:schemeClr val="accent1">
            <a:lumMod val="50000"/>
          </a:schemeClr>
        </a:solidFill>
      </dgm:spPr>
      <dgm:t>
        <a:bodyPr/>
        <a:lstStyle/>
        <a:p>
          <a:r>
            <a:rPr lang="en-US" sz="2400" dirty="0" smtClean="0"/>
            <a:t>Understand the importance of rules to define games, establish order and common expectations.</a:t>
          </a:r>
        </a:p>
      </dgm:t>
    </dgm:pt>
    <dgm:pt modelId="{04E40843-CA40-724B-A0EA-1D4C94CD2DC7}" type="parTrans" cxnId="{FB00C8D9-8E11-BF46-971B-4F2438FCC3AD}">
      <dgm:prSet/>
      <dgm:spPr/>
      <dgm:t>
        <a:bodyPr/>
        <a:lstStyle/>
        <a:p>
          <a:endParaRPr lang="en-US"/>
        </a:p>
      </dgm:t>
    </dgm:pt>
    <dgm:pt modelId="{7D496B98-714D-304F-B822-0CFEB696A2B6}" type="sibTrans" cxnId="{FB00C8D9-8E11-BF46-971B-4F2438FCC3AD}">
      <dgm:prSet/>
      <dgm:spPr/>
      <dgm:t>
        <a:bodyPr/>
        <a:lstStyle/>
        <a:p>
          <a:endParaRPr lang="en-US"/>
        </a:p>
      </dgm:t>
    </dgm:pt>
    <dgm:pt modelId="{A37B363D-8FB9-A34A-A208-FC9852178A19}" type="pres">
      <dgm:prSet presAssocID="{53DE87E6-60F6-614E-85B3-A162E03C11B8}" presName="linearFlow" presStyleCnt="0">
        <dgm:presLayoutVars>
          <dgm:dir/>
          <dgm:resizeHandles val="exact"/>
        </dgm:presLayoutVars>
      </dgm:prSet>
      <dgm:spPr/>
    </dgm:pt>
    <dgm:pt modelId="{31DAD59E-0BFC-9F4A-8CE9-1B111F9916C6}" type="pres">
      <dgm:prSet presAssocID="{9EF15231-7837-BE46-BCE0-EBE42A513F11}" presName="composite" presStyleCnt="0"/>
      <dgm:spPr/>
    </dgm:pt>
    <dgm:pt modelId="{AEE526D2-AFD2-CC4E-A66D-B090D36E8736}" type="pres">
      <dgm:prSet presAssocID="{9EF15231-7837-BE46-BCE0-EBE42A513F11}" presName="imgShp" presStyleLbl="fgImgPlace1" presStyleIdx="0" presStyleCnt="4" custLinFactNeighborX="-83787" custLinFactNeighborY="35040"/>
      <dgm:spPr/>
    </dgm:pt>
    <dgm:pt modelId="{83B67DBF-A843-B940-AD7F-7448EAD2800E}" type="pres">
      <dgm:prSet presAssocID="{9EF15231-7837-BE46-BCE0-EBE42A513F11}" presName="txShp" presStyleLbl="node1" presStyleIdx="0" presStyleCnt="4" custScaleX="125986" custLinFactNeighborX="336" custLinFactNeighborY="35040">
        <dgm:presLayoutVars>
          <dgm:bulletEnabled val="1"/>
        </dgm:presLayoutVars>
      </dgm:prSet>
      <dgm:spPr/>
      <dgm:t>
        <a:bodyPr/>
        <a:lstStyle/>
        <a:p>
          <a:endParaRPr lang="en-US"/>
        </a:p>
      </dgm:t>
    </dgm:pt>
    <dgm:pt modelId="{20921579-5FE5-4746-8CDB-678446734A20}" type="pres">
      <dgm:prSet presAssocID="{E1196F28-2476-3F46-BBD2-AAFCDA10944B}" presName="spacing" presStyleCnt="0"/>
      <dgm:spPr/>
    </dgm:pt>
    <dgm:pt modelId="{BC6D4667-6A67-5C4E-A1FF-1F1A9D35FCBD}" type="pres">
      <dgm:prSet presAssocID="{4C3B1726-4D95-0F46-B604-04635CAF02B4}" presName="composite" presStyleCnt="0"/>
      <dgm:spPr/>
    </dgm:pt>
    <dgm:pt modelId="{DD5218F9-BE52-4042-A449-B71A616A0ED4}" type="pres">
      <dgm:prSet presAssocID="{4C3B1726-4D95-0F46-B604-04635CAF02B4}" presName="imgShp" presStyleLbl="fgImgPlace1" presStyleIdx="1" presStyleCnt="4" custLinFactNeighborX="-83787" custLinFactNeighborY="5700"/>
      <dgm:spPr/>
    </dgm:pt>
    <dgm:pt modelId="{BDD30B20-B571-BD43-BB2A-1E94332642F9}" type="pres">
      <dgm:prSet presAssocID="{4C3B1726-4D95-0F46-B604-04635CAF02B4}" presName="txShp" presStyleLbl="node1" presStyleIdx="1" presStyleCnt="4" custScaleX="125986" custLinFactNeighborX="-113" custLinFactNeighborY="16524">
        <dgm:presLayoutVars>
          <dgm:bulletEnabled val="1"/>
        </dgm:presLayoutVars>
      </dgm:prSet>
      <dgm:spPr/>
      <dgm:t>
        <a:bodyPr/>
        <a:lstStyle/>
        <a:p>
          <a:endParaRPr lang="en-US"/>
        </a:p>
      </dgm:t>
    </dgm:pt>
    <dgm:pt modelId="{2479A068-89F2-644A-9442-6E0D95137484}" type="pres">
      <dgm:prSet presAssocID="{A8020EC4-B791-8340-BBA7-1F718E9C55EA}" presName="spacing" presStyleCnt="0"/>
      <dgm:spPr/>
    </dgm:pt>
    <dgm:pt modelId="{16194E42-06AA-3344-B1BB-C6BCAA77A4B6}" type="pres">
      <dgm:prSet presAssocID="{BF9AC232-E4BB-A34C-8DBE-8E57DD6084A5}" presName="composite" presStyleCnt="0"/>
      <dgm:spPr/>
    </dgm:pt>
    <dgm:pt modelId="{6CF26477-AB37-4A45-86C5-E7E13377CAA2}" type="pres">
      <dgm:prSet presAssocID="{BF9AC232-E4BB-A34C-8DBE-8E57DD6084A5}" presName="imgShp" presStyleLbl="fgImgPlace1" presStyleIdx="2" presStyleCnt="4" custLinFactNeighborX="-83787" custLinFactNeighborY="5700"/>
      <dgm:spPr/>
    </dgm:pt>
    <dgm:pt modelId="{4E98FEA2-20E3-054A-AAE8-E59DFB70B44A}" type="pres">
      <dgm:prSet presAssocID="{BF9AC232-E4BB-A34C-8DBE-8E57DD6084A5}" presName="txShp" presStyleLbl="node1" presStyleIdx="2" presStyleCnt="4" custScaleX="125986">
        <dgm:presLayoutVars>
          <dgm:bulletEnabled val="1"/>
        </dgm:presLayoutVars>
      </dgm:prSet>
      <dgm:spPr/>
      <dgm:t>
        <a:bodyPr/>
        <a:lstStyle/>
        <a:p>
          <a:endParaRPr lang="en-US"/>
        </a:p>
      </dgm:t>
    </dgm:pt>
    <dgm:pt modelId="{7CB7C187-CF4F-2641-BB2B-85FC82901B89}" type="pres">
      <dgm:prSet presAssocID="{7D496B98-714D-304F-B822-0CFEB696A2B6}" presName="spacing" presStyleCnt="0"/>
      <dgm:spPr/>
    </dgm:pt>
    <dgm:pt modelId="{0B9427A7-D15B-9A4F-9DC5-8C442269FD2A}" type="pres">
      <dgm:prSet presAssocID="{E2A578B7-8B1B-C247-AD2C-690A48F41067}" presName="composite" presStyleCnt="0"/>
      <dgm:spPr/>
    </dgm:pt>
    <dgm:pt modelId="{EF5A570D-948C-9943-87DF-90F9177CC974}" type="pres">
      <dgm:prSet presAssocID="{E2A578B7-8B1B-C247-AD2C-690A48F41067}" presName="imgShp" presStyleLbl="fgImgPlace1" presStyleIdx="3" presStyleCnt="4" custLinFactNeighborX="-90659" custLinFactNeighborY="-12218"/>
      <dgm:spPr/>
    </dgm:pt>
    <dgm:pt modelId="{6855A598-502A-624A-9A5C-FB75B1E38A57}" type="pres">
      <dgm:prSet presAssocID="{E2A578B7-8B1B-C247-AD2C-690A48F41067}" presName="txShp" presStyleLbl="node1" presStyleIdx="3" presStyleCnt="4" custScaleX="125986" custLinFactNeighborY="-17673">
        <dgm:presLayoutVars>
          <dgm:bulletEnabled val="1"/>
        </dgm:presLayoutVars>
      </dgm:prSet>
      <dgm:spPr/>
      <dgm:t>
        <a:bodyPr/>
        <a:lstStyle/>
        <a:p>
          <a:endParaRPr lang="en-US"/>
        </a:p>
      </dgm:t>
    </dgm:pt>
  </dgm:ptLst>
  <dgm:cxnLst>
    <dgm:cxn modelId="{556B2C3C-CC0F-594B-9D9E-D6B201C6E635}" srcId="{53DE87E6-60F6-614E-85B3-A162E03C11B8}" destId="{4C3B1726-4D95-0F46-B604-04635CAF02B4}" srcOrd="1" destOrd="0" parTransId="{C2086CEC-5AA5-2345-BD63-BBA4B28BCD98}" sibTransId="{A8020EC4-B791-8340-BBA7-1F718E9C55EA}"/>
    <dgm:cxn modelId="{7F19840F-0619-BC49-A486-1CBC6ED40049}" type="presOf" srcId="{4C3B1726-4D95-0F46-B604-04635CAF02B4}" destId="{BDD30B20-B571-BD43-BB2A-1E94332642F9}" srcOrd="0" destOrd="0" presId="urn:microsoft.com/office/officeart/2005/8/layout/vList3#26"/>
    <dgm:cxn modelId="{8CA55BDE-C1F3-C74B-883C-3E84BD975A8C}" type="presOf" srcId="{BF9AC232-E4BB-A34C-8DBE-8E57DD6084A5}" destId="{4E98FEA2-20E3-054A-AAE8-E59DFB70B44A}" srcOrd="0" destOrd="0" presId="urn:microsoft.com/office/officeart/2005/8/layout/vList3#26"/>
    <dgm:cxn modelId="{EB2FDC74-4631-9D41-8B04-A988FFD67AA6}" type="presOf" srcId="{9EF15231-7837-BE46-BCE0-EBE42A513F11}" destId="{83B67DBF-A843-B940-AD7F-7448EAD2800E}" srcOrd="0" destOrd="0" presId="urn:microsoft.com/office/officeart/2005/8/layout/vList3#26"/>
    <dgm:cxn modelId="{1B1BDAFC-6E44-BF4B-84F3-FFDD3831FE68}" type="presOf" srcId="{53DE87E6-60F6-614E-85B3-A162E03C11B8}" destId="{A37B363D-8FB9-A34A-A208-FC9852178A19}" srcOrd="0" destOrd="0" presId="urn:microsoft.com/office/officeart/2005/8/layout/vList3#26"/>
    <dgm:cxn modelId="{92ADB011-28CB-6843-A719-2DDA509561D5}" srcId="{53DE87E6-60F6-614E-85B3-A162E03C11B8}" destId="{E2A578B7-8B1B-C247-AD2C-690A48F41067}" srcOrd="3" destOrd="0" parTransId="{6271C311-FE4A-3E44-9AB0-40DCBDA81271}" sibTransId="{20C59E17-F422-EA41-888F-2B24FBEFE4C2}"/>
    <dgm:cxn modelId="{2AB698D5-5B62-AF45-963F-9F71266B4D54}" srcId="{53DE87E6-60F6-614E-85B3-A162E03C11B8}" destId="{9EF15231-7837-BE46-BCE0-EBE42A513F11}" srcOrd="0" destOrd="0" parTransId="{7D858791-0CD2-1841-8C09-93E88CA5B6F3}" sibTransId="{E1196F28-2476-3F46-BBD2-AAFCDA10944B}"/>
    <dgm:cxn modelId="{FB00C8D9-8E11-BF46-971B-4F2438FCC3AD}" srcId="{53DE87E6-60F6-614E-85B3-A162E03C11B8}" destId="{BF9AC232-E4BB-A34C-8DBE-8E57DD6084A5}" srcOrd="2" destOrd="0" parTransId="{04E40843-CA40-724B-A0EA-1D4C94CD2DC7}" sibTransId="{7D496B98-714D-304F-B822-0CFEB696A2B6}"/>
    <dgm:cxn modelId="{03EA19FD-EEFD-284A-BD3A-EDD2AD3DCB31}" type="presOf" srcId="{E2A578B7-8B1B-C247-AD2C-690A48F41067}" destId="{6855A598-502A-624A-9A5C-FB75B1E38A57}" srcOrd="0" destOrd="0" presId="urn:microsoft.com/office/officeart/2005/8/layout/vList3#26"/>
    <dgm:cxn modelId="{E95E889C-FFD1-E54E-98CE-1683090D8C55}" type="presParOf" srcId="{A37B363D-8FB9-A34A-A208-FC9852178A19}" destId="{31DAD59E-0BFC-9F4A-8CE9-1B111F9916C6}" srcOrd="0" destOrd="0" presId="urn:microsoft.com/office/officeart/2005/8/layout/vList3#26"/>
    <dgm:cxn modelId="{9487E1BB-0C70-B347-B600-F14352E2927F}" type="presParOf" srcId="{31DAD59E-0BFC-9F4A-8CE9-1B111F9916C6}" destId="{AEE526D2-AFD2-CC4E-A66D-B090D36E8736}" srcOrd="0" destOrd="0" presId="urn:microsoft.com/office/officeart/2005/8/layout/vList3#26"/>
    <dgm:cxn modelId="{CC2A6595-1CEF-AC4B-803D-DBD07BF47777}" type="presParOf" srcId="{31DAD59E-0BFC-9F4A-8CE9-1B111F9916C6}" destId="{83B67DBF-A843-B940-AD7F-7448EAD2800E}" srcOrd="1" destOrd="0" presId="urn:microsoft.com/office/officeart/2005/8/layout/vList3#26"/>
    <dgm:cxn modelId="{A81BF5CC-5830-B44A-ABC4-8ACE8ECD3EC8}" type="presParOf" srcId="{A37B363D-8FB9-A34A-A208-FC9852178A19}" destId="{20921579-5FE5-4746-8CDB-678446734A20}" srcOrd="1" destOrd="0" presId="urn:microsoft.com/office/officeart/2005/8/layout/vList3#26"/>
    <dgm:cxn modelId="{6BB600F7-4221-5643-905A-41AF5B590826}" type="presParOf" srcId="{A37B363D-8FB9-A34A-A208-FC9852178A19}" destId="{BC6D4667-6A67-5C4E-A1FF-1F1A9D35FCBD}" srcOrd="2" destOrd="0" presId="urn:microsoft.com/office/officeart/2005/8/layout/vList3#26"/>
    <dgm:cxn modelId="{96551A45-422C-1F48-9884-8201938A770B}" type="presParOf" srcId="{BC6D4667-6A67-5C4E-A1FF-1F1A9D35FCBD}" destId="{DD5218F9-BE52-4042-A449-B71A616A0ED4}" srcOrd="0" destOrd="0" presId="urn:microsoft.com/office/officeart/2005/8/layout/vList3#26"/>
    <dgm:cxn modelId="{E84684A3-2ED9-EA4E-BA6A-84996BD06FEE}" type="presParOf" srcId="{BC6D4667-6A67-5C4E-A1FF-1F1A9D35FCBD}" destId="{BDD30B20-B571-BD43-BB2A-1E94332642F9}" srcOrd="1" destOrd="0" presId="urn:microsoft.com/office/officeart/2005/8/layout/vList3#26"/>
    <dgm:cxn modelId="{40C4F054-8B5E-8945-B3F8-B7B97AE75AD8}" type="presParOf" srcId="{A37B363D-8FB9-A34A-A208-FC9852178A19}" destId="{2479A068-89F2-644A-9442-6E0D95137484}" srcOrd="3" destOrd="0" presId="urn:microsoft.com/office/officeart/2005/8/layout/vList3#26"/>
    <dgm:cxn modelId="{7ACA4C69-F978-D541-B0C1-658AECF5F6D2}" type="presParOf" srcId="{A37B363D-8FB9-A34A-A208-FC9852178A19}" destId="{16194E42-06AA-3344-B1BB-C6BCAA77A4B6}" srcOrd="4" destOrd="0" presId="urn:microsoft.com/office/officeart/2005/8/layout/vList3#26"/>
    <dgm:cxn modelId="{65B3CE7E-B1F0-C84C-981B-9D250873F715}" type="presParOf" srcId="{16194E42-06AA-3344-B1BB-C6BCAA77A4B6}" destId="{6CF26477-AB37-4A45-86C5-E7E13377CAA2}" srcOrd="0" destOrd="0" presId="urn:microsoft.com/office/officeart/2005/8/layout/vList3#26"/>
    <dgm:cxn modelId="{779DB25E-B07A-3641-B557-77BA4F352C1A}" type="presParOf" srcId="{16194E42-06AA-3344-B1BB-C6BCAA77A4B6}" destId="{4E98FEA2-20E3-054A-AAE8-E59DFB70B44A}" srcOrd="1" destOrd="0" presId="urn:microsoft.com/office/officeart/2005/8/layout/vList3#26"/>
    <dgm:cxn modelId="{9F2CB6BC-5B74-854D-A8B5-D0E69A5855DA}" type="presParOf" srcId="{A37B363D-8FB9-A34A-A208-FC9852178A19}" destId="{7CB7C187-CF4F-2641-BB2B-85FC82901B89}" srcOrd="5" destOrd="0" presId="urn:microsoft.com/office/officeart/2005/8/layout/vList3#26"/>
    <dgm:cxn modelId="{6754F902-F952-B641-9849-93A2F5EAF099}" type="presParOf" srcId="{A37B363D-8FB9-A34A-A208-FC9852178A19}" destId="{0B9427A7-D15B-9A4F-9DC5-8C442269FD2A}" srcOrd="6" destOrd="0" presId="urn:microsoft.com/office/officeart/2005/8/layout/vList3#26"/>
    <dgm:cxn modelId="{965F759D-496C-BE49-B0D9-296138D87FD1}" type="presParOf" srcId="{0B9427A7-D15B-9A4F-9DC5-8C442269FD2A}" destId="{EF5A570D-948C-9943-87DF-90F9177CC974}" srcOrd="0" destOrd="0" presId="urn:microsoft.com/office/officeart/2005/8/layout/vList3#26"/>
    <dgm:cxn modelId="{6FABF807-6C2C-9C4E-A563-4B90B4509F9A}" type="presParOf" srcId="{0B9427A7-D15B-9A4F-9DC5-8C442269FD2A}" destId="{6855A598-502A-624A-9A5C-FB75B1E38A57}" srcOrd="1" destOrd="0" presId="urn:microsoft.com/office/officeart/2005/8/layout/vList3#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AB681CE-70BD-8D41-83A4-C716A93AC599}" type="doc">
      <dgm:prSet loTypeId="urn:microsoft.com/office/officeart/2005/8/layout/balance1" loCatId="relationship" qsTypeId="urn:microsoft.com/office/officeart/2005/8/quickstyle/3D2" qsCatId="3D" csTypeId="urn:microsoft.com/office/officeart/2005/8/colors/colorful1#31" csCatId="colorful" phldr="1"/>
      <dgm:spPr/>
      <dgm:t>
        <a:bodyPr/>
        <a:lstStyle/>
        <a:p>
          <a:endParaRPr lang="en-US"/>
        </a:p>
      </dgm:t>
    </dgm:pt>
    <dgm:pt modelId="{642FBBD4-EEE8-0045-BE65-87CC8D9E4DF6}">
      <dgm:prSet phldrT="[Text]" custT="1"/>
      <dgm:spPr>
        <a:solidFill>
          <a:srgbClr val="23A498"/>
        </a:solidFill>
      </dgm:spPr>
      <dgm:t>
        <a:bodyPr/>
        <a:lstStyle/>
        <a:p>
          <a:r>
            <a:rPr lang="en-US" sz="2800" dirty="0" smtClean="0"/>
            <a:t>Gathering of the facts</a:t>
          </a:r>
          <a:endParaRPr lang="en-US" sz="2800" dirty="0"/>
        </a:p>
      </dgm:t>
    </dgm:pt>
    <dgm:pt modelId="{33E082F9-7925-DF4D-B823-569B58716267}" type="parTrans" cxnId="{C0F20EA2-7E26-9D4D-8899-B7E8F173D4BC}">
      <dgm:prSet/>
      <dgm:spPr/>
      <dgm:t>
        <a:bodyPr/>
        <a:lstStyle/>
        <a:p>
          <a:endParaRPr lang="en-US"/>
        </a:p>
      </dgm:t>
    </dgm:pt>
    <dgm:pt modelId="{6631087F-8E7A-2B49-A9E1-694F7604C17A}" type="sibTrans" cxnId="{C0F20EA2-7E26-9D4D-8899-B7E8F173D4BC}">
      <dgm:prSet/>
      <dgm:spPr/>
      <dgm:t>
        <a:bodyPr/>
        <a:lstStyle/>
        <a:p>
          <a:endParaRPr lang="en-US"/>
        </a:p>
      </dgm:t>
    </dgm:pt>
    <dgm:pt modelId="{50DC071D-C673-3341-B3DA-AC7C3A9B8BE8}">
      <dgm:prSet phldrT="[Text]" custT="1"/>
      <dgm:spPr>
        <a:solidFill>
          <a:srgbClr val="DC3835"/>
        </a:solidFill>
      </dgm:spPr>
      <dgm:t>
        <a:bodyPr/>
        <a:lstStyle/>
        <a:p>
          <a:r>
            <a:rPr lang="en-US" sz="2800" dirty="0" smtClean="0"/>
            <a:t>Fair hearing</a:t>
          </a:r>
          <a:endParaRPr lang="en-US" sz="2800" dirty="0"/>
        </a:p>
      </dgm:t>
    </dgm:pt>
    <dgm:pt modelId="{229CAD20-533A-B94D-A5FC-A90B10CCDA07}" type="sibTrans" cxnId="{5BBCBB4B-B1E7-8D4D-82CE-C20A151455FF}">
      <dgm:prSet/>
      <dgm:spPr/>
      <dgm:t>
        <a:bodyPr/>
        <a:lstStyle/>
        <a:p>
          <a:endParaRPr lang="en-US"/>
        </a:p>
      </dgm:t>
    </dgm:pt>
    <dgm:pt modelId="{866073AF-1D98-D741-91D1-F7C7A093A86E}" type="parTrans" cxnId="{5BBCBB4B-B1E7-8D4D-82CE-C20A151455FF}">
      <dgm:prSet/>
      <dgm:spPr/>
      <dgm:t>
        <a:bodyPr/>
        <a:lstStyle/>
        <a:p>
          <a:endParaRPr lang="en-US"/>
        </a:p>
      </dgm:t>
    </dgm:pt>
    <dgm:pt modelId="{32B737C9-EEFC-3240-8A3E-0CD7F4AA97C8}">
      <dgm:prSet phldrT="[Text]" custT="1"/>
      <dgm:spPr>
        <a:solidFill>
          <a:srgbClr val="9AD2FF"/>
        </a:solidFill>
      </dgm:spPr>
      <dgm:t>
        <a:bodyPr/>
        <a:lstStyle/>
        <a:p>
          <a:pPr algn="ctr"/>
          <a:r>
            <a:rPr lang="en-US" sz="2800" b="0" dirty="0" smtClean="0">
              <a:solidFill>
                <a:srgbClr val="002060"/>
              </a:solidFill>
            </a:rPr>
            <a:t>Fairness</a:t>
          </a:r>
          <a:endParaRPr lang="en-US" sz="2800" b="0" dirty="0">
            <a:solidFill>
              <a:srgbClr val="002060"/>
            </a:solidFill>
          </a:endParaRPr>
        </a:p>
      </dgm:t>
    </dgm:pt>
    <dgm:pt modelId="{0C4ABC16-82E0-BF4F-BBC0-0C1B4BC01C1D}" type="sibTrans" cxnId="{2E682283-DE3A-3948-8AE4-5700EA8928BD}">
      <dgm:prSet/>
      <dgm:spPr/>
      <dgm:t>
        <a:bodyPr/>
        <a:lstStyle/>
        <a:p>
          <a:endParaRPr lang="en-US"/>
        </a:p>
      </dgm:t>
    </dgm:pt>
    <dgm:pt modelId="{1A36CF38-69F9-0440-B2E7-C8EEBBB83C5F}" type="parTrans" cxnId="{2E682283-DE3A-3948-8AE4-5700EA8928BD}">
      <dgm:prSet/>
      <dgm:spPr/>
      <dgm:t>
        <a:bodyPr/>
        <a:lstStyle/>
        <a:p>
          <a:endParaRPr lang="en-US"/>
        </a:p>
      </dgm:t>
    </dgm:pt>
    <dgm:pt modelId="{E3C3C922-AA66-1141-A840-B7C22F43DC93}">
      <dgm:prSet phldrT="[Text]" custT="1"/>
      <dgm:spPr>
        <a:solidFill>
          <a:srgbClr val="6682B5"/>
        </a:solidFill>
      </dgm:spPr>
      <dgm:t>
        <a:bodyPr/>
        <a:lstStyle/>
        <a:p>
          <a:r>
            <a:rPr lang="en-US" sz="2800" dirty="0" smtClean="0"/>
            <a:t>Fair Notice</a:t>
          </a:r>
          <a:endParaRPr lang="en-US" sz="2800" dirty="0"/>
        </a:p>
      </dgm:t>
    </dgm:pt>
    <dgm:pt modelId="{B2C9BC35-AF66-1B4D-920C-032A6EFE81AF}" type="sibTrans" cxnId="{C4F45946-B6D7-6B4E-B90E-E702FA2D7E3E}">
      <dgm:prSet/>
      <dgm:spPr/>
      <dgm:t>
        <a:bodyPr/>
        <a:lstStyle/>
        <a:p>
          <a:endParaRPr lang="en-US"/>
        </a:p>
      </dgm:t>
    </dgm:pt>
    <dgm:pt modelId="{6C88FA5C-7A42-D546-901B-3ADA2F747778}" type="parTrans" cxnId="{C4F45946-B6D7-6B4E-B90E-E702FA2D7E3E}">
      <dgm:prSet/>
      <dgm:spPr/>
      <dgm:t>
        <a:bodyPr/>
        <a:lstStyle/>
        <a:p>
          <a:endParaRPr lang="en-US"/>
        </a:p>
      </dgm:t>
    </dgm:pt>
    <dgm:pt modelId="{F55AE382-A0D6-CF4F-8792-8D6FDB4E50D5}">
      <dgm:prSet phldrT="[Text]" custT="1"/>
      <dgm:spPr>
        <a:solidFill>
          <a:srgbClr val="234098"/>
        </a:solidFill>
      </dgm:spPr>
      <dgm:t>
        <a:bodyPr/>
        <a:lstStyle/>
        <a:p>
          <a:r>
            <a:rPr lang="en-US" sz="2800" dirty="0" smtClean="0"/>
            <a:t>Impartiality</a:t>
          </a:r>
          <a:endParaRPr lang="en-US" sz="2800" dirty="0"/>
        </a:p>
      </dgm:t>
    </dgm:pt>
    <dgm:pt modelId="{F1AF5FBA-6C9E-5448-8147-30BB6B97B6D8}" type="sibTrans" cxnId="{A4B17E71-A13C-FB46-9FE9-39CA978D15F7}">
      <dgm:prSet/>
      <dgm:spPr/>
      <dgm:t>
        <a:bodyPr/>
        <a:lstStyle/>
        <a:p>
          <a:endParaRPr lang="en-US"/>
        </a:p>
      </dgm:t>
    </dgm:pt>
    <dgm:pt modelId="{54425651-3B44-8C4A-88CB-E07CE1CD3BF0}" type="parTrans" cxnId="{A4B17E71-A13C-FB46-9FE9-39CA978D15F7}">
      <dgm:prSet/>
      <dgm:spPr/>
      <dgm:t>
        <a:bodyPr/>
        <a:lstStyle/>
        <a:p>
          <a:endParaRPr lang="en-US"/>
        </a:p>
      </dgm:t>
    </dgm:pt>
    <dgm:pt modelId="{E5CA9FEC-8EB3-C146-ADE9-33377817B515}">
      <dgm:prSet phldrT="[Text]" custT="1"/>
      <dgm:spPr>
        <a:solidFill>
          <a:srgbClr val="9AD2FF"/>
        </a:solidFill>
      </dgm:spPr>
      <dgm:t>
        <a:bodyPr/>
        <a:lstStyle/>
        <a:p>
          <a:pPr algn="ctr"/>
          <a:r>
            <a:rPr lang="en-US" sz="2800" b="0" dirty="0" smtClean="0">
              <a:solidFill>
                <a:srgbClr val="002060"/>
              </a:solidFill>
            </a:rPr>
            <a:t>Procedural</a:t>
          </a:r>
          <a:endParaRPr lang="en-US" sz="2800" b="0" dirty="0">
            <a:solidFill>
              <a:srgbClr val="002060"/>
            </a:solidFill>
          </a:endParaRPr>
        </a:p>
      </dgm:t>
    </dgm:pt>
    <dgm:pt modelId="{F1FDC04B-E3A8-8C40-9132-8313E6A04899}" type="sibTrans" cxnId="{D4D60591-8C97-F04A-845B-F3CBCC7C7425}">
      <dgm:prSet/>
      <dgm:spPr/>
      <dgm:t>
        <a:bodyPr/>
        <a:lstStyle/>
        <a:p>
          <a:endParaRPr lang="en-US"/>
        </a:p>
      </dgm:t>
    </dgm:pt>
    <dgm:pt modelId="{BF90FC75-00B5-7045-B2F3-50AE5988DF62}" type="parTrans" cxnId="{D4D60591-8C97-F04A-845B-F3CBCC7C7425}">
      <dgm:prSet/>
      <dgm:spPr/>
      <dgm:t>
        <a:bodyPr/>
        <a:lstStyle/>
        <a:p>
          <a:endParaRPr lang="en-US"/>
        </a:p>
      </dgm:t>
    </dgm:pt>
    <dgm:pt modelId="{89D2D5CA-354E-8544-9EE0-A24DBA82B3A2}" type="pres">
      <dgm:prSet presAssocID="{1AB681CE-70BD-8D41-83A4-C716A93AC599}" presName="outerComposite" presStyleCnt="0">
        <dgm:presLayoutVars>
          <dgm:chMax val="2"/>
          <dgm:animLvl val="lvl"/>
          <dgm:resizeHandles val="exact"/>
        </dgm:presLayoutVars>
      </dgm:prSet>
      <dgm:spPr/>
      <dgm:t>
        <a:bodyPr/>
        <a:lstStyle/>
        <a:p>
          <a:endParaRPr lang="en-US"/>
        </a:p>
      </dgm:t>
    </dgm:pt>
    <dgm:pt modelId="{2F169098-CC13-C841-9C90-20E5BA7B5744}" type="pres">
      <dgm:prSet presAssocID="{1AB681CE-70BD-8D41-83A4-C716A93AC599}" presName="dummyMaxCanvas" presStyleCnt="0"/>
      <dgm:spPr/>
      <dgm:t>
        <a:bodyPr/>
        <a:lstStyle/>
        <a:p>
          <a:endParaRPr lang="en-US"/>
        </a:p>
      </dgm:t>
    </dgm:pt>
    <dgm:pt modelId="{895B30A2-6D42-C140-8CB6-C43C9F84FB2F}" type="pres">
      <dgm:prSet presAssocID="{1AB681CE-70BD-8D41-83A4-C716A93AC599}" presName="parentComposite" presStyleCnt="0"/>
      <dgm:spPr/>
      <dgm:t>
        <a:bodyPr/>
        <a:lstStyle/>
        <a:p>
          <a:endParaRPr lang="en-US"/>
        </a:p>
      </dgm:t>
    </dgm:pt>
    <dgm:pt modelId="{41E52D02-1F58-BC4D-B96C-BA52649CD0FD}" type="pres">
      <dgm:prSet presAssocID="{1AB681CE-70BD-8D41-83A4-C716A93AC599}" presName="parent1" presStyleLbl="alignAccFollowNode1" presStyleIdx="0" presStyleCnt="4" custScaleX="147717" custLinFactNeighborX="-27262" custLinFactNeighborY="5100">
        <dgm:presLayoutVars>
          <dgm:chMax val="4"/>
        </dgm:presLayoutVars>
      </dgm:prSet>
      <dgm:spPr/>
      <dgm:t>
        <a:bodyPr/>
        <a:lstStyle/>
        <a:p>
          <a:endParaRPr lang="en-US"/>
        </a:p>
      </dgm:t>
    </dgm:pt>
    <dgm:pt modelId="{5ADED1F4-741D-0041-B842-77D69AA5ABD7}" type="pres">
      <dgm:prSet presAssocID="{1AB681CE-70BD-8D41-83A4-C716A93AC599}" presName="parent2" presStyleLbl="alignAccFollowNode1" presStyleIdx="1" presStyleCnt="4" custScaleX="158970" custLinFactNeighborX="20632" custLinFactNeighborY="5100">
        <dgm:presLayoutVars>
          <dgm:chMax val="4"/>
        </dgm:presLayoutVars>
      </dgm:prSet>
      <dgm:spPr/>
      <dgm:t>
        <a:bodyPr/>
        <a:lstStyle/>
        <a:p>
          <a:endParaRPr lang="en-US"/>
        </a:p>
      </dgm:t>
    </dgm:pt>
    <dgm:pt modelId="{4AE5A445-99A8-3742-9057-46AA88AAC3DD}" type="pres">
      <dgm:prSet presAssocID="{1AB681CE-70BD-8D41-83A4-C716A93AC599}" presName="childrenComposite" presStyleCnt="0"/>
      <dgm:spPr/>
      <dgm:t>
        <a:bodyPr/>
        <a:lstStyle/>
        <a:p>
          <a:endParaRPr lang="en-US"/>
        </a:p>
      </dgm:t>
    </dgm:pt>
    <dgm:pt modelId="{175B7C43-E42A-2946-8749-BECCD5A9E47C}" type="pres">
      <dgm:prSet presAssocID="{1AB681CE-70BD-8D41-83A4-C716A93AC599}" presName="dummyMaxCanvas_ChildArea" presStyleCnt="0"/>
      <dgm:spPr/>
      <dgm:t>
        <a:bodyPr/>
        <a:lstStyle/>
        <a:p>
          <a:endParaRPr lang="en-US"/>
        </a:p>
      </dgm:t>
    </dgm:pt>
    <dgm:pt modelId="{229558B2-8AD2-124E-9695-D1B4A4384608}" type="pres">
      <dgm:prSet presAssocID="{1AB681CE-70BD-8D41-83A4-C716A93AC599}" presName="fulcrum" presStyleLbl="alignAccFollowNode1" presStyleIdx="2" presStyleCnt="4" custLinFactNeighborX="-817" custLinFactNeighborY="-2421"/>
      <dgm:spPr>
        <a:solidFill>
          <a:srgbClr val="9AD2FF"/>
        </a:solidFill>
      </dgm:spPr>
      <dgm:t>
        <a:bodyPr/>
        <a:lstStyle/>
        <a:p>
          <a:endParaRPr lang="en-US"/>
        </a:p>
      </dgm:t>
    </dgm:pt>
    <dgm:pt modelId="{AE33E0C8-5FB0-4B46-AF4D-1671F550C12C}" type="pres">
      <dgm:prSet presAssocID="{1AB681CE-70BD-8D41-83A4-C716A93AC599}" presName="balance_22" presStyleLbl="alignAccFollowNode1" presStyleIdx="3" presStyleCnt="4" custLinFactNeighborX="-136" custLinFactNeighborY="44906">
        <dgm:presLayoutVars>
          <dgm:bulletEnabled val="1"/>
        </dgm:presLayoutVars>
      </dgm:prSet>
      <dgm:spPr>
        <a:solidFill>
          <a:srgbClr val="9AD2FF"/>
        </a:solidFill>
      </dgm:spPr>
      <dgm:t>
        <a:bodyPr/>
        <a:lstStyle/>
        <a:p>
          <a:endParaRPr lang="en-US"/>
        </a:p>
      </dgm:t>
    </dgm:pt>
    <dgm:pt modelId="{06DD1CF6-78C4-C347-BA15-A6904651982A}" type="pres">
      <dgm:prSet presAssocID="{1AB681CE-70BD-8D41-83A4-C716A93AC599}" presName="right_22_1" presStyleLbl="node1" presStyleIdx="0" presStyleCnt="4" custScaleX="156433" custLinFactNeighborX="18945" custLinFactNeighborY="1394">
        <dgm:presLayoutVars>
          <dgm:bulletEnabled val="1"/>
        </dgm:presLayoutVars>
      </dgm:prSet>
      <dgm:spPr/>
      <dgm:t>
        <a:bodyPr/>
        <a:lstStyle/>
        <a:p>
          <a:endParaRPr lang="en-US"/>
        </a:p>
      </dgm:t>
    </dgm:pt>
    <dgm:pt modelId="{C484D19D-0AAF-E641-BC65-064A8BF84B96}" type="pres">
      <dgm:prSet presAssocID="{1AB681CE-70BD-8D41-83A4-C716A93AC599}" presName="right_22_2" presStyleLbl="node1" presStyleIdx="1" presStyleCnt="4" custScaleX="159464" custLinFactNeighborX="17004" custLinFactNeighborY="-2673">
        <dgm:presLayoutVars>
          <dgm:bulletEnabled val="1"/>
        </dgm:presLayoutVars>
      </dgm:prSet>
      <dgm:spPr/>
      <dgm:t>
        <a:bodyPr/>
        <a:lstStyle/>
        <a:p>
          <a:endParaRPr lang="en-US"/>
        </a:p>
      </dgm:t>
    </dgm:pt>
    <dgm:pt modelId="{E6070A24-C7F0-2243-8195-0692C5654AB1}" type="pres">
      <dgm:prSet presAssocID="{1AB681CE-70BD-8D41-83A4-C716A93AC599}" presName="left_22_1" presStyleLbl="node1" presStyleIdx="2" presStyleCnt="4" custScaleX="159217" custLinFactNeighborX="-28560" custLinFactNeighborY="4723">
        <dgm:presLayoutVars>
          <dgm:bulletEnabled val="1"/>
        </dgm:presLayoutVars>
      </dgm:prSet>
      <dgm:spPr/>
      <dgm:t>
        <a:bodyPr/>
        <a:lstStyle/>
        <a:p>
          <a:endParaRPr lang="en-US"/>
        </a:p>
      </dgm:t>
    </dgm:pt>
    <dgm:pt modelId="{D0018C99-122A-BE44-BBF1-B5BAA1CD89A2}" type="pres">
      <dgm:prSet presAssocID="{1AB681CE-70BD-8D41-83A4-C716A93AC599}" presName="left_22_2" presStyleLbl="node1" presStyleIdx="3" presStyleCnt="4" custScaleX="155958" custLinFactNeighborX="-29904" custLinFactNeighborY="-2673">
        <dgm:presLayoutVars>
          <dgm:bulletEnabled val="1"/>
        </dgm:presLayoutVars>
      </dgm:prSet>
      <dgm:spPr/>
      <dgm:t>
        <a:bodyPr/>
        <a:lstStyle/>
        <a:p>
          <a:endParaRPr lang="en-US"/>
        </a:p>
      </dgm:t>
    </dgm:pt>
  </dgm:ptLst>
  <dgm:cxnLst>
    <dgm:cxn modelId="{A1FEE37C-2A33-944F-9D10-FB2D2812743C}" type="presOf" srcId="{642FBBD4-EEE8-0045-BE65-87CC8D9E4DF6}" destId="{C484D19D-0AAF-E641-BC65-064A8BF84B96}" srcOrd="0" destOrd="0" presId="urn:microsoft.com/office/officeart/2005/8/layout/balance1"/>
    <dgm:cxn modelId="{2DB8D55E-8A30-514D-9981-03E911BE537E}" type="presOf" srcId="{E5CA9FEC-8EB3-C146-ADE9-33377817B515}" destId="{41E52D02-1F58-BC4D-B96C-BA52649CD0FD}" srcOrd="0" destOrd="0" presId="urn:microsoft.com/office/officeart/2005/8/layout/balance1"/>
    <dgm:cxn modelId="{2F0233AE-FEE0-C845-86C7-2C08C26D57E6}" type="presOf" srcId="{50DC071D-C673-3341-B3DA-AC7C3A9B8BE8}" destId="{06DD1CF6-78C4-C347-BA15-A6904651982A}" srcOrd="0" destOrd="0" presId="urn:microsoft.com/office/officeart/2005/8/layout/balance1"/>
    <dgm:cxn modelId="{7DFB8386-77FC-6148-9EA0-BDCDE9B03497}" type="presOf" srcId="{32B737C9-EEFC-3240-8A3E-0CD7F4AA97C8}" destId="{5ADED1F4-741D-0041-B842-77D69AA5ABD7}" srcOrd="0" destOrd="0" presId="urn:microsoft.com/office/officeart/2005/8/layout/balance1"/>
    <dgm:cxn modelId="{123FF3DD-74C7-8A41-A2B4-22530D3CED37}" type="presOf" srcId="{F55AE382-A0D6-CF4F-8792-8D6FDB4E50D5}" destId="{E6070A24-C7F0-2243-8195-0692C5654AB1}" srcOrd="0" destOrd="0" presId="urn:microsoft.com/office/officeart/2005/8/layout/balance1"/>
    <dgm:cxn modelId="{3DBF4F4C-DAA3-3948-9542-3A677FAE4A47}" type="presOf" srcId="{1AB681CE-70BD-8D41-83A4-C716A93AC599}" destId="{89D2D5CA-354E-8544-9EE0-A24DBA82B3A2}" srcOrd="0" destOrd="0" presId="urn:microsoft.com/office/officeart/2005/8/layout/balance1"/>
    <dgm:cxn modelId="{2E682283-DE3A-3948-8AE4-5700EA8928BD}" srcId="{1AB681CE-70BD-8D41-83A4-C716A93AC599}" destId="{32B737C9-EEFC-3240-8A3E-0CD7F4AA97C8}" srcOrd="1" destOrd="0" parTransId="{1A36CF38-69F9-0440-B2E7-C8EEBBB83C5F}" sibTransId="{0C4ABC16-82E0-BF4F-BBC0-0C1B4BC01C1D}"/>
    <dgm:cxn modelId="{5BBCBB4B-B1E7-8D4D-82CE-C20A151455FF}" srcId="{32B737C9-EEFC-3240-8A3E-0CD7F4AA97C8}" destId="{50DC071D-C673-3341-B3DA-AC7C3A9B8BE8}" srcOrd="0" destOrd="0" parTransId="{866073AF-1D98-D741-91D1-F7C7A093A86E}" sibTransId="{229CAD20-533A-B94D-A5FC-A90B10CCDA07}"/>
    <dgm:cxn modelId="{D4D60591-8C97-F04A-845B-F3CBCC7C7425}" srcId="{1AB681CE-70BD-8D41-83A4-C716A93AC599}" destId="{E5CA9FEC-8EB3-C146-ADE9-33377817B515}" srcOrd="0" destOrd="0" parTransId="{BF90FC75-00B5-7045-B2F3-50AE5988DF62}" sibTransId="{F1FDC04B-E3A8-8C40-9132-8313E6A04899}"/>
    <dgm:cxn modelId="{C4F45946-B6D7-6B4E-B90E-E702FA2D7E3E}" srcId="{E5CA9FEC-8EB3-C146-ADE9-33377817B515}" destId="{E3C3C922-AA66-1141-A840-B7C22F43DC93}" srcOrd="1" destOrd="0" parTransId="{6C88FA5C-7A42-D546-901B-3ADA2F747778}" sibTransId="{B2C9BC35-AF66-1B4D-920C-032A6EFE81AF}"/>
    <dgm:cxn modelId="{C7D6CD66-8600-544C-B62A-F8BFCF7CE899}" type="presOf" srcId="{E3C3C922-AA66-1141-A840-B7C22F43DC93}" destId="{D0018C99-122A-BE44-BBF1-B5BAA1CD89A2}" srcOrd="0" destOrd="0" presId="urn:microsoft.com/office/officeart/2005/8/layout/balance1"/>
    <dgm:cxn modelId="{A4B17E71-A13C-FB46-9FE9-39CA978D15F7}" srcId="{E5CA9FEC-8EB3-C146-ADE9-33377817B515}" destId="{F55AE382-A0D6-CF4F-8792-8D6FDB4E50D5}" srcOrd="0" destOrd="0" parTransId="{54425651-3B44-8C4A-88CB-E07CE1CD3BF0}" sibTransId="{F1AF5FBA-6C9E-5448-8147-30BB6B97B6D8}"/>
    <dgm:cxn modelId="{C0F20EA2-7E26-9D4D-8899-B7E8F173D4BC}" srcId="{32B737C9-EEFC-3240-8A3E-0CD7F4AA97C8}" destId="{642FBBD4-EEE8-0045-BE65-87CC8D9E4DF6}" srcOrd="1" destOrd="0" parTransId="{33E082F9-7925-DF4D-B823-569B58716267}" sibTransId="{6631087F-8E7A-2B49-A9E1-694F7604C17A}"/>
    <dgm:cxn modelId="{7965E8B0-A4C2-5F47-9F25-FDBB60C42A63}" type="presParOf" srcId="{89D2D5CA-354E-8544-9EE0-A24DBA82B3A2}" destId="{2F169098-CC13-C841-9C90-20E5BA7B5744}" srcOrd="0" destOrd="0" presId="urn:microsoft.com/office/officeart/2005/8/layout/balance1"/>
    <dgm:cxn modelId="{480B20F7-36E2-0247-98FB-35CEF01492E0}" type="presParOf" srcId="{89D2D5CA-354E-8544-9EE0-A24DBA82B3A2}" destId="{895B30A2-6D42-C140-8CB6-C43C9F84FB2F}" srcOrd="1" destOrd="0" presId="urn:microsoft.com/office/officeart/2005/8/layout/balance1"/>
    <dgm:cxn modelId="{92118589-A73C-DC44-B503-8B2BEDCF13BC}" type="presParOf" srcId="{895B30A2-6D42-C140-8CB6-C43C9F84FB2F}" destId="{41E52D02-1F58-BC4D-B96C-BA52649CD0FD}" srcOrd="0" destOrd="0" presId="urn:microsoft.com/office/officeart/2005/8/layout/balance1"/>
    <dgm:cxn modelId="{D04CDE57-6E9E-FC47-8A78-3EB97773B4B0}" type="presParOf" srcId="{895B30A2-6D42-C140-8CB6-C43C9F84FB2F}" destId="{5ADED1F4-741D-0041-B842-77D69AA5ABD7}" srcOrd="1" destOrd="0" presId="urn:microsoft.com/office/officeart/2005/8/layout/balance1"/>
    <dgm:cxn modelId="{5F2C0F00-E7CB-404B-B363-2367817D8EA3}" type="presParOf" srcId="{89D2D5CA-354E-8544-9EE0-A24DBA82B3A2}" destId="{4AE5A445-99A8-3742-9057-46AA88AAC3DD}" srcOrd="2" destOrd="0" presId="urn:microsoft.com/office/officeart/2005/8/layout/balance1"/>
    <dgm:cxn modelId="{79B61BDF-C566-F049-B96B-1D993DBC61EC}" type="presParOf" srcId="{4AE5A445-99A8-3742-9057-46AA88AAC3DD}" destId="{175B7C43-E42A-2946-8749-BECCD5A9E47C}" srcOrd="0" destOrd="0" presId="urn:microsoft.com/office/officeart/2005/8/layout/balance1"/>
    <dgm:cxn modelId="{BA16A59C-45DF-814A-AA95-7A891AA4B576}" type="presParOf" srcId="{4AE5A445-99A8-3742-9057-46AA88AAC3DD}" destId="{229558B2-8AD2-124E-9695-D1B4A4384608}" srcOrd="1" destOrd="0" presId="urn:microsoft.com/office/officeart/2005/8/layout/balance1"/>
    <dgm:cxn modelId="{A47B6D3F-0D2D-7F4D-95F6-2398A10DE935}" type="presParOf" srcId="{4AE5A445-99A8-3742-9057-46AA88AAC3DD}" destId="{AE33E0C8-5FB0-4B46-AF4D-1671F550C12C}" srcOrd="2" destOrd="0" presId="urn:microsoft.com/office/officeart/2005/8/layout/balance1"/>
    <dgm:cxn modelId="{C5A3B00B-4F8C-2746-9C73-47045CAAB428}" type="presParOf" srcId="{4AE5A445-99A8-3742-9057-46AA88AAC3DD}" destId="{06DD1CF6-78C4-C347-BA15-A6904651982A}" srcOrd="3" destOrd="0" presId="urn:microsoft.com/office/officeart/2005/8/layout/balance1"/>
    <dgm:cxn modelId="{A43104FB-45ED-C64D-A869-A2D3C89EBA85}" type="presParOf" srcId="{4AE5A445-99A8-3742-9057-46AA88AAC3DD}" destId="{C484D19D-0AAF-E641-BC65-064A8BF84B96}" srcOrd="4" destOrd="0" presId="urn:microsoft.com/office/officeart/2005/8/layout/balance1"/>
    <dgm:cxn modelId="{7927B7BD-717F-E34B-AA66-D4A585A39B75}" type="presParOf" srcId="{4AE5A445-99A8-3742-9057-46AA88AAC3DD}" destId="{E6070A24-C7F0-2243-8195-0692C5654AB1}" srcOrd="5" destOrd="0" presId="urn:microsoft.com/office/officeart/2005/8/layout/balance1"/>
    <dgm:cxn modelId="{ABA07FF7-772E-9E4A-8E27-C35F7E8BAAD6}" type="presParOf" srcId="{4AE5A445-99A8-3742-9057-46AA88AAC3DD}" destId="{D0018C99-122A-BE44-BBF1-B5BAA1CD89A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B9350469-9465-F242-910B-4EBAE99C22AB}" type="doc">
      <dgm:prSet loTypeId="urn:microsoft.com/office/officeart/2005/8/layout/default#4" loCatId="list" qsTypeId="urn:microsoft.com/office/officeart/2005/8/quickstyle/simple4" qsCatId="simple" csTypeId="urn:microsoft.com/office/officeart/2005/8/colors/colorful1#22" csCatId="colorful" phldr="1"/>
      <dgm:spPr/>
      <dgm:t>
        <a:bodyPr/>
        <a:lstStyle/>
        <a:p>
          <a:endParaRPr lang="en-US"/>
        </a:p>
      </dgm:t>
    </dgm:pt>
    <dgm:pt modelId="{BE0E600E-9E70-4744-B682-A5E1C549A58B}">
      <dgm:prSet phldrT="[Text]" custT="1"/>
      <dgm:spPr/>
      <dgm:t>
        <a:bodyPr/>
        <a:lstStyle/>
        <a:p>
          <a:r>
            <a:rPr lang="en-US" sz="2200" dirty="0" smtClean="0"/>
            <a:t>1) Equality –everyone should get equal shares regardless of other factors </a:t>
          </a:r>
          <a:endParaRPr lang="en-US" sz="2200" dirty="0"/>
        </a:p>
      </dgm:t>
    </dgm:pt>
    <dgm:pt modelId="{B6EE041D-AB57-CF45-B1C7-3D938DE44206}" type="parTrans" cxnId="{3C2C061A-41B0-7C4B-9CA2-224F613E86D2}">
      <dgm:prSet/>
      <dgm:spPr/>
      <dgm:t>
        <a:bodyPr/>
        <a:lstStyle/>
        <a:p>
          <a:endParaRPr lang="en-US"/>
        </a:p>
      </dgm:t>
    </dgm:pt>
    <dgm:pt modelId="{DD7BFAD0-D0D2-5E42-A966-CFA85F480E30}" type="sibTrans" cxnId="{3C2C061A-41B0-7C4B-9CA2-224F613E86D2}">
      <dgm:prSet/>
      <dgm:spPr/>
      <dgm:t>
        <a:bodyPr/>
        <a:lstStyle/>
        <a:p>
          <a:endParaRPr lang="en-US"/>
        </a:p>
      </dgm:t>
    </dgm:pt>
    <dgm:pt modelId="{13E9F725-9784-1447-9AAC-695417AAAA00}">
      <dgm:prSet phldrT="[Text]" custT="1"/>
      <dgm:spPr>
        <a:solidFill>
          <a:srgbClr val="008000"/>
        </a:solidFill>
      </dgm:spPr>
      <dgm:t>
        <a:bodyPr/>
        <a:lstStyle/>
        <a:p>
          <a:r>
            <a:rPr lang="en-US" sz="2200" dirty="0" smtClean="0"/>
            <a:t>2) Work – only those who worked should receive benefits</a:t>
          </a:r>
          <a:endParaRPr lang="en-US" sz="2200" dirty="0"/>
        </a:p>
      </dgm:t>
    </dgm:pt>
    <dgm:pt modelId="{0F17AF70-23AC-3542-880E-D2216B614F8A}" type="parTrans" cxnId="{815ECE8A-5C98-0A4B-A8E9-523E3A34A486}">
      <dgm:prSet/>
      <dgm:spPr/>
      <dgm:t>
        <a:bodyPr/>
        <a:lstStyle/>
        <a:p>
          <a:endParaRPr lang="en-US"/>
        </a:p>
      </dgm:t>
    </dgm:pt>
    <dgm:pt modelId="{C78F4C2A-E2CB-9E47-A683-AB237495CBE2}" type="sibTrans" cxnId="{815ECE8A-5C98-0A4B-A8E9-523E3A34A486}">
      <dgm:prSet/>
      <dgm:spPr/>
      <dgm:t>
        <a:bodyPr/>
        <a:lstStyle/>
        <a:p>
          <a:endParaRPr lang="en-US"/>
        </a:p>
      </dgm:t>
    </dgm:pt>
    <dgm:pt modelId="{808F003A-D343-2D4A-906C-C9469D9A979B}">
      <dgm:prSet phldrT="[Text]" custT="1"/>
      <dgm:spPr/>
      <dgm:t>
        <a:bodyPr/>
        <a:lstStyle/>
        <a:p>
          <a:r>
            <a:rPr lang="en-US" sz="2200" dirty="0" smtClean="0"/>
            <a:t> 3) Effort – shares should be allocated in proportion to effort </a:t>
          </a:r>
          <a:endParaRPr lang="en-US" sz="2200" dirty="0"/>
        </a:p>
      </dgm:t>
    </dgm:pt>
    <dgm:pt modelId="{BB045390-DE71-8F46-884E-3A2D780C6787}" type="parTrans" cxnId="{43324BBA-42AD-D04B-8890-18C4475E3251}">
      <dgm:prSet/>
      <dgm:spPr/>
      <dgm:t>
        <a:bodyPr/>
        <a:lstStyle/>
        <a:p>
          <a:endParaRPr lang="en-US"/>
        </a:p>
      </dgm:t>
    </dgm:pt>
    <dgm:pt modelId="{71C6FBCB-DCB3-604F-97B8-6D91A3F725C8}" type="sibTrans" cxnId="{43324BBA-42AD-D04B-8890-18C4475E3251}">
      <dgm:prSet/>
      <dgm:spPr/>
      <dgm:t>
        <a:bodyPr/>
        <a:lstStyle/>
        <a:p>
          <a:endParaRPr lang="en-US"/>
        </a:p>
      </dgm:t>
    </dgm:pt>
    <dgm:pt modelId="{7C12C692-6301-6E40-A6C6-C0CA4E06EFFA}">
      <dgm:prSet phldrT="[Text]" custT="1"/>
      <dgm:spPr/>
      <dgm:t>
        <a:bodyPr/>
        <a:lstStyle/>
        <a:p>
          <a:r>
            <a:rPr lang="en-US" sz="2200" dirty="0" smtClean="0"/>
            <a:t>4) Seniority – benefits should be distributed in order of age or seniority </a:t>
          </a:r>
          <a:endParaRPr lang="en-US" sz="2200" dirty="0"/>
        </a:p>
      </dgm:t>
    </dgm:pt>
    <dgm:pt modelId="{910636F6-4477-FC46-901E-1A090757CD03}" type="parTrans" cxnId="{BD8C7EA7-9398-B34B-B94A-9E238835C1E4}">
      <dgm:prSet/>
      <dgm:spPr/>
      <dgm:t>
        <a:bodyPr/>
        <a:lstStyle/>
        <a:p>
          <a:endParaRPr lang="en-US"/>
        </a:p>
      </dgm:t>
    </dgm:pt>
    <dgm:pt modelId="{18959F87-9BD9-0446-AD7B-DA98257BB20B}" type="sibTrans" cxnId="{BD8C7EA7-9398-B34B-B94A-9E238835C1E4}">
      <dgm:prSet/>
      <dgm:spPr/>
      <dgm:t>
        <a:bodyPr/>
        <a:lstStyle/>
        <a:p>
          <a:endParaRPr lang="en-US"/>
        </a:p>
      </dgm:t>
    </dgm:pt>
    <dgm:pt modelId="{DB4E17CE-D06D-DB44-B767-D5335EC6C9C3}">
      <dgm:prSet phldrT="[Text]" custT="1"/>
      <dgm:spPr>
        <a:solidFill>
          <a:srgbClr val="800000"/>
        </a:solidFill>
      </dgm:spPr>
      <dgm:t>
        <a:bodyPr/>
        <a:lstStyle/>
        <a:p>
          <a:r>
            <a:rPr lang="en-US" sz="2100" dirty="0" smtClean="0"/>
            <a:t>5) Productivity – benefits should be distributed in proportion to the productivity of the person </a:t>
          </a:r>
          <a:endParaRPr lang="en-US" sz="2100" dirty="0"/>
        </a:p>
      </dgm:t>
    </dgm:pt>
    <dgm:pt modelId="{F9316263-6E23-F045-B3D6-9EF02E967E5A}" type="parTrans" cxnId="{A5D704AB-880F-D849-8DF4-5CD9B391F631}">
      <dgm:prSet/>
      <dgm:spPr/>
      <dgm:t>
        <a:bodyPr/>
        <a:lstStyle/>
        <a:p>
          <a:endParaRPr lang="en-US"/>
        </a:p>
      </dgm:t>
    </dgm:pt>
    <dgm:pt modelId="{0FA66A75-F7DC-694A-A6A1-17F8EDCC370D}" type="sibTrans" cxnId="{A5D704AB-880F-D849-8DF4-5CD9B391F631}">
      <dgm:prSet/>
      <dgm:spPr/>
      <dgm:t>
        <a:bodyPr/>
        <a:lstStyle/>
        <a:p>
          <a:endParaRPr lang="en-US"/>
        </a:p>
      </dgm:t>
    </dgm:pt>
    <dgm:pt modelId="{10A46D2E-0010-3148-BA22-C473FB47B323}" type="pres">
      <dgm:prSet presAssocID="{B9350469-9465-F242-910B-4EBAE99C22AB}" presName="diagram" presStyleCnt="0">
        <dgm:presLayoutVars>
          <dgm:dir/>
          <dgm:resizeHandles val="exact"/>
        </dgm:presLayoutVars>
      </dgm:prSet>
      <dgm:spPr/>
      <dgm:t>
        <a:bodyPr/>
        <a:lstStyle/>
        <a:p>
          <a:endParaRPr lang="en-US"/>
        </a:p>
      </dgm:t>
    </dgm:pt>
    <dgm:pt modelId="{29CF4E98-741E-C040-AF6F-2CEC5E5B7362}" type="pres">
      <dgm:prSet presAssocID="{BE0E600E-9E70-4744-B682-A5E1C549A58B}" presName="node" presStyleLbl="node1" presStyleIdx="0" presStyleCnt="5" custScaleY="503046">
        <dgm:presLayoutVars>
          <dgm:bulletEnabled val="1"/>
        </dgm:presLayoutVars>
      </dgm:prSet>
      <dgm:spPr/>
      <dgm:t>
        <a:bodyPr/>
        <a:lstStyle/>
        <a:p>
          <a:endParaRPr lang="en-US"/>
        </a:p>
      </dgm:t>
    </dgm:pt>
    <dgm:pt modelId="{3E40D117-D611-D04A-A5AA-51A58532E295}" type="pres">
      <dgm:prSet presAssocID="{DD7BFAD0-D0D2-5E42-A966-CFA85F480E30}" presName="sibTrans" presStyleCnt="0"/>
      <dgm:spPr/>
    </dgm:pt>
    <dgm:pt modelId="{822796AA-84CE-A54E-A051-A6A7CA36CE23}" type="pres">
      <dgm:prSet presAssocID="{13E9F725-9784-1447-9AAC-695417AAAA00}" presName="node" presStyleLbl="node1" presStyleIdx="1" presStyleCnt="5" custScaleY="503046">
        <dgm:presLayoutVars>
          <dgm:bulletEnabled val="1"/>
        </dgm:presLayoutVars>
      </dgm:prSet>
      <dgm:spPr/>
      <dgm:t>
        <a:bodyPr/>
        <a:lstStyle/>
        <a:p>
          <a:endParaRPr lang="en-US"/>
        </a:p>
      </dgm:t>
    </dgm:pt>
    <dgm:pt modelId="{47AF6EEE-8E32-7144-BA9B-0E58212A397E}" type="pres">
      <dgm:prSet presAssocID="{C78F4C2A-E2CB-9E47-A683-AB237495CBE2}" presName="sibTrans" presStyleCnt="0"/>
      <dgm:spPr/>
    </dgm:pt>
    <dgm:pt modelId="{9A3D4E3E-B27F-B545-A247-ECC86C21618F}" type="pres">
      <dgm:prSet presAssocID="{808F003A-D343-2D4A-906C-C9469D9A979B}" presName="node" presStyleLbl="node1" presStyleIdx="2" presStyleCnt="5" custScaleY="503046">
        <dgm:presLayoutVars>
          <dgm:bulletEnabled val="1"/>
        </dgm:presLayoutVars>
      </dgm:prSet>
      <dgm:spPr/>
      <dgm:t>
        <a:bodyPr/>
        <a:lstStyle/>
        <a:p>
          <a:endParaRPr lang="en-US"/>
        </a:p>
      </dgm:t>
    </dgm:pt>
    <dgm:pt modelId="{0F7448B1-9858-1749-843D-57B1D3C0591B}" type="pres">
      <dgm:prSet presAssocID="{71C6FBCB-DCB3-604F-97B8-6D91A3F725C8}" presName="sibTrans" presStyleCnt="0"/>
      <dgm:spPr/>
    </dgm:pt>
    <dgm:pt modelId="{FE094A5A-6584-AE41-BCB7-9AD836F9C00B}" type="pres">
      <dgm:prSet presAssocID="{7C12C692-6301-6E40-A6C6-C0CA4E06EFFA}" presName="node" presStyleLbl="node1" presStyleIdx="3" presStyleCnt="5" custScaleY="503046">
        <dgm:presLayoutVars>
          <dgm:bulletEnabled val="1"/>
        </dgm:presLayoutVars>
      </dgm:prSet>
      <dgm:spPr/>
      <dgm:t>
        <a:bodyPr/>
        <a:lstStyle/>
        <a:p>
          <a:endParaRPr lang="en-US"/>
        </a:p>
      </dgm:t>
    </dgm:pt>
    <dgm:pt modelId="{59269FC5-0DD5-9144-9FCB-2F09C3F1FC8E}" type="pres">
      <dgm:prSet presAssocID="{18959F87-9BD9-0446-AD7B-DA98257BB20B}" presName="sibTrans" presStyleCnt="0"/>
      <dgm:spPr/>
    </dgm:pt>
    <dgm:pt modelId="{2D5DFB91-53C7-8D4C-B3AA-CBAEB6D4DA3A}" type="pres">
      <dgm:prSet presAssocID="{DB4E17CE-D06D-DB44-B767-D5335EC6C9C3}" presName="node" presStyleLbl="node1" presStyleIdx="4" presStyleCnt="5" custScaleY="503046">
        <dgm:presLayoutVars>
          <dgm:bulletEnabled val="1"/>
        </dgm:presLayoutVars>
      </dgm:prSet>
      <dgm:spPr/>
      <dgm:t>
        <a:bodyPr/>
        <a:lstStyle/>
        <a:p>
          <a:endParaRPr lang="en-US"/>
        </a:p>
      </dgm:t>
    </dgm:pt>
  </dgm:ptLst>
  <dgm:cxnLst>
    <dgm:cxn modelId="{43324BBA-42AD-D04B-8890-18C4475E3251}" srcId="{B9350469-9465-F242-910B-4EBAE99C22AB}" destId="{808F003A-D343-2D4A-906C-C9469D9A979B}" srcOrd="2" destOrd="0" parTransId="{BB045390-DE71-8F46-884E-3A2D780C6787}" sibTransId="{71C6FBCB-DCB3-604F-97B8-6D91A3F725C8}"/>
    <dgm:cxn modelId="{A5D704AB-880F-D849-8DF4-5CD9B391F631}" srcId="{B9350469-9465-F242-910B-4EBAE99C22AB}" destId="{DB4E17CE-D06D-DB44-B767-D5335EC6C9C3}" srcOrd="4" destOrd="0" parTransId="{F9316263-6E23-F045-B3D6-9EF02E967E5A}" sibTransId="{0FA66A75-F7DC-694A-A6A1-17F8EDCC370D}"/>
    <dgm:cxn modelId="{3C2C061A-41B0-7C4B-9CA2-224F613E86D2}" srcId="{B9350469-9465-F242-910B-4EBAE99C22AB}" destId="{BE0E600E-9E70-4744-B682-A5E1C549A58B}" srcOrd="0" destOrd="0" parTransId="{B6EE041D-AB57-CF45-B1C7-3D938DE44206}" sibTransId="{DD7BFAD0-D0D2-5E42-A966-CFA85F480E30}"/>
    <dgm:cxn modelId="{815ECE8A-5C98-0A4B-A8E9-523E3A34A486}" srcId="{B9350469-9465-F242-910B-4EBAE99C22AB}" destId="{13E9F725-9784-1447-9AAC-695417AAAA00}" srcOrd="1" destOrd="0" parTransId="{0F17AF70-23AC-3542-880E-D2216B614F8A}" sibTransId="{C78F4C2A-E2CB-9E47-A683-AB237495CBE2}"/>
    <dgm:cxn modelId="{9C00B01C-B3AF-9345-9ADC-6089A525711E}" type="presOf" srcId="{808F003A-D343-2D4A-906C-C9469D9A979B}" destId="{9A3D4E3E-B27F-B545-A247-ECC86C21618F}" srcOrd="0" destOrd="0" presId="urn:microsoft.com/office/officeart/2005/8/layout/default#4"/>
    <dgm:cxn modelId="{7C4D255E-991A-0F4F-8447-CC3EDA1A55B8}" type="presOf" srcId="{B9350469-9465-F242-910B-4EBAE99C22AB}" destId="{10A46D2E-0010-3148-BA22-C473FB47B323}" srcOrd="0" destOrd="0" presId="urn:microsoft.com/office/officeart/2005/8/layout/default#4"/>
    <dgm:cxn modelId="{E105394A-8506-0245-8667-E34554856BA5}" type="presOf" srcId="{BE0E600E-9E70-4744-B682-A5E1C549A58B}" destId="{29CF4E98-741E-C040-AF6F-2CEC5E5B7362}" srcOrd="0" destOrd="0" presId="urn:microsoft.com/office/officeart/2005/8/layout/default#4"/>
    <dgm:cxn modelId="{6ECAC8A4-9E86-ED4E-9022-E9C277F4A558}" type="presOf" srcId="{7C12C692-6301-6E40-A6C6-C0CA4E06EFFA}" destId="{FE094A5A-6584-AE41-BCB7-9AD836F9C00B}" srcOrd="0" destOrd="0" presId="urn:microsoft.com/office/officeart/2005/8/layout/default#4"/>
    <dgm:cxn modelId="{7384C4DA-0507-5A40-9FF8-0C03F6DBE306}" type="presOf" srcId="{DB4E17CE-D06D-DB44-B767-D5335EC6C9C3}" destId="{2D5DFB91-53C7-8D4C-B3AA-CBAEB6D4DA3A}" srcOrd="0" destOrd="0" presId="urn:microsoft.com/office/officeart/2005/8/layout/default#4"/>
    <dgm:cxn modelId="{BD8C7EA7-9398-B34B-B94A-9E238835C1E4}" srcId="{B9350469-9465-F242-910B-4EBAE99C22AB}" destId="{7C12C692-6301-6E40-A6C6-C0CA4E06EFFA}" srcOrd="3" destOrd="0" parTransId="{910636F6-4477-FC46-901E-1A090757CD03}" sibTransId="{18959F87-9BD9-0446-AD7B-DA98257BB20B}"/>
    <dgm:cxn modelId="{9645596E-D192-E543-A541-EBFD14071C32}" type="presOf" srcId="{13E9F725-9784-1447-9AAC-695417AAAA00}" destId="{822796AA-84CE-A54E-A051-A6A7CA36CE23}" srcOrd="0" destOrd="0" presId="urn:microsoft.com/office/officeart/2005/8/layout/default#4"/>
    <dgm:cxn modelId="{AE8DFE70-029D-1E48-A3D1-62E29DE7BB84}" type="presParOf" srcId="{10A46D2E-0010-3148-BA22-C473FB47B323}" destId="{29CF4E98-741E-C040-AF6F-2CEC5E5B7362}" srcOrd="0" destOrd="0" presId="urn:microsoft.com/office/officeart/2005/8/layout/default#4"/>
    <dgm:cxn modelId="{EFFBC9F8-C5B3-BE40-B9A3-648E8E8FCB9C}" type="presParOf" srcId="{10A46D2E-0010-3148-BA22-C473FB47B323}" destId="{3E40D117-D611-D04A-A5AA-51A58532E295}" srcOrd="1" destOrd="0" presId="urn:microsoft.com/office/officeart/2005/8/layout/default#4"/>
    <dgm:cxn modelId="{85890384-D2D7-4D46-A793-4932802DB5BC}" type="presParOf" srcId="{10A46D2E-0010-3148-BA22-C473FB47B323}" destId="{822796AA-84CE-A54E-A051-A6A7CA36CE23}" srcOrd="2" destOrd="0" presId="urn:microsoft.com/office/officeart/2005/8/layout/default#4"/>
    <dgm:cxn modelId="{7CE3C132-6F10-C746-A3F3-04497A6932FD}" type="presParOf" srcId="{10A46D2E-0010-3148-BA22-C473FB47B323}" destId="{47AF6EEE-8E32-7144-BA9B-0E58212A397E}" srcOrd="3" destOrd="0" presId="urn:microsoft.com/office/officeart/2005/8/layout/default#4"/>
    <dgm:cxn modelId="{84A04073-DFF6-F74B-9B95-A29984124CC5}" type="presParOf" srcId="{10A46D2E-0010-3148-BA22-C473FB47B323}" destId="{9A3D4E3E-B27F-B545-A247-ECC86C21618F}" srcOrd="4" destOrd="0" presId="urn:microsoft.com/office/officeart/2005/8/layout/default#4"/>
    <dgm:cxn modelId="{35249B45-D9E2-F649-8BD2-04B92317E6CB}" type="presParOf" srcId="{10A46D2E-0010-3148-BA22-C473FB47B323}" destId="{0F7448B1-9858-1749-843D-57B1D3C0591B}" srcOrd="5" destOrd="0" presId="urn:microsoft.com/office/officeart/2005/8/layout/default#4"/>
    <dgm:cxn modelId="{AA66323E-D312-9844-9B10-835250135D66}" type="presParOf" srcId="{10A46D2E-0010-3148-BA22-C473FB47B323}" destId="{FE094A5A-6584-AE41-BCB7-9AD836F9C00B}" srcOrd="6" destOrd="0" presId="urn:microsoft.com/office/officeart/2005/8/layout/default#4"/>
    <dgm:cxn modelId="{4BCE0962-798E-D948-9BD7-827213B7A12E}" type="presParOf" srcId="{10A46D2E-0010-3148-BA22-C473FB47B323}" destId="{59269FC5-0DD5-9144-9FCB-2F09C3F1FC8E}" srcOrd="7" destOrd="0" presId="urn:microsoft.com/office/officeart/2005/8/layout/default#4"/>
    <dgm:cxn modelId="{B5710121-8B40-5342-954E-BFB5DD08CE6E}" type="presParOf" srcId="{10A46D2E-0010-3148-BA22-C473FB47B323}" destId="{2D5DFB91-53C7-8D4C-B3AA-CBAEB6D4DA3A}"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50AB0AD-85F5-7A47-80E1-CF953D01044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78D5547-7BB1-7242-AE7E-AFD1779EFA30}">
      <dgm:prSet custT="1"/>
      <dgm:spPr>
        <a:solidFill>
          <a:srgbClr val="800000"/>
        </a:solidFill>
      </dgm:spPr>
      <dgm:t>
        <a:bodyPr/>
        <a:lstStyle/>
        <a:p>
          <a:pPr algn="ctr" rtl="0"/>
          <a:r>
            <a:rPr lang="en-US" sz="2800" dirty="0" smtClean="0"/>
            <a:t>The process to integrate CHARACTER COUNTS is T.E.A.M. (Teach, Enforce, Advocate, Model)</a:t>
          </a:r>
          <a:endParaRPr lang="en-US" sz="2800" dirty="0"/>
        </a:p>
      </dgm:t>
    </dgm:pt>
    <dgm:pt modelId="{40C730FC-4CCE-1E42-9F1E-A4560AA2EDE8}" type="parTrans" cxnId="{3B199BA1-5FA5-B44B-B9B5-05AD900CA11B}">
      <dgm:prSet/>
      <dgm:spPr/>
      <dgm:t>
        <a:bodyPr/>
        <a:lstStyle/>
        <a:p>
          <a:endParaRPr lang="en-US"/>
        </a:p>
      </dgm:t>
    </dgm:pt>
    <dgm:pt modelId="{6AD873F7-21F5-4243-81E7-80753D590D19}" type="sibTrans" cxnId="{3B199BA1-5FA5-B44B-B9B5-05AD900CA11B}">
      <dgm:prSet/>
      <dgm:spPr/>
      <dgm:t>
        <a:bodyPr/>
        <a:lstStyle/>
        <a:p>
          <a:endParaRPr lang="en-US"/>
        </a:p>
      </dgm:t>
    </dgm:pt>
    <dgm:pt modelId="{70B50F83-1E3E-3F40-A001-D6DB4D734E18}" type="pres">
      <dgm:prSet presAssocID="{350AB0AD-85F5-7A47-80E1-CF953D010441}" presName="linear" presStyleCnt="0">
        <dgm:presLayoutVars>
          <dgm:dir/>
          <dgm:animLvl val="lvl"/>
          <dgm:resizeHandles val="exact"/>
        </dgm:presLayoutVars>
      </dgm:prSet>
      <dgm:spPr/>
      <dgm:t>
        <a:bodyPr/>
        <a:lstStyle/>
        <a:p>
          <a:endParaRPr lang="en-US"/>
        </a:p>
      </dgm:t>
    </dgm:pt>
    <dgm:pt modelId="{3DCC8764-70FF-104D-842C-63CD9A11F2BA}" type="pres">
      <dgm:prSet presAssocID="{678D5547-7BB1-7242-AE7E-AFD1779EFA30}" presName="parentLin" presStyleCnt="0"/>
      <dgm:spPr/>
    </dgm:pt>
    <dgm:pt modelId="{9B68A423-8C67-AC47-97C6-262E615B960E}" type="pres">
      <dgm:prSet presAssocID="{678D5547-7BB1-7242-AE7E-AFD1779EFA30}" presName="parentLeftMargin" presStyleLbl="node1" presStyleIdx="0" presStyleCnt="1"/>
      <dgm:spPr/>
      <dgm:t>
        <a:bodyPr/>
        <a:lstStyle/>
        <a:p>
          <a:endParaRPr lang="en-US"/>
        </a:p>
      </dgm:t>
    </dgm:pt>
    <dgm:pt modelId="{866E6822-D504-1744-A9FE-0AE4543184A8}" type="pres">
      <dgm:prSet presAssocID="{678D5547-7BB1-7242-AE7E-AFD1779EFA30}" presName="parentText" presStyleLbl="node1" presStyleIdx="0" presStyleCnt="1" custScaleX="142857" custScaleY="213388" custLinFactNeighborX="515" custLinFactNeighborY="36442">
        <dgm:presLayoutVars>
          <dgm:chMax val="0"/>
          <dgm:bulletEnabled val="1"/>
        </dgm:presLayoutVars>
      </dgm:prSet>
      <dgm:spPr/>
      <dgm:t>
        <a:bodyPr/>
        <a:lstStyle/>
        <a:p>
          <a:endParaRPr lang="en-US"/>
        </a:p>
      </dgm:t>
    </dgm:pt>
    <dgm:pt modelId="{78755280-5C5E-A145-906F-90607446EFD2}" type="pres">
      <dgm:prSet presAssocID="{678D5547-7BB1-7242-AE7E-AFD1779EFA30}" presName="negativeSpace" presStyleCnt="0"/>
      <dgm:spPr/>
    </dgm:pt>
    <dgm:pt modelId="{18DF7EDD-03CA-EE44-905C-3012BC377EC8}" type="pres">
      <dgm:prSet presAssocID="{678D5547-7BB1-7242-AE7E-AFD1779EFA30}" presName="childText" presStyleLbl="conFgAcc1" presStyleIdx="0" presStyleCnt="1">
        <dgm:presLayoutVars>
          <dgm:bulletEnabled val="1"/>
        </dgm:presLayoutVars>
      </dgm:prSet>
      <dgm:spPr/>
    </dgm:pt>
  </dgm:ptLst>
  <dgm:cxnLst>
    <dgm:cxn modelId="{3B199BA1-5FA5-B44B-B9B5-05AD900CA11B}" srcId="{350AB0AD-85F5-7A47-80E1-CF953D010441}" destId="{678D5547-7BB1-7242-AE7E-AFD1779EFA30}" srcOrd="0" destOrd="0" parTransId="{40C730FC-4CCE-1E42-9F1E-A4560AA2EDE8}" sibTransId="{6AD873F7-21F5-4243-81E7-80753D590D19}"/>
    <dgm:cxn modelId="{89BEFE39-558D-6A45-9AF4-3E7BA4A961E4}" type="presOf" srcId="{350AB0AD-85F5-7A47-80E1-CF953D010441}" destId="{70B50F83-1E3E-3F40-A001-D6DB4D734E18}" srcOrd="0" destOrd="0" presId="urn:microsoft.com/office/officeart/2005/8/layout/list1"/>
    <dgm:cxn modelId="{9289B9DC-0CD5-AC45-82C1-8D851B3B9A3C}" type="presOf" srcId="{678D5547-7BB1-7242-AE7E-AFD1779EFA30}" destId="{866E6822-D504-1744-A9FE-0AE4543184A8}" srcOrd="1" destOrd="0" presId="urn:microsoft.com/office/officeart/2005/8/layout/list1"/>
    <dgm:cxn modelId="{083E3B67-B5D7-0347-A5EA-D38D72DD4E04}" type="presOf" srcId="{678D5547-7BB1-7242-AE7E-AFD1779EFA30}" destId="{9B68A423-8C67-AC47-97C6-262E615B960E}" srcOrd="0" destOrd="0" presId="urn:microsoft.com/office/officeart/2005/8/layout/list1"/>
    <dgm:cxn modelId="{D849F0E9-7BEA-A249-A390-D1F684F8BD8F}" type="presParOf" srcId="{70B50F83-1E3E-3F40-A001-D6DB4D734E18}" destId="{3DCC8764-70FF-104D-842C-63CD9A11F2BA}" srcOrd="0" destOrd="0" presId="urn:microsoft.com/office/officeart/2005/8/layout/list1"/>
    <dgm:cxn modelId="{05725E5A-1044-0347-9F6D-A5E9EF6C30B4}" type="presParOf" srcId="{3DCC8764-70FF-104D-842C-63CD9A11F2BA}" destId="{9B68A423-8C67-AC47-97C6-262E615B960E}" srcOrd="0" destOrd="0" presId="urn:microsoft.com/office/officeart/2005/8/layout/list1"/>
    <dgm:cxn modelId="{541CC6B2-09E1-6A4A-A7B9-A1A9DC124695}" type="presParOf" srcId="{3DCC8764-70FF-104D-842C-63CD9A11F2BA}" destId="{866E6822-D504-1744-A9FE-0AE4543184A8}" srcOrd="1" destOrd="0" presId="urn:microsoft.com/office/officeart/2005/8/layout/list1"/>
    <dgm:cxn modelId="{DF4A5928-7642-0D47-9998-EF873EE2936A}" type="presParOf" srcId="{70B50F83-1E3E-3F40-A001-D6DB4D734E18}" destId="{78755280-5C5E-A145-906F-90607446EFD2}" srcOrd="1" destOrd="0" presId="urn:microsoft.com/office/officeart/2005/8/layout/list1"/>
    <dgm:cxn modelId="{60376AE4-0523-4B4C-87B5-C973EE996B6F}" type="presParOf" srcId="{70B50F83-1E3E-3F40-A001-D6DB4D734E18}" destId="{18DF7EDD-03CA-EE44-905C-3012BC377EC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9AEA730-5A56-4F97-AAF3-11E29E4189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D8BF8E-A816-43C3-903D-1F0CBB589B7C}">
      <dgm:prSet/>
      <dgm:spPr/>
      <dgm:t>
        <a:bodyPr/>
        <a:lstStyle/>
        <a:p>
          <a:pPr algn="ctr" rtl="0"/>
          <a:r>
            <a:rPr lang="en-US" b="1" dirty="0" smtClean="0"/>
            <a:t>C6. CARING</a:t>
          </a:r>
          <a:endParaRPr lang="en-US" dirty="0"/>
        </a:p>
      </dgm:t>
    </dgm:pt>
    <dgm:pt modelId="{DE11E157-52A9-4102-816A-CF653A17B7CB}" type="parTrans" cxnId="{862D515D-58D2-45C2-93E2-2F5C3772AE11}">
      <dgm:prSet/>
      <dgm:spPr/>
      <dgm:t>
        <a:bodyPr/>
        <a:lstStyle/>
        <a:p>
          <a:endParaRPr lang="en-US"/>
        </a:p>
      </dgm:t>
    </dgm:pt>
    <dgm:pt modelId="{374BA4BE-C603-4FF6-93BF-FDCC2B15F967}" type="sibTrans" cxnId="{862D515D-58D2-45C2-93E2-2F5C3772AE11}">
      <dgm:prSet/>
      <dgm:spPr/>
      <dgm:t>
        <a:bodyPr/>
        <a:lstStyle/>
        <a:p>
          <a:endParaRPr lang="en-US"/>
        </a:p>
      </dgm:t>
    </dgm:pt>
    <dgm:pt modelId="{9AFE1099-F92F-4998-ACA2-1FD42C511049}" type="pres">
      <dgm:prSet presAssocID="{39AEA730-5A56-4F97-AAF3-11E29E41898E}" presName="linear" presStyleCnt="0">
        <dgm:presLayoutVars>
          <dgm:animLvl val="lvl"/>
          <dgm:resizeHandles val="exact"/>
        </dgm:presLayoutVars>
      </dgm:prSet>
      <dgm:spPr/>
      <dgm:t>
        <a:bodyPr/>
        <a:lstStyle/>
        <a:p>
          <a:endParaRPr lang="en-US"/>
        </a:p>
      </dgm:t>
    </dgm:pt>
    <dgm:pt modelId="{D4A60668-5B8C-4A1E-9FB2-13ED4DAA3930}" type="pres">
      <dgm:prSet presAssocID="{92D8BF8E-A816-43C3-903D-1F0CBB589B7C}" presName="parentText" presStyleLbl="node1" presStyleIdx="0" presStyleCnt="1" custLinFactNeighborX="1282" custLinFactNeighborY="11091">
        <dgm:presLayoutVars>
          <dgm:chMax val="0"/>
          <dgm:bulletEnabled val="1"/>
        </dgm:presLayoutVars>
      </dgm:prSet>
      <dgm:spPr/>
      <dgm:t>
        <a:bodyPr/>
        <a:lstStyle/>
        <a:p>
          <a:endParaRPr lang="en-US"/>
        </a:p>
      </dgm:t>
    </dgm:pt>
  </dgm:ptLst>
  <dgm:cxnLst>
    <dgm:cxn modelId="{527143C3-CC92-7540-B54C-554BF6C637F0}" type="presOf" srcId="{92D8BF8E-A816-43C3-903D-1F0CBB589B7C}" destId="{D4A60668-5B8C-4A1E-9FB2-13ED4DAA3930}" srcOrd="0" destOrd="0" presId="urn:microsoft.com/office/officeart/2005/8/layout/vList2"/>
    <dgm:cxn modelId="{862D515D-58D2-45C2-93E2-2F5C3772AE11}" srcId="{39AEA730-5A56-4F97-AAF3-11E29E41898E}" destId="{92D8BF8E-A816-43C3-903D-1F0CBB589B7C}" srcOrd="0" destOrd="0" parTransId="{DE11E157-52A9-4102-816A-CF653A17B7CB}" sibTransId="{374BA4BE-C603-4FF6-93BF-FDCC2B15F967}"/>
    <dgm:cxn modelId="{E4F0A977-A956-1E42-A809-1BC9CE32B74C}" type="presOf" srcId="{39AEA730-5A56-4F97-AAF3-11E29E41898E}" destId="{9AFE1099-F92F-4998-ACA2-1FD42C511049}" srcOrd="0" destOrd="0" presId="urn:microsoft.com/office/officeart/2005/8/layout/vList2"/>
    <dgm:cxn modelId="{E13C07CD-23C6-4F4A-B4D2-657952841B5F}" type="presParOf" srcId="{9AFE1099-F92F-4998-ACA2-1FD42C511049}" destId="{D4A60668-5B8C-4A1E-9FB2-13ED4DAA39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50F8E4F-4436-4C75-9C7F-B242891ABE4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1B6E4156-5ED1-4D6C-953C-FC1A9D3C9AD1}">
      <dgm:prSet custT="1"/>
      <dgm:spPr>
        <a:solidFill>
          <a:srgbClr val="FF0000"/>
        </a:solidFill>
      </dgm:spPr>
      <dgm:t>
        <a:bodyPr/>
        <a:lstStyle/>
        <a:p>
          <a:pPr rtl="0"/>
          <a:r>
            <a:rPr lang="en-US" sz="2800" b="0" dirty="0" smtClean="0"/>
            <a:t>Students demonstrate caring by: 1) displaying sincere concern for the well-being of others; 2) displaying compassion for those in pain or need; 3) being kind and sympathetic to everyone (even those who don’t seem worthy of kindness); 4) giving time, service and money to charitable organizations and individuals to help those in need.</a:t>
          </a:r>
          <a:endParaRPr lang="en-US" sz="2800" b="0" dirty="0">
            <a:effectLst>
              <a:outerShdw blurRad="38100" dist="38100" dir="2700000" algn="tl">
                <a:srgbClr val="000000">
                  <a:alpha val="43137"/>
                </a:srgbClr>
              </a:outerShdw>
            </a:effectLst>
          </a:endParaRPr>
        </a:p>
      </dgm:t>
    </dgm:pt>
    <dgm:pt modelId="{E3B10F86-B86B-49A8-8DFF-EDEA077A183E}" type="parTrans" cxnId="{4652CCD8-42B1-4FEB-8A2A-17EC43E5EB01}">
      <dgm:prSet/>
      <dgm:spPr/>
      <dgm:t>
        <a:bodyPr/>
        <a:lstStyle/>
        <a:p>
          <a:endParaRPr lang="en-US"/>
        </a:p>
      </dgm:t>
    </dgm:pt>
    <dgm:pt modelId="{C6127A7B-602D-4BE2-B743-E87A252768AC}" type="sibTrans" cxnId="{4652CCD8-42B1-4FEB-8A2A-17EC43E5EB01}">
      <dgm:prSet/>
      <dgm:spPr/>
      <dgm:t>
        <a:bodyPr/>
        <a:lstStyle/>
        <a:p>
          <a:endParaRPr lang="en-US"/>
        </a:p>
      </dgm:t>
    </dgm:pt>
    <dgm:pt modelId="{55591AC3-352A-48C9-BEA4-E24C90CE345A}" type="pres">
      <dgm:prSet presAssocID="{E50F8E4F-4436-4C75-9C7F-B242891ABE4B}" presName="linear" presStyleCnt="0">
        <dgm:presLayoutVars>
          <dgm:animLvl val="lvl"/>
          <dgm:resizeHandles val="exact"/>
        </dgm:presLayoutVars>
      </dgm:prSet>
      <dgm:spPr/>
      <dgm:t>
        <a:bodyPr/>
        <a:lstStyle/>
        <a:p>
          <a:endParaRPr lang="en-US"/>
        </a:p>
      </dgm:t>
    </dgm:pt>
    <dgm:pt modelId="{D68E3E4F-D7C9-4B86-8635-2A2D61AFE5D7}" type="pres">
      <dgm:prSet presAssocID="{1B6E4156-5ED1-4D6C-953C-FC1A9D3C9AD1}" presName="parentText" presStyleLbl="node1" presStyleIdx="0" presStyleCnt="1">
        <dgm:presLayoutVars>
          <dgm:chMax val="0"/>
          <dgm:bulletEnabled val="1"/>
        </dgm:presLayoutVars>
      </dgm:prSet>
      <dgm:spPr/>
      <dgm:t>
        <a:bodyPr/>
        <a:lstStyle/>
        <a:p>
          <a:endParaRPr lang="en-US"/>
        </a:p>
      </dgm:t>
    </dgm:pt>
  </dgm:ptLst>
  <dgm:cxnLst>
    <dgm:cxn modelId="{D67A0EBD-65DF-034F-85EE-D4BF36459E06}" type="presOf" srcId="{E50F8E4F-4436-4C75-9C7F-B242891ABE4B}" destId="{55591AC3-352A-48C9-BEA4-E24C90CE345A}" srcOrd="0" destOrd="0" presId="urn:microsoft.com/office/officeart/2005/8/layout/vList2"/>
    <dgm:cxn modelId="{A3AC930F-E28D-3540-A791-EBDEA39471E9}" type="presOf" srcId="{1B6E4156-5ED1-4D6C-953C-FC1A9D3C9AD1}" destId="{D68E3E4F-D7C9-4B86-8635-2A2D61AFE5D7}" srcOrd="0" destOrd="0" presId="urn:microsoft.com/office/officeart/2005/8/layout/vList2"/>
    <dgm:cxn modelId="{4652CCD8-42B1-4FEB-8A2A-17EC43E5EB01}" srcId="{E50F8E4F-4436-4C75-9C7F-B242891ABE4B}" destId="{1B6E4156-5ED1-4D6C-953C-FC1A9D3C9AD1}" srcOrd="0" destOrd="0" parTransId="{E3B10F86-B86B-49A8-8DFF-EDEA077A183E}" sibTransId="{C6127A7B-602D-4BE2-B743-E87A252768AC}"/>
    <dgm:cxn modelId="{172A3D69-43DA-7C4A-8980-7D5D52104447}" type="presParOf" srcId="{55591AC3-352A-48C9-BEA4-E24C90CE345A}" destId="{D68E3E4F-D7C9-4B86-8635-2A2D61AFE5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49DCA51-DD97-4805-99F5-5269B7AFF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99FDD-BFC1-41C6-96E4-52F20B53900D}">
      <dgm:prSet/>
      <dgm:spPr>
        <a:solidFill>
          <a:srgbClr val="FF0000"/>
        </a:solidFill>
      </dgm:spPr>
      <dgm:t>
        <a:bodyPr/>
        <a:lstStyle/>
        <a:p>
          <a:pPr algn="ctr" rtl="0"/>
          <a:r>
            <a:rPr lang="en-US" b="1" dirty="0" smtClean="0">
              <a:effectLst>
                <a:outerShdw blurRad="38100" dist="38100" dir="2700000" algn="tl">
                  <a:srgbClr val="000000">
                    <a:alpha val="43137"/>
                  </a:srgbClr>
                </a:outerShdw>
              </a:effectLst>
            </a:rPr>
            <a:t>CARING</a:t>
          </a:r>
          <a:endParaRPr lang="en-US" dirty="0">
            <a:effectLst>
              <a:outerShdw blurRad="38100" dist="38100" dir="2700000" algn="tl">
                <a:srgbClr val="000000">
                  <a:alpha val="43137"/>
                </a:srgbClr>
              </a:outerShdw>
            </a:effectLst>
          </a:endParaRPr>
        </a:p>
      </dgm:t>
    </dgm:pt>
    <dgm:pt modelId="{BDE943B4-E3EB-43F6-97EE-025D15FCC727}" type="parTrans" cxnId="{473010F1-51AB-4BFD-9FE9-7990D46F37EB}">
      <dgm:prSet/>
      <dgm:spPr/>
      <dgm:t>
        <a:bodyPr/>
        <a:lstStyle/>
        <a:p>
          <a:endParaRPr lang="en-US"/>
        </a:p>
      </dgm:t>
    </dgm:pt>
    <dgm:pt modelId="{484A11E9-37D0-448D-9410-02F9825A95E9}" type="sibTrans" cxnId="{473010F1-51AB-4BFD-9FE9-7990D46F37EB}">
      <dgm:prSet/>
      <dgm:spPr/>
      <dgm:t>
        <a:bodyPr/>
        <a:lstStyle/>
        <a:p>
          <a:endParaRPr lang="en-US"/>
        </a:p>
      </dgm:t>
    </dgm:pt>
    <dgm:pt modelId="{B7412025-9A44-494B-A353-550AFC163D1B}" type="pres">
      <dgm:prSet presAssocID="{449DCA51-DD97-4805-99F5-5269B7AFF055}" presName="linear" presStyleCnt="0">
        <dgm:presLayoutVars>
          <dgm:animLvl val="lvl"/>
          <dgm:resizeHandles val="exact"/>
        </dgm:presLayoutVars>
      </dgm:prSet>
      <dgm:spPr/>
      <dgm:t>
        <a:bodyPr/>
        <a:lstStyle/>
        <a:p>
          <a:endParaRPr lang="en-US"/>
        </a:p>
      </dgm:t>
    </dgm:pt>
    <dgm:pt modelId="{A38DF5B8-A1B6-4CF6-93B8-3C33C77C9FF0}" type="pres">
      <dgm:prSet presAssocID="{4A799FDD-BFC1-41C6-96E4-52F20B53900D}" presName="parentText" presStyleLbl="node1" presStyleIdx="0" presStyleCnt="1">
        <dgm:presLayoutVars>
          <dgm:chMax val="0"/>
          <dgm:bulletEnabled val="1"/>
        </dgm:presLayoutVars>
      </dgm:prSet>
      <dgm:spPr/>
      <dgm:t>
        <a:bodyPr/>
        <a:lstStyle/>
        <a:p>
          <a:endParaRPr lang="en-US"/>
        </a:p>
      </dgm:t>
    </dgm:pt>
  </dgm:ptLst>
  <dgm:cxnLst>
    <dgm:cxn modelId="{20B5E4DC-0E0B-0044-B5ED-B2B230101186}" type="presOf" srcId="{4A799FDD-BFC1-41C6-96E4-52F20B53900D}" destId="{A38DF5B8-A1B6-4CF6-93B8-3C33C77C9FF0}" srcOrd="0" destOrd="0" presId="urn:microsoft.com/office/officeart/2005/8/layout/vList2"/>
    <dgm:cxn modelId="{473010F1-51AB-4BFD-9FE9-7990D46F37EB}" srcId="{449DCA51-DD97-4805-99F5-5269B7AFF055}" destId="{4A799FDD-BFC1-41C6-96E4-52F20B53900D}" srcOrd="0" destOrd="0" parTransId="{BDE943B4-E3EB-43F6-97EE-025D15FCC727}" sibTransId="{484A11E9-37D0-448D-9410-02F9825A95E9}"/>
    <dgm:cxn modelId="{22D4A8BD-6940-CF44-8973-4936C9459D8C}" type="presOf" srcId="{449DCA51-DD97-4805-99F5-5269B7AFF055}" destId="{B7412025-9A44-494B-A353-550AFC163D1B}" srcOrd="0" destOrd="0" presId="urn:microsoft.com/office/officeart/2005/8/layout/vList2"/>
    <dgm:cxn modelId="{60F6B902-D2FB-6045-9249-B476ED86F226}" type="presParOf" srcId="{B7412025-9A44-494B-A353-550AFC163D1B}" destId="{A38DF5B8-A1B6-4CF6-93B8-3C33C77C9F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C682B97-B97D-450A-810B-79CE65DBEB0C}" type="doc">
      <dgm:prSet loTypeId="urn:microsoft.com/office/officeart/2005/8/layout/process4" loCatId="list" qsTypeId="urn:microsoft.com/office/officeart/2005/8/quickstyle/3d3" qsCatId="3D" csTypeId="urn:microsoft.com/office/officeart/2005/8/colors/accent2_3" csCatId="accent2" phldr="1"/>
      <dgm:spPr/>
      <dgm:t>
        <a:bodyPr/>
        <a:lstStyle/>
        <a:p>
          <a:endParaRPr lang="en-US"/>
        </a:p>
      </dgm:t>
    </dgm:pt>
    <dgm:pt modelId="{B5104BA4-8261-024C-82AF-C3121623F4F1}">
      <dgm:prSet custT="1"/>
      <dgm:spPr/>
      <dgm:t>
        <a:bodyPr anchor="t"/>
        <a:lstStyle/>
        <a:p>
          <a:r>
            <a:rPr lang="en-US" sz="2200" b="0" dirty="0" smtClean="0"/>
            <a:t>Caring Moderates Other Ethical Duties</a:t>
          </a:r>
          <a:r>
            <a:rPr lang="en-US" sz="2200" b="1" dirty="0" smtClean="0"/>
            <a:t>. </a:t>
          </a:r>
          <a:r>
            <a:rPr lang="en-US" sz="2200" dirty="0" smtClean="0"/>
            <a:t> Students understand the virtue of caring frequently interacts with other ethical principles requiring them to be careful that:</a:t>
          </a:r>
          <a:endParaRPr lang="en-US" sz="2200" dirty="0"/>
        </a:p>
      </dgm:t>
    </dgm:pt>
    <dgm:pt modelId="{E1E6382F-3163-D04C-BFAB-2E4B1E12E8F0}" type="parTrans" cxnId="{8C4CFEB8-4832-2C43-9D49-9765772CC76E}">
      <dgm:prSet/>
      <dgm:spPr/>
      <dgm:t>
        <a:bodyPr/>
        <a:lstStyle/>
        <a:p>
          <a:endParaRPr lang="en-US"/>
        </a:p>
      </dgm:t>
    </dgm:pt>
    <dgm:pt modelId="{3DD0237B-5367-C34F-A07F-1A4CFB08F8CC}" type="sibTrans" cxnId="{8C4CFEB8-4832-2C43-9D49-9765772CC76E}">
      <dgm:prSet/>
      <dgm:spPr/>
      <dgm:t>
        <a:bodyPr/>
        <a:lstStyle/>
        <a:p>
          <a:endParaRPr lang="en-US"/>
        </a:p>
      </dgm:t>
    </dgm:pt>
    <dgm:pt modelId="{0F5C65D4-ABE4-714E-B809-A680765B0394}">
      <dgm:prSet custT="1"/>
      <dgm:spPr/>
      <dgm:t>
        <a:bodyPr/>
        <a:lstStyle/>
        <a:p>
          <a:r>
            <a:rPr lang="en-US" sz="2000" dirty="0" smtClean="0"/>
            <a:t>Honesty is not causing them to be unnecessarily hurtful or offensively blunt.</a:t>
          </a:r>
          <a:endParaRPr lang="en-US" sz="2000" dirty="0"/>
        </a:p>
      </dgm:t>
    </dgm:pt>
    <dgm:pt modelId="{03ECBA8F-CECA-1F4B-97D5-6EDF7E30CBA6}" type="parTrans" cxnId="{853A95AA-14D6-0C4C-AD2B-D16FE946BF65}">
      <dgm:prSet/>
      <dgm:spPr/>
      <dgm:t>
        <a:bodyPr/>
        <a:lstStyle/>
        <a:p>
          <a:endParaRPr lang="en-US"/>
        </a:p>
      </dgm:t>
    </dgm:pt>
    <dgm:pt modelId="{24F043ED-9208-F14D-9567-F417F2151F18}" type="sibTrans" cxnId="{853A95AA-14D6-0C4C-AD2B-D16FE946BF65}">
      <dgm:prSet/>
      <dgm:spPr/>
      <dgm:t>
        <a:bodyPr/>
        <a:lstStyle/>
        <a:p>
          <a:endParaRPr lang="en-US"/>
        </a:p>
      </dgm:t>
    </dgm:pt>
    <dgm:pt modelId="{33A5760C-EDCA-5E48-900E-F0427CA59675}">
      <dgm:prSet custT="1"/>
      <dgm:spPr/>
      <dgm:t>
        <a:bodyPr/>
        <a:lstStyle/>
        <a:p>
          <a:r>
            <a:rPr lang="en-US" sz="2000" dirty="0" smtClean="0"/>
            <a:t>In seeking to impose justice, they do not miss opportunities to be merciful and forgiving.</a:t>
          </a:r>
          <a:endParaRPr lang="en-US" sz="2000" dirty="0"/>
        </a:p>
      </dgm:t>
    </dgm:pt>
    <dgm:pt modelId="{D9B83573-56C2-FB4F-819B-41C21AC030A9}" type="parTrans" cxnId="{2D1DAE7C-56E0-7348-8180-3367ACD09A43}">
      <dgm:prSet/>
      <dgm:spPr/>
      <dgm:t>
        <a:bodyPr/>
        <a:lstStyle/>
        <a:p>
          <a:endParaRPr lang="en-US"/>
        </a:p>
      </dgm:t>
    </dgm:pt>
    <dgm:pt modelId="{A832F18D-B518-2044-87A3-076931D9602C}" type="sibTrans" cxnId="{2D1DAE7C-56E0-7348-8180-3367ACD09A43}">
      <dgm:prSet/>
      <dgm:spPr/>
      <dgm:t>
        <a:bodyPr/>
        <a:lstStyle/>
        <a:p>
          <a:endParaRPr lang="en-US"/>
        </a:p>
      </dgm:t>
    </dgm:pt>
    <dgm:pt modelId="{A88A53D7-8D2E-8B4E-A8CD-BA48A29199E2}">
      <dgm:prSet custT="1"/>
      <dgm:spPr/>
      <dgm:t>
        <a:bodyPr/>
        <a:lstStyle/>
        <a:p>
          <a:r>
            <a:rPr lang="en-US" sz="2000" dirty="0" smtClean="0"/>
            <a:t>While respecting another’s privacy, they do not condone or ignore dangerous and harmful conduct.</a:t>
          </a:r>
          <a:endParaRPr lang="en-US" sz="2000" dirty="0"/>
        </a:p>
      </dgm:t>
    </dgm:pt>
    <dgm:pt modelId="{543AC39F-36F9-3E4E-A924-7E298B3BBA26}" type="parTrans" cxnId="{D494E208-A8D5-0C47-8F68-EBEA9FD4902A}">
      <dgm:prSet/>
      <dgm:spPr/>
      <dgm:t>
        <a:bodyPr/>
        <a:lstStyle/>
        <a:p>
          <a:endParaRPr lang="en-US"/>
        </a:p>
      </dgm:t>
    </dgm:pt>
    <dgm:pt modelId="{152A61CA-BACA-954F-9891-08CE375DC35C}" type="sibTrans" cxnId="{D494E208-A8D5-0C47-8F68-EBEA9FD4902A}">
      <dgm:prSet/>
      <dgm:spPr/>
      <dgm:t>
        <a:bodyPr/>
        <a:lstStyle/>
        <a:p>
          <a:endParaRPr lang="en-US"/>
        </a:p>
      </dgm:t>
    </dgm:pt>
    <dgm:pt modelId="{0A9E0B4D-B570-374E-9410-BA0A5833D3A0}">
      <dgm:prSet custT="1"/>
      <dgm:spPr/>
      <dgm:t>
        <a:bodyPr/>
        <a:lstStyle/>
        <a:p>
          <a:r>
            <a:rPr lang="en-US" sz="2000" dirty="0" smtClean="0"/>
            <a:t>Their sense of responsibility is proportionate to their actual level of authority and moral duty and that they do not ignore their own needs..</a:t>
          </a:r>
          <a:endParaRPr lang="en-US" sz="2000" dirty="0"/>
        </a:p>
      </dgm:t>
    </dgm:pt>
    <dgm:pt modelId="{5B8B47F4-51B0-EF47-B49B-C01C3DEE9EB4}" type="parTrans" cxnId="{DAB59AD2-0F7E-E646-A318-822C41187335}">
      <dgm:prSet/>
      <dgm:spPr/>
      <dgm:t>
        <a:bodyPr/>
        <a:lstStyle/>
        <a:p>
          <a:endParaRPr lang="en-US"/>
        </a:p>
      </dgm:t>
    </dgm:pt>
    <dgm:pt modelId="{BC5C2497-D7FE-5F43-BE84-B80EAE3395B5}" type="sibTrans" cxnId="{DAB59AD2-0F7E-E646-A318-822C41187335}">
      <dgm:prSet/>
      <dgm:spPr/>
      <dgm:t>
        <a:bodyPr/>
        <a:lstStyle/>
        <a:p>
          <a:endParaRPr lang="en-US"/>
        </a:p>
      </dgm:t>
    </dgm:pt>
    <dgm:pt modelId="{0DF3C1DB-B45F-4172-A20C-1F1504C9452F}" type="pres">
      <dgm:prSet presAssocID="{4C682B97-B97D-450A-810B-79CE65DBEB0C}" presName="Name0" presStyleCnt="0">
        <dgm:presLayoutVars>
          <dgm:dir/>
          <dgm:animLvl val="lvl"/>
          <dgm:resizeHandles val="exact"/>
        </dgm:presLayoutVars>
      </dgm:prSet>
      <dgm:spPr/>
      <dgm:t>
        <a:bodyPr/>
        <a:lstStyle/>
        <a:p>
          <a:endParaRPr lang="en-US"/>
        </a:p>
      </dgm:t>
    </dgm:pt>
    <dgm:pt modelId="{E09CA88C-54BD-4446-AD9B-FEFE790480BB}" type="pres">
      <dgm:prSet presAssocID="{B5104BA4-8261-024C-82AF-C3121623F4F1}" presName="boxAndChildren" presStyleCnt="0"/>
      <dgm:spPr/>
    </dgm:pt>
    <dgm:pt modelId="{E0A63977-198F-CB4A-AA90-670622973801}" type="pres">
      <dgm:prSet presAssocID="{B5104BA4-8261-024C-82AF-C3121623F4F1}" presName="parentTextBox" presStyleLbl="node1" presStyleIdx="0" presStyleCnt="1"/>
      <dgm:spPr/>
      <dgm:t>
        <a:bodyPr/>
        <a:lstStyle/>
        <a:p>
          <a:endParaRPr lang="en-US"/>
        </a:p>
      </dgm:t>
    </dgm:pt>
    <dgm:pt modelId="{3DD4303A-8668-1E4B-B147-3BD706AB4601}" type="pres">
      <dgm:prSet presAssocID="{B5104BA4-8261-024C-82AF-C3121623F4F1}" presName="entireBox" presStyleLbl="node1" presStyleIdx="0" presStyleCnt="1" custScaleY="99801"/>
      <dgm:spPr/>
      <dgm:t>
        <a:bodyPr/>
        <a:lstStyle/>
        <a:p>
          <a:endParaRPr lang="en-US"/>
        </a:p>
      </dgm:t>
    </dgm:pt>
    <dgm:pt modelId="{CAB26934-2B5B-C844-A9C5-62D2884DFC0D}" type="pres">
      <dgm:prSet presAssocID="{B5104BA4-8261-024C-82AF-C3121623F4F1}" presName="descendantBox" presStyleCnt="0"/>
      <dgm:spPr/>
    </dgm:pt>
    <dgm:pt modelId="{573E91C4-4E89-0642-8778-F2C71EFF2496}" type="pres">
      <dgm:prSet presAssocID="{0F5C65D4-ABE4-714E-B809-A680765B0394}" presName="childTextBox" presStyleLbl="fgAccFollowNode1" presStyleIdx="0" presStyleCnt="4" custScaleY="175516">
        <dgm:presLayoutVars>
          <dgm:bulletEnabled val="1"/>
        </dgm:presLayoutVars>
      </dgm:prSet>
      <dgm:spPr/>
      <dgm:t>
        <a:bodyPr/>
        <a:lstStyle/>
        <a:p>
          <a:endParaRPr lang="en-US"/>
        </a:p>
      </dgm:t>
    </dgm:pt>
    <dgm:pt modelId="{E2A142AE-B4E3-6B47-B1CB-A64F80575C33}" type="pres">
      <dgm:prSet presAssocID="{33A5760C-EDCA-5E48-900E-F0427CA59675}" presName="childTextBox" presStyleLbl="fgAccFollowNode1" presStyleIdx="1" presStyleCnt="4" custScaleY="175516">
        <dgm:presLayoutVars>
          <dgm:bulletEnabled val="1"/>
        </dgm:presLayoutVars>
      </dgm:prSet>
      <dgm:spPr/>
      <dgm:t>
        <a:bodyPr/>
        <a:lstStyle/>
        <a:p>
          <a:endParaRPr lang="en-US"/>
        </a:p>
      </dgm:t>
    </dgm:pt>
    <dgm:pt modelId="{4DBDA615-E061-B34B-9A13-FFAA38736EFD}" type="pres">
      <dgm:prSet presAssocID="{A88A53D7-8D2E-8B4E-A8CD-BA48A29199E2}" presName="childTextBox" presStyleLbl="fgAccFollowNode1" presStyleIdx="2" presStyleCnt="4" custScaleY="175516">
        <dgm:presLayoutVars>
          <dgm:bulletEnabled val="1"/>
        </dgm:presLayoutVars>
      </dgm:prSet>
      <dgm:spPr/>
      <dgm:t>
        <a:bodyPr/>
        <a:lstStyle/>
        <a:p>
          <a:endParaRPr lang="en-US"/>
        </a:p>
      </dgm:t>
    </dgm:pt>
    <dgm:pt modelId="{03E7908B-6A0A-DE46-99B3-A01E2711CC9E}" type="pres">
      <dgm:prSet presAssocID="{0A9E0B4D-B570-374E-9410-BA0A5833D3A0}" presName="childTextBox" presStyleLbl="fgAccFollowNode1" presStyleIdx="3" presStyleCnt="4" custScaleY="175516">
        <dgm:presLayoutVars>
          <dgm:bulletEnabled val="1"/>
        </dgm:presLayoutVars>
      </dgm:prSet>
      <dgm:spPr/>
      <dgm:t>
        <a:bodyPr/>
        <a:lstStyle/>
        <a:p>
          <a:endParaRPr lang="en-US"/>
        </a:p>
      </dgm:t>
    </dgm:pt>
  </dgm:ptLst>
  <dgm:cxnLst>
    <dgm:cxn modelId="{DAB59AD2-0F7E-E646-A318-822C41187335}" srcId="{B5104BA4-8261-024C-82AF-C3121623F4F1}" destId="{0A9E0B4D-B570-374E-9410-BA0A5833D3A0}" srcOrd="3" destOrd="0" parTransId="{5B8B47F4-51B0-EF47-B49B-C01C3DEE9EB4}" sibTransId="{BC5C2497-D7FE-5F43-BE84-B80EAE3395B5}"/>
    <dgm:cxn modelId="{D494E208-A8D5-0C47-8F68-EBEA9FD4902A}" srcId="{B5104BA4-8261-024C-82AF-C3121623F4F1}" destId="{A88A53D7-8D2E-8B4E-A8CD-BA48A29199E2}" srcOrd="2" destOrd="0" parTransId="{543AC39F-36F9-3E4E-A924-7E298B3BBA26}" sibTransId="{152A61CA-BACA-954F-9891-08CE375DC35C}"/>
    <dgm:cxn modelId="{69BA7F5F-B1EE-5D42-B6D0-E0A7A54857FE}" type="presOf" srcId="{4C682B97-B97D-450A-810B-79CE65DBEB0C}" destId="{0DF3C1DB-B45F-4172-A20C-1F1504C9452F}" srcOrd="0" destOrd="0" presId="urn:microsoft.com/office/officeart/2005/8/layout/process4"/>
    <dgm:cxn modelId="{A0D06991-2936-0C4C-A6B0-67E949754AA9}" type="presOf" srcId="{0A9E0B4D-B570-374E-9410-BA0A5833D3A0}" destId="{03E7908B-6A0A-DE46-99B3-A01E2711CC9E}" srcOrd="0" destOrd="0" presId="urn:microsoft.com/office/officeart/2005/8/layout/process4"/>
    <dgm:cxn modelId="{1A3E9D94-99B8-714C-A0A7-7B3F4E048A40}" type="presOf" srcId="{B5104BA4-8261-024C-82AF-C3121623F4F1}" destId="{3DD4303A-8668-1E4B-B147-3BD706AB4601}" srcOrd="1" destOrd="0" presId="urn:microsoft.com/office/officeart/2005/8/layout/process4"/>
    <dgm:cxn modelId="{2D1DAE7C-56E0-7348-8180-3367ACD09A43}" srcId="{B5104BA4-8261-024C-82AF-C3121623F4F1}" destId="{33A5760C-EDCA-5E48-900E-F0427CA59675}" srcOrd="1" destOrd="0" parTransId="{D9B83573-56C2-FB4F-819B-41C21AC030A9}" sibTransId="{A832F18D-B518-2044-87A3-076931D9602C}"/>
    <dgm:cxn modelId="{8C4CFEB8-4832-2C43-9D49-9765772CC76E}" srcId="{4C682B97-B97D-450A-810B-79CE65DBEB0C}" destId="{B5104BA4-8261-024C-82AF-C3121623F4F1}" srcOrd="0" destOrd="0" parTransId="{E1E6382F-3163-D04C-BFAB-2E4B1E12E8F0}" sibTransId="{3DD0237B-5367-C34F-A07F-1A4CFB08F8CC}"/>
    <dgm:cxn modelId="{B6B28C39-8A4E-F240-AF8E-2EBF61179CCA}" type="presOf" srcId="{0F5C65D4-ABE4-714E-B809-A680765B0394}" destId="{573E91C4-4E89-0642-8778-F2C71EFF2496}" srcOrd="0" destOrd="0" presId="urn:microsoft.com/office/officeart/2005/8/layout/process4"/>
    <dgm:cxn modelId="{75D7E75B-AFE8-664A-8FE6-95823F096459}" type="presOf" srcId="{B5104BA4-8261-024C-82AF-C3121623F4F1}" destId="{E0A63977-198F-CB4A-AA90-670622973801}" srcOrd="0" destOrd="0" presId="urn:microsoft.com/office/officeart/2005/8/layout/process4"/>
    <dgm:cxn modelId="{2D843DC4-A1B7-304D-9759-D25EC18F0402}" type="presOf" srcId="{33A5760C-EDCA-5E48-900E-F0427CA59675}" destId="{E2A142AE-B4E3-6B47-B1CB-A64F80575C33}" srcOrd="0" destOrd="0" presId="urn:microsoft.com/office/officeart/2005/8/layout/process4"/>
    <dgm:cxn modelId="{853A95AA-14D6-0C4C-AD2B-D16FE946BF65}" srcId="{B5104BA4-8261-024C-82AF-C3121623F4F1}" destId="{0F5C65D4-ABE4-714E-B809-A680765B0394}" srcOrd="0" destOrd="0" parTransId="{03ECBA8F-CECA-1F4B-97D5-6EDF7E30CBA6}" sibTransId="{24F043ED-9208-F14D-9567-F417F2151F18}"/>
    <dgm:cxn modelId="{AAF5421A-21E2-884C-832A-04E180285A0A}" type="presOf" srcId="{A88A53D7-8D2E-8B4E-A8CD-BA48A29199E2}" destId="{4DBDA615-E061-B34B-9A13-FFAA38736EFD}" srcOrd="0" destOrd="0" presId="urn:microsoft.com/office/officeart/2005/8/layout/process4"/>
    <dgm:cxn modelId="{ED28910F-AACC-0641-9C29-5DB889255BCB}" type="presParOf" srcId="{0DF3C1DB-B45F-4172-A20C-1F1504C9452F}" destId="{E09CA88C-54BD-4446-AD9B-FEFE790480BB}" srcOrd="0" destOrd="0" presId="urn:microsoft.com/office/officeart/2005/8/layout/process4"/>
    <dgm:cxn modelId="{7F30B8D6-17B4-1841-BD2E-C54E69EC9CE5}" type="presParOf" srcId="{E09CA88C-54BD-4446-AD9B-FEFE790480BB}" destId="{E0A63977-198F-CB4A-AA90-670622973801}" srcOrd="0" destOrd="0" presId="urn:microsoft.com/office/officeart/2005/8/layout/process4"/>
    <dgm:cxn modelId="{26079888-E79E-DC4B-A9DC-0055794758E1}" type="presParOf" srcId="{E09CA88C-54BD-4446-AD9B-FEFE790480BB}" destId="{3DD4303A-8668-1E4B-B147-3BD706AB4601}" srcOrd="1" destOrd="0" presId="urn:microsoft.com/office/officeart/2005/8/layout/process4"/>
    <dgm:cxn modelId="{DD07919A-4123-1B4D-828B-DFE08DC78ED3}" type="presParOf" srcId="{E09CA88C-54BD-4446-AD9B-FEFE790480BB}" destId="{CAB26934-2B5B-C844-A9C5-62D2884DFC0D}" srcOrd="2" destOrd="0" presId="urn:microsoft.com/office/officeart/2005/8/layout/process4"/>
    <dgm:cxn modelId="{8B0FC19F-83D9-FF41-B1A5-334CF8138B5E}" type="presParOf" srcId="{CAB26934-2B5B-C844-A9C5-62D2884DFC0D}" destId="{573E91C4-4E89-0642-8778-F2C71EFF2496}" srcOrd="0" destOrd="0" presId="urn:microsoft.com/office/officeart/2005/8/layout/process4"/>
    <dgm:cxn modelId="{857FA712-86A7-144C-AC03-3D5059353CFA}" type="presParOf" srcId="{CAB26934-2B5B-C844-A9C5-62D2884DFC0D}" destId="{E2A142AE-B4E3-6B47-B1CB-A64F80575C33}" srcOrd="1" destOrd="0" presId="urn:microsoft.com/office/officeart/2005/8/layout/process4"/>
    <dgm:cxn modelId="{28296CD2-433F-A543-9A67-B130FB04852B}" type="presParOf" srcId="{CAB26934-2B5B-C844-A9C5-62D2884DFC0D}" destId="{4DBDA615-E061-B34B-9A13-FFAA38736EFD}" srcOrd="2" destOrd="0" presId="urn:microsoft.com/office/officeart/2005/8/layout/process4"/>
    <dgm:cxn modelId="{EA09C3B6-F354-9647-99FD-3FF573EEDBA1}" type="presParOf" srcId="{CAB26934-2B5B-C844-A9C5-62D2884DFC0D}" destId="{03E7908B-6A0A-DE46-99B3-A01E2711CC9E}" srcOrd="3"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F58B86A-4277-5848-98DD-0B1D79BB5075}" type="doc">
      <dgm:prSet loTypeId="urn:microsoft.com/office/officeart/2005/8/layout/vList3#5" loCatId="list" qsTypeId="urn:microsoft.com/office/officeart/2005/8/quickstyle/simple4" qsCatId="simple" csTypeId="urn:microsoft.com/office/officeart/2005/8/colors/colorful2" csCatId="colorful" phldr="1"/>
      <dgm:spPr/>
    </dgm:pt>
    <dgm:pt modelId="{C05024FE-0808-3C45-9904-64CED426411D}">
      <dgm:prSet phldrT="[Text]"/>
      <dgm:spPr/>
      <dgm:t>
        <a:bodyPr/>
        <a:lstStyle/>
        <a:p>
          <a:r>
            <a:rPr lang="en-US" dirty="0" smtClean="0"/>
            <a:t>I have to show concern for others’ well-being. </a:t>
          </a:r>
          <a:endParaRPr lang="en-US" dirty="0"/>
        </a:p>
      </dgm:t>
    </dgm:pt>
    <dgm:pt modelId="{70925AA9-13EC-A149-B861-40AED35A18D6}" type="parTrans" cxnId="{E4F535BE-8A87-B347-B798-FB6898BDD53B}">
      <dgm:prSet/>
      <dgm:spPr/>
      <dgm:t>
        <a:bodyPr/>
        <a:lstStyle/>
        <a:p>
          <a:endParaRPr lang="en-US"/>
        </a:p>
      </dgm:t>
    </dgm:pt>
    <dgm:pt modelId="{913D7BFF-FF1A-3D45-91EB-B5993CCCF98C}" type="sibTrans" cxnId="{E4F535BE-8A87-B347-B798-FB6898BDD53B}">
      <dgm:prSet/>
      <dgm:spPr/>
      <dgm:t>
        <a:bodyPr/>
        <a:lstStyle/>
        <a:p>
          <a:endParaRPr lang="en-US"/>
        </a:p>
      </dgm:t>
    </dgm:pt>
    <dgm:pt modelId="{C4E254F3-FF43-8741-8A56-03BC9096015D}">
      <dgm:prSet/>
      <dgm:spPr/>
      <dgm:t>
        <a:bodyPr/>
        <a:lstStyle/>
        <a:p>
          <a:r>
            <a:rPr lang="en-US" dirty="0" smtClean="0"/>
            <a:t>I should act compassionately and with empathy.  </a:t>
          </a:r>
          <a:endParaRPr lang="en-US" dirty="0"/>
        </a:p>
      </dgm:t>
    </dgm:pt>
    <dgm:pt modelId="{8FBFEBEB-5441-104A-A974-3F0CA13B4DBB}" type="parTrans" cxnId="{EE628926-0987-2F49-BD3E-A56C22CB70F5}">
      <dgm:prSet/>
      <dgm:spPr/>
      <dgm:t>
        <a:bodyPr/>
        <a:lstStyle/>
        <a:p>
          <a:endParaRPr lang="en-US"/>
        </a:p>
      </dgm:t>
    </dgm:pt>
    <dgm:pt modelId="{9F19DEB9-CD30-F040-BAAB-19C916924BDB}" type="sibTrans" cxnId="{EE628926-0987-2F49-BD3E-A56C22CB70F5}">
      <dgm:prSet/>
      <dgm:spPr/>
      <dgm:t>
        <a:bodyPr/>
        <a:lstStyle/>
        <a:p>
          <a:endParaRPr lang="en-US"/>
        </a:p>
      </dgm:t>
    </dgm:pt>
    <dgm:pt modelId="{F4EFD0CF-A516-EA4F-BD73-478845613D65}">
      <dgm:prSet/>
      <dgm:spPr/>
      <dgm:t>
        <a:bodyPr/>
        <a:lstStyle/>
        <a:p>
          <a:r>
            <a:rPr lang="en-US" dirty="0" smtClean="0"/>
            <a:t>I need to be kind and considerate. </a:t>
          </a:r>
          <a:endParaRPr lang="en-US" dirty="0"/>
        </a:p>
      </dgm:t>
    </dgm:pt>
    <dgm:pt modelId="{E740FAFF-B2D2-944C-BDD2-706BD9AA1F8C}" type="parTrans" cxnId="{DBB5C6D7-5825-6C4D-B340-527E7BC221E7}">
      <dgm:prSet/>
      <dgm:spPr/>
      <dgm:t>
        <a:bodyPr/>
        <a:lstStyle/>
        <a:p>
          <a:endParaRPr lang="en-US"/>
        </a:p>
      </dgm:t>
    </dgm:pt>
    <dgm:pt modelId="{5494AF0E-B3B0-1440-8C61-AFF7806C0B34}" type="sibTrans" cxnId="{DBB5C6D7-5825-6C4D-B340-527E7BC221E7}">
      <dgm:prSet/>
      <dgm:spPr/>
      <dgm:t>
        <a:bodyPr/>
        <a:lstStyle/>
        <a:p>
          <a:endParaRPr lang="en-US"/>
        </a:p>
      </dgm:t>
    </dgm:pt>
    <dgm:pt modelId="{7A89AB51-6310-7041-9DBB-B41C26D392D4}">
      <dgm:prSet/>
      <dgm:spPr>
        <a:solidFill>
          <a:srgbClr val="008000"/>
        </a:solidFill>
      </dgm:spPr>
      <dgm:t>
        <a:bodyPr/>
        <a:lstStyle/>
        <a:p>
          <a:r>
            <a:rPr lang="en-US" dirty="0" smtClean="0"/>
            <a:t>I have to be willing to show mercy and forgiveness.</a:t>
          </a:r>
          <a:endParaRPr lang="en-US" dirty="0"/>
        </a:p>
      </dgm:t>
    </dgm:pt>
    <dgm:pt modelId="{EAB31872-CE2F-ED40-A672-962DDD700BFE}" type="parTrans" cxnId="{0BDC4A2F-304E-584C-B8C8-D3DAC5E08DD9}">
      <dgm:prSet/>
      <dgm:spPr/>
      <dgm:t>
        <a:bodyPr/>
        <a:lstStyle/>
        <a:p>
          <a:endParaRPr lang="en-US"/>
        </a:p>
      </dgm:t>
    </dgm:pt>
    <dgm:pt modelId="{1A6D1D98-EDE7-6745-9619-7D3F48A407F4}" type="sibTrans" cxnId="{0BDC4A2F-304E-584C-B8C8-D3DAC5E08DD9}">
      <dgm:prSet/>
      <dgm:spPr/>
      <dgm:t>
        <a:bodyPr/>
        <a:lstStyle/>
        <a:p>
          <a:endParaRPr lang="en-US"/>
        </a:p>
      </dgm:t>
    </dgm:pt>
    <dgm:pt modelId="{D3646B1F-FFD1-954D-A441-6A4E061F21ED}" type="pres">
      <dgm:prSet presAssocID="{FF58B86A-4277-5848-98DD-0B1D79BB5075}" presName="linearFlow" presStyleCnt="0">
        <dgm:presLayoutVars>
          <dgm:dir/>
          <dgm:resizeHandles val="exact"/>
        </dgm:presLayoutVars>
      </dgm:prSet>
      <dgm:spPr/>
    </dgm:pt>
    <dgm:pt modelId="{F3440037-8BCE-6F49-9049-402D97F3FB0C}" type="pres">
      <dgm:prSet presAssocID="{C05024FE-0808-3C45-9904-64CED426411D}" presName="composite" presStyleCnt="0"/>
      <dgm:spPr/>
    </dgm:pt>
    <dgm:pt modelId="{240B71FB-AE1D-0D4D-AD7B-3F13EB92E971}" type="pres">
      <dgm:prSet presAssocID="{C05024FE-0808-3C45-9904-64CED426411D}" presName="imgShp" presStyleLbl="fgImgPlace1" presStyleIdx="0" presStyleCnt="4" custLinFactNeighborX="-75643" custLinFactNeighborY="49484"/>
      <dgm:spPr/>
    </dgm:pt>
    <dgm:pt modelId="{A5976D9A-A34E-8644-9D6B-C6972A8220A1}" type="pres">
      <dgm:prSet presAssocID="{C05024FE-0808-3C45-9904-64CED426411D}" presName="txShp" presStyleLbl="node1" presStyleIdx="0" presStyleCnt="4" custScaleX="128150" custLinFactNeighborX="-32" custLinFactNeighborY="49664">
        <dgm:presLayoutVars>
          <dgm:bulletEnabled val="1"/>
        </dgm:presLayoutVars>
      </dgm:prSet>
      <dgm:spPr/>
      <dgm:t>
        <a:bodyPr/>
        <a:lstStyle/>
        <a:p>
          <a:endParaRPr lang="en-US"/>
        </a:p>
      </dgm:t>
    </dgm:pt>
    <dgm:pt modelId="{68D08CB9-9CA8-8341-9FF1-F3A275177E2B}" type="pres">
      <dgm:prSet presAssocID="{913D7BFF-FF1A-3D45-91EB-B5993CCCF98C}" presName="spacing" presStyleCnt="0"/>
      <dgm:spPr/>
    </dgm:pt>
    <dgm:pt modelId="{C180BA33-DA83-8945-8FD2-5B0EC6D689C5}" type="pres">
      <dgm:prSet presAssocID="{C4E254F3-FF43-8741-8A56-03BC9096015D}" presName="composite" presStyleCnt="0"/>
      <dgm:spPr/>
    </dgm:pt>
    <dgm:pt modelId="{50170C33-8CB4-1842-9AC3-2499D46AE0BA}" type="pres">
      <dgm:prSet presAssocID="{C4E254F3-FF43-8741-8A56-03BC9096015D}" presName="imgShp" presStyleLbl="fgImgPlace1" presStyleIdx="1" presStyleCnt="4" custLinFactNeighborX="-75428" custLinFactNeighborY="36455"/>
      <dgm:spPr/>
    </dgm:pt>
    <dgm:pt modelId="{C9254A2F-0828-AF48-B77C-0D2F7D692063}" type="pres">
      <dgm:prSet presAssocID="{C4E254F3-FF43-8741-8A56-03BC9096015D}" presName="txShp" presStyleLbl="node1" presStyleIdx="1" presStyleCnt="4" custScaleX="128150" custLinFactNeighborX="-3" custLinFactNeighborY="36635">
        <dgm:presLayoutVars>
          <dgm:bulletEnabled val="1"/>
        </dgm:presLayoutVars>
      </dgm:prSet>
      <dgm:spPr/>
      <dgm:t>
        <a:bodyPr/>
        <a:lstStyle/>
        <a:p>
          <a:endParaRPr lang="en-US"/>
        </a:p>
      </dgm:t>
    </dgm:pt>
    <dgm:pt modelId="{93DE1C1D-F8D7-F644-B854-51B2D4DC63BF}" type="pres">
      <dgm:prSet presAssocID="{9F19DEB9-CD30-F040-BAAB-19C916924BDB}" presName="spacing" presStyleCnt="0"/>
      <dgm:spPr/>
    </dgm:pt>
    <dgm:pt modelId="{CBA4D800-7CB6-AA44-B1BD-EE9C75F7E836}" type="pres">
      <dgm:prSet presAssocID="{F4EFD0CF-A516-EA4F-BD73-478845613D65}" presName="composite" presStyleCnt="0"/>
      <dgm:spPr/>
    </dgm:pt>
    <dgm:pt modelId="{F0037A7D-FF16-9A46-99D0-F31AE0EEC003}" type="pres">
      <dgm:prSet presAssocID="{F4EFD0CF-A516-EA4F-BD73-478845613D65}" presName="imgShp" presStyleLbl="fgImgPlace1" presStyleIdx="2" presStyleCnt="4" custLinFactNeighborX="-73642" custLinFactNeighborY="19490"/>
      <dgm:spPr/>
    </dgm:pt>
    <dgm:pt modelId="{52232509-5887-3348-A2F7-CA3A95724433}" type="pres">
      <dgm:prSet presAssocID="{F4EFD0CF-A516-EA4F-BD73-478845613D65}" presName="txShp" presStyleLbl="node1" presStyleIdx="2" presStyleCnt="4" custScaleX="128150" custLinFactNeighborX="313" custLinFactNeighborY="19670">
        <dgm:presLayoutVars>
          <dgm:bulletEnabled val="1"/>
        </dgm:presLayoutVars>
      </dgm:prSet>
      <dgm:spPr/>
      <dgm:t>
        <a:bodyPr/>
        <a:lstStyle/>
        <a:p>
          <a:endParaRPr lang="en-US"/>
        </a:p>
      </dgm:t>
    </dgm:pt>
    <dgm:pt modelId="{87664958-A272-3C47-893C-4116A33DFADE}" type="pres">
      <dgm:prSet presAssocID="{5494AF0E-B3B0-1440-8C61-AFF7806C0B34}" presName="spacing" presStyleCnt="0"/>
      <dgm:spPr/>
    </dgm:pt>
    <dgm:pt modelId="{18F8BA92-1165-2642-827C-E5F2465486EE}" type="pres">
      <dgm:prSet presAssocID="{7A89AB51-6310-7041-9DBB-B41C26D392D4}" presName="composite" presStyleCnt="0"/>
      <dgm:spPr/>
    </dgm:pt>
    <dgm:pt modelId="{7FB5D7CA-B2DD-FD41-BC6C-EAAFC6935F00}" type="pres">
      <dgm:prSet presAssocID="{7A89AB51-6310-7041-9DBB-B41C26D392D4}" presName="imgShp" presStyleLbl="fgImgPlace1" presStyleIdx="3" presStyleCnt="4" custLinFactNeighborX="-76011" custLinFactNeighborY="-180"/>
      <dgm:spPr/>
    </dgm:pt>
    <dgm:pt modelId="{84E5C68A-8A60-5248-877C-0915F8196248}" type="pres">
      <dgm:prSet presAssocID="{7A89AB51-6310-7041-9DBB-B41C26D392D4}" presName="txShp" presStyleLbl="node1" presStyleIdx="3" presStyleCnt="4" custScaleX="128150">
        <dgm:presLayoutVars>
          <dgm:bulletEnabled val="1"/>
        </dgm:presLayoutVars>
      </dgm:prSet>
      <dgm:spPr/>
      <dgm:t>
        <a:bodyPr/>
        <a:lstStyle/>
        <a:p>
          <a:endParaRPr lang="en-US"/>
        </a:p>
      </dgm:t>
    </dgm:pt>
  </dgm:ptLst>
  <dgm:cxnLst>
    <dgm:cxn modelId="{0BDC4A2F-304E-584C-B8C8-D3DAC5E08DD9}" srcId="{FF58B86A-4277-5848-98DD-0B1D79BB5075}" destId="{7A89AB51-6310-7041-9DBB-B41C26D392D4}" srcOrd="3" destOrd="0" parTransId="{EAB31872-CE2F-ED40-A672-962DDD700BFE}" sibTransId="{1A6D1D98-EDE7-6745-9619-7D3F48A407F4}"/>
    <dgm:cxn modelId="{598DCDE4-C525-334B-A84B-28F0B8E1DF50}" type="presOf" srcId="{F4EFD0CF-A516-EA4F-BD73-478845613D65}" destId="{52232509-5887-3348-A2F7-CA3A95724433}" srcOrd="0" destOrd="0" presId="urn:microsoft.com/office/officeart/2005/8/layout/vList3#5"/>
    <dgm:cxn modelId="{E4F535BE-8A87-B347-B798-FB6898BDD53B}" srcId="{FF58B86A-4277-5848-98DD-0B1D79BB5075}" destId="{C05024FE-0808-3C45-9904-64CED426411D}" srcOrd="0" destOrd="0" parTransId="{70925AA9-13EC-A149-B861-40AED35A18D6}" sibTransId="{913D7BFF-FF1A-3D45-91EB-B5993CCCF98C}"/>
    <dgm:cxn modelId="{EE628926-0987-2F49-BD3E-A56C22CB70F5}" srcId="{FF58B86A-4277-5848-98DD-0B1D79BB5075}" destId="{C4E254F3-FF43-8741-8A56-03BC9096015D}" srcOrd="1" destOrd="0" parTransId="{8FBFEBEB-5441-104A-A974-3F0CA13B4DBB}" sibTransId="{9F19DEB9-CD30-F040-BAAB-19C916924BDB}"/>
    <dgm:cxn modelId="{11D3CC3C-1818-D349-A009-3E006391A1AF}" type="presOf" srcId="{7A89AB51-6310-7041-9DBB-B41C26D392D4}" destId="{84E5C68A-8A60-5248-877C-0915F8196248}" srcOrd="0" destOrd="0" presId="urn:microsoft.com/office/officeart/2005/8/layout/vList3#5"/>
    <dgm:cxn modelId="{C2C07D73-2201-7D41-8220-14AD062824AF}" type="presOf" srcId="{C05024FE-0808-3C45-9904-64CED426411D}" destId="{A5976D9A-A34E-8644-9D6B-C6972A8220A1}" srcOrd="0" destOrd="0" presId="urn:microsoft.com/office/officeart/2005/8/layout/vList3#5"/>
    <dgm:cxn modelId="{C025CFC7-CDE6-344D-8FCE-C55829F2706B}" type="presOf" srcId="{FF58B86A-4277-5848-98DD-0B1D79BB5075}" destId="{D3646B1F-FFD1-954D-A441-6A4E061F21ED}" srcOrd="0" destOrd="0" presId="urn:microsoft.com/office/officeart/2005/8/layout/vList3#5"/>
    <dgm:cxn modelId="{F324653C-8513-DA41-87C9-3DC6D21F6A7E}" type="presOf" srcId="{C4E254F3-FF43-8741-8A56-03BC9096015D}" destId="{C9254A2F-0828-AF48-B77C-0D2F7D692063}" srcOrd="0" destOrd="0" presId="urn:microsoft.com/office/officeart/2005/8/layout/vList3#5"/>
    <dgm:cxn modelId="{DBB5C6D7-5825-6C4D-B340-527E7BC221E7}" srcId="{FF58B86A-4277-5848-98DD-0B1D79BB5075}" destId="{F4EFD0CF-A516-EA4F-BD73-478845613D65}" srcOrd="2" destOrd="0" parTransId="{E740FAFF-B2D2-944C-BDD2-706BD9AA1F8C}" sibTransId="{5494AF0E-B3B0-1440-8C61-AFF7806C0B34}"/>
    <dgm:cxn modelId="{6E22DD2C-6C20-CF45-9E4B-AA42E0A9812A}" type="presParOf" srcId="{D3646B1F-FFD1-954D-A441-6A4E061F21ED}" destId="{F3440037-8BCE-6F49-9049-402D97F3FB0C}" srcOrd="0" destOrd="0" presId="urn:microsoft.com/office/officeart/2005/8/layout/vList3#5"/>
    <dgm:cxn modelId="{C4CE7484-30C0-164D-B897-D6FF2A3C2534}" type="presParOf" srcId="{F3440037-8BCE-6F49-9049-402D97F3FB0C}" destId="{240B71FB-AE1D-0D4D-AD7B-3F13EB92E971}" srcOrd="0" destOrd="0" presId="urn:microsoft.com/office/officeart/2005/8/layout/vList3#5"/>
    <dgm:cxn modelId="{816C9B8A-47D9-4E4C-946A-BDC574111355}" type="presParOf" srcId="{F3440037-8BCE-6F49-9049-402D97F3FB0C}" destId="{A5976D9A-A34E-8644-9D6B-C6972A8220A1}" srcOrd="1" destOrd="0" presId="urn:microsoft.com/office/officeart/2005/8/layout/vList3#5"/>
    <dgm:cxn modelId="{385E21D4-D80F-EA40-B5C8-875AA1473DF6}" type="presParOf" srcId="{D3646B1F-FFD1-954D-A441-6A4E061F21ED}" destId="{68D08CB9-9CA8-8341-9FF1-F3A275177E2B}" srcOrd="1" destOrd="0" presId="urn:microsoft.com/office/officeart/2005/8/layout/vList3#5"/>
    <dgm:cxn modelId="{5CEAB751-9597-EC45-92C6-AFA2DA72A11C}" type="presParOf" srcId="{D3646B1F-FFD1-954D-A441-6A4E061F21ED}" destId="{C180BA33-DA83-8945-8FD2-5B0EC6D689C5}" srcOrd="2" destOrd="0" presId="urn:microsoft.com/office/officeart/2005/8/layout/vList3#5"/>
    <dgm:cxn modelId="{0658826C-8A8F-C646-9236-72BB93C85CDC}" type="presParOf" srcId="{C180BA33-DA83-8945-8FD2-5B0EC6D689C5}" destId="{50170C33-8CB4-1842-9AC3-2499D46AE0BA}" srcOrd="0" destOrd="0" presId="urn:microsoft.com/office/officeart/2005/8/layout/vList3#5"/>
    <dgm:cxn modelId="{D12B8C46-7928-8C44-B13E-023072705A39}" type="presParOf" srcId="{C180BA33-DA83-8945-8FD2-5B0EC6D689C5}" destId="{C9254A2F-0828-AF48-B77C-0D2F7D692063}" srcOrd="1" destOrd="0" presId="urn:microsoft.com/office/officeart/2005/8/layout/vList3#5"/>
    <dgm:cxn modelId="{9B63C715-6381-434F-A175-69175A7B7AC3}" type="presParOf" srcId="{D3646B1F-FFD1-954D-A441-6A4E061F21ED}" destId="{93DE1C1D-F8D7-F644-B854-51B2D4DC63BF}" srcOrd="3" destOrd="0" presId="urn:microsoft.com/office/officeart/2005/8/layout/vList3#5"/>
    <dgm:cxn modelId="{904BB863-EF55-B348-B132-658C721A3E0E}" type="presParOf" srcId="{D3646B1F-FFD1-954D-A441-6A4E061F21ED}" destId="{CBA4D800-7CB6-AA44-B1BD-EE9C75F7E836}" srcOrd="4" destOrd="0" presId="urn:microsoft.com/office/officeart/2005/8/layout/vList3#5"/>
    <dgm:cxn modelId="{012BF9B3-5E1A-274A-8BA6-B7F5E415B1DE}" type="presParOf" srcId="{CBA4D800-7CB6-AA44-B1BD-EE9C75F7E836}" destId="{F0037A7D-FF16-9A46-99D0-F31AE0EEC003}" srcOrd="0" destOrd="0" presId="urn:microsoft.com/office/officeart/2005/8/layout/vList3#5"/>
    <dgm:cxn modelId="{DB3417B8-0E17-C54D-B361-40C4CE06B7A3}" type="presParOf" srcId="{CBA4D800-7CB6-AA44-B1BD-EE9C75F7E836}" destId="{52232509-5887-3348-A2F7-CA3A95724433}" srcOrd="1" destOrd="0" presId="urn:microsoft.com/office/officeart/2005/8/layout/vList3#5"/>
    <dgm:cxn modelId="{E0878E7C-0B41-E54C-B753-AD222FDB9F29}" type="presParOf" srcId="{D3646B1F-FFD1-954D-A441-6A4E061F21ED}" destId="{87664958-A272-3C47-893C-4116A33DFADE}" srcOrd="5" destOrd="0" presId="urn:microsoft.com/office/officeart/2005/8/layout/vList3#5"/>
    <dgm:cxn modelId="{C2337606-194A-8740-A36C-8DC008427B7A}" type="presParOf" srcId="{D3646B1F-FFD1-954D-A441-6A4E061F21ED}" destId="{18F8BA92-1165-2642-827C-E5F2465486EE}" srcOrd="6" destOrd="0" presId="urn:microsoft.com/office/officeart/2005/8/layout/vList3#5"/>
    <dgm:cxn modelId="{C89B11DB-D275-434C-B907-AF31829B7F0E}" type="presParOf" srcId="{18F8BA92-1165-2642-827C-E5F2465486EE}" destId="{7FB5D7CA-B2DD-FD41-BC6C-EAAFC6935F00}" srcOrd="0" destOrd="0" presId="urn:microsoft.com/office/officeart/2005/8/layout/vList3#5"/>
    <dgm:cxn modelId="{E2775228-957F-F74A-8AF2-0CA7836E83CF}" type="presParOf" srcId="{18F8BA92-1165-2642-827C-E5F2465486EE}" destId="{84E5C68A-8A60-5248-877C-0915F8196248}"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8C26DE-B2F1-4B93-9DB6-FF2FA7B002B7}"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en-US"/>
        </a:p>
      </dgm:t>
    </dgm:pt>
    <dgm:pt modelId="{D12DD0FB-D431-4A14-8FB3-59EC223DE63C}">
      <dgm:prSet custT="1"/>
      <dgm:spPr/>
      <dgm:t>
        <a:bodyPr/>
        <a:lstStyle/>
        <a:p>
          <a:r>
            <a:rPr lang="en-US" sz="2800" b="1" dirty="0" smtClean="0">
              <a:effectLst>
                <a:outerShdw blurRad="38100" dist="38100" dir="2700000" algn="tl">
                  <a:srgbClr val="000000">
                    <a:alpha val="43137"/>
                  </a:srgbClr>
                </a:outerShdw>
              </a:effectLst>
            </a:rPr>
            <a:t>Behavior is the result of values, beliefs, mindsets and attitudes that dictate our actions, often at a subconscious level. </a:t>
          </a:r>
          <a:endParaRPr lang="en-US" sz="2800" b="1" dirty="0">
            <a:effectLst>
              <a:outerShdw blurRad="38100" dist="38100" dir="2700000" algn="tl">
                <a:srgbClr val="000000">
                  <a:alpha val="43137"/>
                </a:srgbClr>
              </a:outerShdw>
            </a:effectLst>
          </a:endParaRPr>
        </a:p>
      </dgm:t>
    </dgm:pt>
    <dgm:pt modelId="{9181E4DD-562A-4926-AC82-328EC447980E}" type="parTrans" cxnId="{3A7A4044-F05E-4F59-B668-E9DAA2CB5B9A}">
      <dgm:prSet/>
      <dgm:spPr/>
      <dgm:t>
        <a:bodyPr/>
        <a:lstStyle/>
        <a:p>
          <a:endParaRPr lang="en-US"/>
        </a:p>
      </dgm:t>
    </dgm:pt>
    <dgm:pt modelId="{0EB0E0CB-4C07-4C43-96FA-82DDCEBB9FA5}" type="sibTrans" cxnId="{3A7A4044-F05E-4F59-B668-E9DAA2CB5B9A}">
      <dgm:prSet/>
      <dgm:spPr/>
      <dgm:t>
        <a:bodyPr/>
        <a:lstStyle/>
        <a:p>
          <a:endParaRPr lang="en-US"/>
        </a:p>
      </dgm:t>
    </dgm:pt>
    <dgm:pt modelId="{F899098C-7F2D-443A-922B-F8473AD1F8C4}">
      <dgm:prSet custT="1"/>
      <dgm:spPr>
        <a:solidFill>
          <a:schemeClr val="tx2">
            <a:lumMod val="75000"/>
          </a:schemeClr>
        </a:solidFill>
      </dgm:spPr>
      <dgm:t>
        <a:bodyPr/>
        <a:lstStyle/>
        <a:p>
          <a:r>
            <a:rPr lang="en-US" sz="2800" b="1" dirty="0" smtClean="0">
              <a:effectLst>
                <a:outerShdw blurRad="38100" dist="38100" dir="2700000" algn="tl">
                  <a:srgbClr val="000000">
                    <a:alpha val="43137"/>
                  </a:srgbClr>
                </a:outerShdw>
              </a:effectLst>
            </a:rPr>
            <a:t>We possess many beliefs and attitudes that we did not choose – they were instilled by parents or other social and cultural forces and adopted without much reflection.</a:t>
          </a:r>
          <a:endParaRPr lang="en-US" sz="2800" b="1" dirty="0">
            <a:effectLst>
              <a:outerShdw blurRad="38100" dist="38100" dir="2700000" algn="tl">
                <a:srgbClr val="000000">
                  <a:alpha val="43137"/>
                </a:srgbClr>
              </a:outerShdw>
            </a:effectLst>
          </a:endParaRPr>
        </a:p>
      </dgm:t>
    </dgm:pt>
    <dgm:pt modelId="{F38A0D8C-A9B3-4232-A354-A2E9BFEAA332}" type="parTrans" cxnId="{725C170C-BC28-4E5A-9230-51784055F279}">
      <dgm:prSet/>
      <dgm:spPr/>
      <dgm:t>
        <a:bodyPr/>
        <a:lstStyle/>
        <a:p>
          <a:endParaRPr lang="en-US"/>
        </a:p>
      </dgm:t>
    </dgm:pt>
    <dgm:pt modelId="{8B906E03-2379-44A0-82CC-029D2A4A7488}" type="sibTrans" cxnId="{725C170C-BC28-4E5A-9230-51784055F279}">
      <dgm:prSet/>
      <dgm:spPr/>
      <dgm:t>
        <a:bodyPr/>
        <a:lstStyle/>
        <a:p>
          <a:endParaRPr lang="en-US"/>
        </a:p>
      </dgm:t>
    </dgm:pt>
    <dgm:pt modelId="{A4E00868-9211-42CA-986F-87162EB99BD3}" type="pres">
      <dgm:prSet presAssocID="{508C26DE-B2F1-4B93-9DB6-FF2FA7B002B7}" presName="CompostProcess" presStyleCnt="0">
        <dgm:presLayoutVars>
          <dgm:dir/>
          <dgm:resizeHandles val="exact"/>
        </dgm:presLayoutVars>
      </dgm:prSet>
      <dgm:spPr/>
      <dgm:t>
        <a:bodyPr/>
        <a:lstStyle/>
        <a:p>
          <a:endParaRPr lang="en-US"/>
        </a:p>
      </dgm:t>
    </dgm:pt>
    <dgm:pt modelId="{601D6C91-C6FF-4677-91F4-8EDA20A8A866}" type="pres">
      <dgm:prSet presAssocID="{508C26DE-B2F1-4B93-9DB6-FF2FA7B002B7}" presName="arrow" presStyleLbl="bgShp" presStyleIdx="0" presStyleCnt="1"/>
      <dgm:spPr/>
    </dgm:pt>
    <dgm:pt modelId="{9BABA74A-3341-4CE6-AF31-0BD58150EB01}" type="pres">
      <dgm:prSet presAssocID="{508C26DE-B2F1-4B93-9DB6-FF2FA7B002B7}" presName="linearProcess" presStyleCnt="0"/>
      <dgm:spPr/>
    </dgm:pt>
    <dgm:pt modelId="{9EFED5A2-41DE-4FAD-B527-437C0FB0C111}" type="pres">
      <dgm:prSet presAssocID="{D12DD0FB-D431-4A14-8FB3-59EC223DE63C}" presName="textNode" presStyleLbl="node1" presStyleIdx="0" presStyleCnt="2">
        <dgm:presLayoutVars>
          <dgm:bulletEnabled val="1"/>
        </dgm:presLayoutVars>
      </dgm:prSet>
      <dgm:spPr/>
      <dgm:t>
        <a:bodyPr/>
        <a:lstStyle/>
        <a:p>
          <a:endParaRPr lang="en-US"/>
        </a:p>
      </dgm:t>
    </dgm:pt>
    <dgm:pt modelId="{9750DF88-261A-4201-A616-976617F08772}" type="pres">
      <dgm:prSet presAssocID="{0EB0E0CB-4C07-4C43-96FA-82DDCEBB9FA5}" presName="sibTrans" presStyleCnt="0"/>
      <dgm:spPr/>
    </dgm:pt>
    <dgm:pt modelId="{2BEF6055-4ACD-4D27-ACDA-6917F3573C5A}" type="pres">
      <dgm:prSet presAssocID="{F899098C-7F2D-443A-922B-F8473AD1F8C4}" presName="textNode" presStyleLbl="node1" presStyleIdx="1" presStyleCnt="2" custScaleX="96641" custScaleY="142045">
        <dgm:presLayoutVars>
          <dgm:bulletEnabled val="1"/>
        </dgm:presLayoutVars>
      </dgm:prSet>
      <dgm:spPr/>
      <dgm:t>
        <a:bodyPr/>
        <a:lstStyle/>
        <a:p>
          <a:endParaRPr lang="en-US"/>
        </a:p>
      </dgm:t>
    </dgm:pt>
  </dgm:ptLst>
  <dgm:cxnLst>
    <dgm:cxn modelId="{9D2EA1DD-BF12-F44E-A44D-CE0A3C944BA0}" type="presOf" srcId="{D12DD0FB-D431-4A14-8FB3-59EC223DE63C}" destId="{9EFED5A2-41DE-4FAD-B527-437C0FB0C111}" srcOrd="0" destOrd="0" presId="urn:microsoft.com/office/officeart/2005/8/layout/hProcess9"/>
    <dgm:cxn modelId="{77697087-52D1-3C4E-8198-4C1368603069}" type="presOf" srcId="{508C26DE-B2F1-4B93-9DB6-FF2FA7B002B7}" destId="{A4E00868-9211-42CA-986F-87162EB99BD3}" srcOrd="0" destOrd="0" presId="urn:microsoft.com/office/officeart/2005/8/layout/hProcess9"/>
    <dgm:cxn modelId="{725C170C-BC28-4E5A-9230-51784055F279}" srcId="{508C26DE-B2F1-4B93-9DB6-FF2FA7B002B7}" destId="{F899098C-7F2D-443A-922B-F8473AD1F8C4}" srcOrd="1" destOrd="0" parTransId="{F38A0D8C-A9B3-4232-A354-A2E9BFEAA332}" sibTransId="{8B906E03-2379-44A0-82CC-029D2A4A7488}"/>
    <dgm:cxn modelId="{3A7A4044-F05E-4F59-B668-E9DAA2CB5B9A}" srcId="{508C26DE-B2F1-4B93-9DB6-FF2FA7B002B7}" destId="{D12DD0FB-D431-4A14-8FB3-59EC223DE63C}" srcOrd="0" destOrd="0" parTransId="{9181E4DD-562A-4926-AC82-328EC447980E}" sibTransId="{0EB0E0CB-4C07-4C43-96FA-82DDCEBB9FA5}"/>
    <dgm:cxn modelId="{2BC2AB5E-8290-E74E-A659-E4CC6644867B}" type="presOf" srcId="{F899098C-7F2D-443A-922B-F8473AD1F8C4}" destId="{2BEF6055-4ACD-4D27-ACDA-6917F3573C5A}" srcOrd="0" destOrd="0" presId="urn:microsoft.com/office/officeart/2005/8/layout/hProcess9"/>
    <dgm:cxn modelId="{A37355FA-AC28-6D4D-B358-AE5C36F85D23}" type="presParOf" srcId="{A4E00868-9211-42CA-986F-87162EB99BD3}" destId="{601D6C91-C6FF-4677-91F4-8EDA20A8A866}" srcOrd="0" destOrd="0" presId="urn:microsoft.com/office/officeart/2005/8/layout/hProcess9"/>
    <dgm:cxn modelId="{B34C00D5-4594-6F4E-B2D2-4C182B662125}" type="presParOf" srcId="{A4E00868-9211-42CA-986F-87162EB99BD3}" destId="{9BABA74A-3341-4CE6-AF31-0BD58150EB01}" srcOrd="1" destOrd="0" presId="urn:microsoft.com/office/officeart/2005/8/layout/hProcess9"/>
    <dgm:cxn modelId="{86EDA43D-1892-6644-9030-B6D66F9AEEA0}" type="presParOf" srcId="{9BABA74A-3341-4CE6-AF31-0BD58150EB01}" destId="{9EFED5A2-41DE-4FAD-B527-437C0FB0C111}" srcOrd="0" destOrd="0" presId="urn:microsoft.com/office/officeart/2005/8/layout/hProcess9"/>
    <dgm:cxn modelId="{8B261387-B886-FE4F-8852-9CA3FED878B5}" type="presParOf" srcId="{9BABA74A-3341-4CE6-AF31-0BD58150EB01}" destId="{9750DF88-261A-4201-A616-976617F08772}" srcOrd="1" destOrd="0" presId="urn:microsoft.com/office/officeart/2005/8/layout/hProcess9"/>
    <dgm:cxn modelId="{F03CC877-AAB4-9148-8632-8722B9F2CD8A}" type="presParOf" srcId="{9BABA74A-3341-4CE6-AF31-0BD58150EB01}" destId="{2BEF6055-4ACD-4D27-ACDA-6917F3573C5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C4AB6A81-CCA7-1044-97C9-8E6E238EDFAD}"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3743EB8-63DF-5E42-9207-A77A66A8742C}">
      <dgm:prSet phldrT="[Text]"/>
      <dgm:spPr/>
      <dgm:t>
        <a:bodyPr/>
        <a:lstStyle/>
        <a:p>
          <a:r>
            <a:rPr lang="en-US" dirty="0" smtClean="0">
              <a:solidFill>
                <a:srgbClr val="FFFFFF"/>
              </a:solidFill>
            </a:rPr>
            <a:t>Lauren Hill’s dreams come true – November 2014 </a:t>
          </a:r>
          <a:endParaRPr lang="en-US" dirty="0"/>
        </a:p>
      </dgm:t>
    </dgm:pt>
    <dgm:pt modelId="{4B852869-045F-A24D-8971-EB3EDB488DAF}" type="parTrans" cxnId="{C7C2326A-50A6-3742-95E0-AD70D8FEEF9D}">
      <dgm:prSet/>
      <dgm:spPr/>
      <dgm:t>
        <a:bodyPr/>
        <a:lstStyle/>
        <a:p>
          <a:endParaRPr lang="en-US"/>
        </a:p>
      </dgm:t>
    </dgm:pt>
    <dgm:pt modelId="{360F820B-1E68-9D44-BFB9-37A8911FF101}" type="sibTrans" cxnId="{C7C2326A-50A6-3742-95E0-AD70D8FEEF9D}">
      <dgm:prSet/>
      <dgm:spPr/>
      <dgm:t>
        <a:bodyPr/>
        <a:lstStyle/>
        <a:p>
          <a:endParaRPr lang="en-US"/>
        </a:p>
      </dgm:t>
    </dgm:pt>
    <dgm:pt modelId="{13A2B87B-C54C-B547-8F5E-4DBC3D02774E}" type="pres">
      <dgm:prSet presAssocID="{C4AB6A81-CCA7-1044-97C9-8E6E238EDFAD}" presName="diagram" presStyleCnt="0">
        <dgm:presLayoutVars>
          <dgm:dir/>
          <dgm:resizeHandles val="exact"/>
        </dgm:presLayoutVars>
      </dgm:prSet>
      <dgm:spPr/>
      <dgm:t>
        <a:bodyPr/>
        <a:lstStyle/>
        <a:p>
          <a:endParaRPr lang="en-US"/>
        </a:p>
      </dgm:t>
    </dgm:pt>
    <dgm:pt modelId="{7382DFC2-772F-5D4B-94FF-A49E13E90491}" type="pres">
      <dgm:prSet presAssocID="{A3743EB8-63DF-5E42-9207-A77A66A8742C}" presName="node" presStyleLbl="node1" presStyleIdx="0" presStyleCnt="1" custScaleX="149292" custLinFactNeighborX="-1443" custLinFactNeighborY="-727">
        <dgm:presLayoutVars>
          <dgm:bulletEnabled val="1"/>
        </dgm:presLayoutVars>
      </dgm:prSet>
      <dgm:spPr/>
      <dgm:t>
        <a:bodyPr/>
        <a:lstStyle/>
        <a:p>
          <a:endParaRPr lang="en-US"/>
        </a:p>
      </dgm:t>
    </dgm:pt>
  </dgm:ptLst>
  <dgm:cxnLst>
    <dgm:cxn modelId="{C7C2326A-50A6-3742-95E0-AD70D8FEEF9D}" srcId="{C4AB6A81-CCA7-1044-97C9-8E6E238EDFAD}" destId="{A3743EB8-63DF-5E42-9207-A77A66A8742C}" srcOrd="0" destOrd="0" parTransId="{4B852869-045F-A24D-8971-EB3EDB488DAF}" sibTransId="{360F820B-1E68-9D44-BFB9-37A8911FF101}"/>
    <dgm:cxn modelId="{DA9BA212-71DD-574D-9B30-4EF1934E7DF9}" type="presOf" srcId="{C4AB6A81-CCA7-1044-97C9-8E6E238EDFAD}" destId="{13A2B87B-C54C-B547-8F5E-4DBC3D02774E}" srcOrd="0" destOrd="0" presId="urn:microsoft.com/office/officeart/2005/8/layout/default"/>
    <dgm:cxn modelId="{66A65118-51F5-AF41-9136-D297141A3765}" type="presOf" srcId="{A3743EB8-63DF-5E42-9207-A77A66A8742C}" destId="{7382DFC2-772F-5D4B-94FF-A49E13E90491}" srcOrd="0" destOrd="0" presId="urn:microsoft.com/office/officeart/2005/8/layout/default"/>
    <dgm:cxn modelId="{59B4154C-F009-4147-A256-67CB059184C9}" type="presParOf" srcId="{13A2B87B-C54C-B547-8F5E-4DBC3D02774E}" destId="{7382DFC2-772F-5D4B-94FF-A49E13E9049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AB6425E-23E1-6949-9CD3-D285611BE7D7}"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B2DEEE66-6302-3545-AC1E-0D963ABAF978}">
      <dgm:prSet phldrT="[Text]" custT="1"/>
      <dgm:spPr/>
      <dgm:t>
        <a:bodyPr/>
        <a:lstStyle/>
        <a:p>
          <a:r>
            <a:rPr lang="en-US" sz="2800" dirty="0" smtClean="0"/>
            <a:t>On April 10, 2015, Lauren died at age 19 after her battle with brain cancer</a:t>
          </a:r>
          <a:endParaRPr lang="en-US" sz="2800" dirty="0"/>
        </a:p>
      </dgm:t>
    </dgm:pt>
    <dgm:pt modelId="{CE46936E-320C-B048-9B83-3EC20D16AF41}" type="parTrans" cxnId="{2E6805D0-B3D7-B34C-A759-E8D94FB93DD7}">
      <dgm:prSet/>
      <dgm:spPr/>
      <dgm:t>
        <a:bodyPr/>
        <a:lstStyle/>
        <a:p>
          <a:endParaRPr lang="en-US"/>
        </a:p>
      </dgm:t>
    </dgm:pt>
    <dgm:pt modelId="{109D8F88-ED7D-BF41-A8CA-14A9B8CF7939}" type="sibTrans" cxnId="{2E6805D0-B3D7-B34C-A759-E8D94FB93DD7}">
      <dgm:prSet/>
      <dgm:spPr/>
      <dgm:t>
        <a:bodyPr/>
        <a:lstStyle/>
        <a:p>
          <a:endParaRPr lang="en-US"/>
        </a:p>
      </dgm:t>
    </dgm:pt>
    <dgm:pt modelId="{5B969F16-56F1-4D47-92C7-F89374A19315}" type="pres">
      <dgm:prSet presAssocID="{DAB6425E-23E1-6949-9CD3-D285611BE7D7}" presName="diagram" presStyleCnt="0">
        <dgm:presLayoutVars>
          <dgm:dir/>
          <dgm:resizeHandles val="exact"/>
        </dgm:presLayoutVars>
      </dgm:prSet>
      <dgm:spPr/>
      <dgm:t>
        <a:bodyPr/>
        <a:lstStyle/>
        <a:p>
          <a:endParaRPr lang="en-US"/>
        </a:p>
      </dgm:t>
    </dgm:pt>
    <dgm:pt modelId="{EF4CB8BE-E2D7-2A4A-9AEE-EDA5B700EB5B}" type="pres">
      <dgm:prSet presAssocID="{B2DEEE66-6302-3545-AC1E-0D963ABAF978}" presName="node" presStyleLbl="node1" presStyleIdx="0" presStyleCnt="1" custLinFactNeighborX="1657" custLinFactNeighborY="2307">
        <dgm:presLayoutVars>
          <dgm:bulletEnabled val="1"/>
        </dgm:presLayoutVars>
      </dgm:prSet>
      <dgm:spPr/>
      <dgm:t>
        <a:bodyPr/>
        <a:lstStyle/>
        <a:p>
          <a:endParaRPr lang="en-US"/>
        </a:p>
      </dgm:t>
    </dgm:pt>
  </dgm:ptLst>
  <dgm:cxnLst>
    <dgm:cxn modelId="{2E7194FD-3236-9840-9129-3BFCC8C27469}" type="presOf" srcId="{B2DEEE66-6302-3545-AC1E-0D963ABAF978}" destId="{EF4CB8BE-E2D7-2A4A-9AEE-EDA5B700EB5B}" srcOrd="0" destOrd="0" presId="urn:microsoft.com/office/officeart/2005/8/layout/default"/>
    <dgm:cxn modelId="{2E6805D0-B3D7-B34C-A759-E8D94FB93DD7}" srcId="{DAB6425E-23E1-6949-9CD3-D285611BE7D7}" destId="{B2DEEE66-6302-3545-AC1E-0D963ABAF978}" srcOrd="0" destOrd="0" parTransId="{CE46936E-320C-B048-9B83-3EC20D16AF41}" sibTransId="{109D8F88-ED7D-BF41-A8CA-14A9B8CF7939}"/>
    <dgm:cxn modelId="{5D49D967-A156-1E48-9C83-3EC373EFA9F7}" type="presOf" srcId="{DAB6425E-23E1-6949-9CD3-D285611BE7D7}" destId="{5B969F16-56F1-4D47-92C7-F89374A19315}" srcOrd="0" destOrd="0" presId="urn:microsoft.com/office/officeart/2005/8/layout/default"/>
    <dgm:cxn modelId="{3366BEEF-D53A-6940-9AA7-6F78BD2E298F}" type="presParOf" srcId="{5B969F16-56F1-4D47-92C7-F89374A19315}" destId="{EF4CB8BE-E2D7-2A4A-9AEE-EDA5B700EB5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4CF3DF2-DAFE-44D5-8C3E-563983C7ACA4}" type="doc">
      <dgm:prSet loTypeId="urn:microsoft.com/office/officeart/2005/8/layout/list1" loCatId="" qsTypeId="urn:microsoft.com/office/officeart/2005/8/quickstyle/3d2" qsCatId="3D" csTypeId="urn:microsoft.com/office/officeart/2005/8/colors/accent1_2" csCatId="accent1" phldr="1"/>
      <dgm:spPr/>
      <dgm:t>
        <a:bodyPr/>
        <a:lstStyle/>
        <a:p>
          <a:endParaRPr lang="en-US"/>
        </a:p>
      </dgm:t>
    </dgm:pt>
    <dgm:pt modelId="{78180643-E4DE-44D1-B216-6988198FB594}">
      <dgm:prSet custT="1"/>
      <dgm:spPr>
        <a:solidFill>
          <a:srgbClr val="DC3835"/>
        </a:solidFill>
        <a:scene3d>
          <a:camera prst="orthographicFront"/>
          <a:lightRig rig="threePt" dir="t">
            <a:rot lat="0" lon="0" rev="7500000"/>
          </a:lightRig>
        </a:scene3d>
        <a:sp3d prstMaterial="plastic"/>
      </dgm:spPr>
      <dgm:t>
        <a:bodyPr/>
        <a:lstStyle/>
        <a:p>
          <a:pPr rtl="0"/>
          <a:r>
            <a:rPr lang="en-US" sz="2400" b="0" dirty="0" smtClean="0">
              <a:solidFill>
                <a:schemeClr val="bg1"/>
              </a:solidFill>
            </a:rPr>
            <a:t>A  Culture of Kindness exists when the climate of a place promotes kindness and discourages unkind thoughts and actions.</a:t>
          </a:r>
          <a:endParaRPr lang="en-US" sz="2400" b="0" dirty="0">
            <a:solidFill>
              <a:schemeClr val="bg1"/>
            </a:solidFill>
          </a:endParaRPr>
        </a:p>
      </dgm:t>
    </dgm:pt>
    <dgm:pt modelId="{2ECAE86E-7909-40A1-A03A-B1CA46A267AE}" type="parTrans" cxnId="{11257BF1-924F-42FF-B016-9BA0CBA0828A}">
      <dgm:prSet/>
      <dgm:spPr/>
      <dgm:t>
        <a:bodyPr/>
        <a:lstStyle/>
        <a:p>
          <a:endParaRPr lang="en-US"/>
        </a:p>
      </dgm:t>
    </dgm:pt>
    <dgm:pt modelId="{1DC65ED3-782A-4105-B892-F70F6F985539}" type="sibTrans" cxnId="{11257BF1-924F-42FF-B016-9BA0CBA0828A}">
      <dgm:prSet/>
      <dgm:spPr/>
      <dgm:t>
        <a:bodyPr/>
        <a:lstStyle/>
        <a:p>
          <a:endParaRPr lang="en-US"/>
        </a:p>
      </dgm:t>
    </dgm:pt>
    <dgm:pt modelId="{1D8A5665-ACBD-4481-B8CC-294864FA431E}">
      <dgm:prSet custT="1"/>
      <dgm:spPr>
        <a:solidFill>
          <a:srgbClr val="6682B5"/>
        </a:solidFill>
        <a:scene3d>
          <a:camera prst="orthographicFront"/>
          <a:lightRig rig="threePt" dir="t">
            <a:rot lat="0" lon="0" rev="7500000"/>
          </a:lightRig>
        </a:scene3d>
        <a:sp3d prstMaterial="plastic"/>
      </dgm:spPr>
      <dgm:t>
        <a:bodyPr/>
        <a:lstStyle/>
        <a:p>
          <a:pPr rtl="0"/>
          <a:r>
            <a:rPr lang="en-US" sz="2400" b="0" dirty="0" smtClean="0">
              <a:solidFill>
                <a:schemeClr val="bg1"/>
              </a:solidFill>
            </a:rPr>
            <a:t>Empathy, compassion, caring and respect are expected and their opposites are out of place.</a:t>
          </a:r>
          <a:endParaRPr lang="en-US" sz="2400" b="0" dirty="0">
            <a:solidFill>
              <a:schemeClr val="bg1"/>
            </a:solidFill>
          </a:endParaRPr>
        </a:p>
      </dgm:t>
    </dgm:pt>
    <dgm:pt modelId="{6EF4DC5D-6183-45D0-ADEA-89383DE5E0DC}" type="parTrans" cxnId="{2A686A47-591D-4790-894C-736CF1C3D987}">
      <dgm:prSet/>
      <dgm:spPr/>
      <dgm:t>
        <a:bodyPr/>
        <a:lstStyle/>
        <a:p>
          <a:endParaRPr lang="en-US"/>
        </a:p>
      </dgm:t>
    </dgm:pt>
    <dgm:pt modelId="{21187B4D-F58D-423F-AD22-0C839870476F}" type="sibTrans" cxnId="{2A686A47-591D-4790-894C-736CF1C3D987}">
      <dgm:prSet/>
      <dgm:spPr/>
      <dgm:t>
        <a:bodyPr/>
        <a:lstStyle/>
        <a:p>
          <a:endParaRPr lang="en-US"/>
        </a:p>
      </dgm:t>
    </dgm:pt>
    <dgm:pt modelId="{C2AC89DC-035F-EA42-86FF-F17D2F720971}" type="pres">
      <dgm:prSet presAssocID="{D4CF3DF2-DAFE-44D5-8C3E-563983C7ACA4}" presName="linear" presStyleCnt="0">
        <dgm:presLayoutVars>
          <dgm:dir/>
          <dgm:animLvl val="lvl"/>
          <dgm:resizeHandles val="exact"/>
        </dgm:presLayoutVars>
      </dgm:prSet>
      <dgm:spPr/>
      <dgm:t>
        <a:bodyPr/>
        <a:lstStyle/>
        <a:p>
          <a:endParaRPr lang="en-US"/>
        </a:p>
      </dgm:t>
    </dgm:pt>
    <dgm:pt modelId="{5E6DF0CD-9420-424E-9475-8D4F4B57E0C2}" type="pres">
      <dgm:prSet presAssocID="{78180643-E4DE-44D1-B216-6988198FB594}" presName="parentLin" presStyleCnt="0"/>
      <dgm:spPr/>
    </dgm:pt>
    <dgm:pt modelId="{9A64E916-64B5-A84C-8471-BE322F144595}" type="pres">
      <dgm:prSet presAssocID="{78180643-E4DE-44D1-B216-6988198FB594}" presName="parentLeftMargin" presStyleLbl="node1" presStyleIdx="0" presStyleCnt="2"/>
      <dgm:spPr/>
      <dgm:t>
        <a:bodyPr/>
        <a:lstStyle/>
        <a:p>
          <a:endParaRPr lang="en-US"/>
        </a:p>
      </dgm:t>
    </dgm:pt>
    <dgm:pt modelId="{364B30C2-C6EF-F441-B022-DCBCCAB5A869}" type="pres">
      <dgm:prSet presAssocID="{78180643-E4DE-44D1-B216-6988198FB594}" presName="parentText" presStyleLbl="node1" presStyleIdx="0" presStyleCnt="2" custScaleX="714460">
        <dgm:presLayoutVars>
          <dgm:chMax val="0"/>
          <dgm:bulletEnabled val="1"/>
        </dgm:presLayoutVars>
      </dgm:prSet>
      <dgm:spPr/>
      <dgm:t>
        <a:bodyPr/>
        <a:lstStyle/>
        <a:p>
          <a:endParaRPr lang="en-US"/>
        </a:p>
      </dgm:t>
    </dgm:pt>
    <dgm:pt modelId="{B2D53AA6-9C75-E244-A0D8-6E454D437BE7}" type="pres">
      <dgm:prSet presAssocID="{78180643-E4DE-44D1-B216-6988198FB594}" presName="negativeSpace" presStyleCnt="0"/>
      <dgm:spPr/>
    </dgm:pt>
    <dgm:pt modelId="{E45D4BAF-3032-D847-B240-97160AED0454}" type="pres">
      <dgm:prSet presAssocID="{78180643-E4DE-44D1-B216-6988198FB594}" presName="childText" presStyleLbl="conFgAcc1" presStyleIdx="0" presStyleCnt="2">
        <dgm:presLayoutVars>
          <dgm:bulletEnabled val="1"/>
        </dgm:presLayoutVars>
      </dgm:prSet>
      <dgm:spPr/>
    </dgm:pt>
    <dgm:pt modelId="{C7A75247-E9F1-E349-8B31-4D94511492C6}" type="pres">
      <dgm:prSet presAssocID="{1DC65ED3-782A-4105-B892-F70F6F985539}" presName="spaceBetweenRectangles" presStyleCnt="0"/>
      <dgm:spPr/>
    </dgm:pt>
    <dgm:pt modelId="{555A5A62-0555-3846-B171-E4C1C61DA289}" type="pres">
      <dgm:prSet presAssocID="{1D8A5665-ACBD-4481-B8CC-294864FA431E}" presName="parentLin" presStyleCnt="0"/>
      <dgm:spPr/>
    </dgm:pt>
    <dgm:pt modelId="{84A8094C-6522-C54D-B405-B462F3DF3559}" type="pres">
      <dgm:prSet presAssocID="{1D8A5665-ACBD-4481-B8CC-294864FA431E}" presName="parentLeftMargin" presStyleLbl="node1" presStyleIdx="0" presStyleCnt="2"/>
      <dgm:spPr/>
      <dgm:t>
        <a:bodyPr/>
        <a:lstStyle/>
        <a:p>
          <a:endParaRPr lang="en-US"/>
        </a:p>
      </dgm:t>
    </dgm:pt>
    <dgm:pt modelId="{4EB58442-0E2A-4C4A-9F48-6CF222630136}" type="pres">
      <dgm:prSet presAssocID="{1D8A5665-ACBD-4481-B8CC-294864FA431E}" presName="parentText" presStyleLbl="node1" presStyleIdx="1" presStyleCnt="2" custScaleX="714460">
        <dgm:presLayoutVars>
          <dgm:chMax val="0"/>
          <dgm:bulletEnabled val="1"/>
        </dgm:presLayoutVars>
      </dgm:prSet>
      <dgm:spPr/>
      <dgm:t>
        <a:bodyPr/>
        <a:lstStyle/>
        <a:p>
          <a:endParaRPr lang="en-US"/>
        </a:p>
      </dgm:t>
    </dgm:pt>
    <dgm:pt modelId="{23FEF0C4-AB2D-D742-9AD3-54C0DF960C57}" type="pres">
      <dgm:prSet presAssocID="{1D8A5665-ACBD-4481-B8CC-294864FA431E}" presName="negativeSpace" presStyleCnt="0"/>
      <dgm:spPr/>
    </dgm:pt>
    <dgm:pt modelId="{8A46D28C-4390-3B4A-B55A-AD7744577D9F}" type="pres">
      <dgm:prSet presAssocID="{1D8A5665-ACBD-4481-B8CC-294864FA431E}" presName="childText" presStyleLbl="conFgAcc1" presStyleIdx="1" presStyleCnt="2">
        <dgm:presLayoutVars>
          <dgm:bulletEnabled val="1"/>
        </dgm:presLayoutVars>
      </dgm:prSet>
      <dgm:spPr/>
    </dgm:pt>
  </dgm:ptLst>
  <dgm:cxnLst>
    <dgm:cxn modelId="{96BC0C2E-267F-DC4F-8B05-59C9C3041D61}" type="presOf" srcId="{D4CF3DF2-DAFE-44D5-8C3E-563983C7ACA4}" destId="{C2AC89DC-035F-EA42-86FF-F17D2F720971}" srcOrd="0" destOrd="0" presId="urn:microsoft.com/office/officeart/2005/8/layout/list1"/>
    <dgm:cxn modelId="{11257BF1-924F-42FF-B016-9BA0CBA0828A}" srcId="{D4CF3DF2-DAFE-44D5-8C3E-563983C7ACA4}" destId="{78180643-E4DE-44D1-B216-6988198FB594}" srcOrd="0" destOrd="0" parTransId="{2ECAE86E-7909-40A1-A03A-B1CA46A267AE}" sibTransId="{1DC65ED3-782A-4105-B892-F70F6F985539}"/>
    <dgm:cxn modelId="{0D1E53F3-BEF4-8249-9E63-CDA7CF9B1C3B}" type="presOf" srcId="{1D8A5665-ACBD-4481-B8CC-294864FA431E}" destId="{84A8094C-6522-C54D-B405-B462F3DF3559}" srcOrd="0" destOrd="0" presId="urn:microsoft.com/office/officeart/2005/8/layout/list1"/>
    <dgm:cxn modelId="{4B231154-87A1-7247-9C17-F21289476F4A}" type="presOf" srcId="{1D8A5665-ACBD-4481-B8CC-294864FA431E}" destId="{4EB58442-0E2A-4C4A-9F48-6CF222630136}" srcOrd="1" destOrd="0" presId="urn:microsoft.com/office/officeart/2005/8/layout/list1"/>
    <dgm:cxn modelId="{2F7EB324-2855-4A4E-BF3D-8FEF58A66BF8}" type="presOf" srcId="{78180643-E4DE-44D1-B216-6988198FB594}" destId="{9A64E916-64B5-A84C-8471-BE322F144595}" srcOrd="0" destOrd="0" presId="urn:microsoft.com/office/officeart/2005/8/layout/list1"/>
    <dgm:cxn modelId="{2A686A47-591D-4790-894C-736CF1C3D987}" srcId="{D4CF3DF2-DAFE-44D5-8C3E-563983C7ACA4}" destId="{1D8A5665-ACBD-4481-B8CC-294864FA431E}" srcOrd="1" destOrd="0" parTransId="{6EF4DC5D-6183-45D0-ADEA-89383DE5E0DC}" sibTransId="{21187B4D-F58D-423F-AD22-0C839870476F}"/>
    <dgm:cxn modelId="{02D584F2-9D31-C448-87A6-F2A073891164}" type="presOf" srcId="{78180643-E4DE-44D1-B216-6988198FB594}" destId="{364B30C2-C6EF-F441-B022-DCBCCAB5A869}" srcOrd="1" destOrd="0" presId="urn:microsoft.com/office/officeart/2005/8/layout/list1"/>
    <dgm:cxn modelId="{89E98576-0F7A-7441-9E55-EDAACC5B600F}" type="presParOf" srcId="{C2AC89DC-035F-EA42-86FF-F17D2F720971}" destId="{5E6DF0CD-9420-424E-9475-8D4F4B57E0C2}" srcOrd="0" destOrd="0" presId="urn:microsoft.com/office/officeart/2005/8/layout/list1"/>
    <dgm:cxn modelId="{E7B2EC82-6458-C644-8F37-7D9EFAE0D0F4}" type="presParOf" srcId="{5E6DF0CD-9420-424E-9475-8D4F4B57E0C2}" destId="{9A64E916-64B5-A84C-8471-BE322F144595}" srcOrd="0" destOrd="0" presId="urn:microsoft.com/office/officeart/2005/8/layout/list1"/>
    <dgm:cxn modelId="{B8E31B4F-004D-4E46-AF4F-3C1BFC7E2D1D}" type="presParOf" srcId="{5E6DF0CD-9420-424E-9475-8D4F4B57E0C2}" destId="{364B30C2-C6EF-F441-B022-DCBCCAB5A869}" srcOrd="1" destOrd="0" presId="urn:microsoft.com/office/officeart/2005/8/layout/list1"/>
    <dgm:cxn modelId="{A98B3511-7FF2-1F45-8C85-E00C75DE31D2}" type="presParOf" srcId="{C2AC89DC-035F-EA42-86FF-F17D2F720971}" destId="{B2D53AA6-9C75-E244-A0D8-6E454D437BE7}" srcOrd="1" destOrd="0" presId="urn:microsoft.com/office/officeart/2005/8/layout/list1"/>
    <dgm:cxn modelId="{7B081DCC-6E38-724B-903C-9CB21939E276}" type="presParOf" srcId="{C2AC89DC-035F-EA42-86FF-F17D2F720971}" destId="{E45D4BAF-3032-D847-B240-97160AED0454}" srcOrd="2" destOrd="0" presId="urn:microsoft.com/office/officeart/2005/8/layout/list1"/>
    <dgm:cxn modelId="{3A7C6E5B-4BC6-4741-B14A-E87C9ED0EE92}" type="presParOf" srcId="{C2AC89DC-035F-EA42-86FF-F17D2F720971}" destId="{C7A75247-E9F1-E349-8B31-4D94511492C6}" srcOrd="3" destOrd="0" presId="urn:microsoft.com/office/officeart/2005/8/layout/list1"/>
    <dgm:cxn modelId="{A40A581E-FD12-5848-9B5E-49A1D9FDA582}" type="presParOf" srcId="{C2AC89DC-035F-EA42-86FF-F17D2F720971}" destId="{555A5A62-0555-3846-B171-E4C1C61DA289}" srcOrd="4" destOrd="0" presId="urn:microsoft.com/office/officeart/2005/8/layout/list1"/>
    <dgm:cxn modelId="{75959DF6-1391-6E4A-B61F-DD146E4ABC4A}" type="presParOf" srcId="{555A5A62-0555-3846-B171-E4C1C61DA289}" destId="{84A8094C-6522-C54D-B405-B462F3DF3559}" srcOrd="0" destOrd="0" presId="urn:microsoft.com/office/officeart/2005/8/layout/list1"/>
    <dgm:cxn modelId="{3CF95A93-FEA5-164D-8DFC-C495E07C7D0C}" type="presParOf" srcId="{555A5A62-0555-3846-B171-E4C1C61DA289}" destId="{4EB58442-0E2A-4C4A-9F48-6CF222630136}" srcOrd="1" destOrd="0" presId="urn:microsoft.com/office/officeart/2005/8/layout/list1"/>
    <dgm:cxn modelId="{BC054E35-35A3-C447-856E-B780C0FD021F}" type="presParOf" srcId="{C2AC89DC-035F-EA42-86FF-F17D2F720971}" destId="{23FEF0C4-AB2D-D742-9AD3-54C0DF960C57}" srcOrd="5" destOrd="0" presId="urn:microsoft.com/office/officeart/2005/8/layout/list1"/>
    <dgm:cxn modelId="{8B39C266-533D-8C45-A886-F114DD628E02}" type="presParOf" srcId="{C2AC89DC-035F-EA42-86FF-F17D2F720971}" destId="{8A46D28C-4390-3B4A-B55A-AD7744577D9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350AB0AD-85F5-7A47-80E1-CF953D01044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78D5547-7BB1-7242-AE7E-AFD1779EFA30}">
      <dgm:prSet custT="1"/>
      <dgm:spPr>
        <a:solidFill>
          <a:srgbClr val="800000"/>
        </a:solidFill>
      </dgm:spPr>
      <dgm:t>
        <a:bodyPr/>
        <a:lstStyle/>
        <a:p>
          <a:pPr algn="ctr" rtl="0"/>
          <a:r>
            <a:rPr lang="en-US" sz="2800" dirty="0" smtClean="0"/>
            <a:t>The process to integrate CHARACTER COUNTS is T.E.A.M. (Teach, Enforce, Advocate, Model)</a:t>
          </a:r>
          <a:endParaRPr lang="en-US" sz="2800" dirty="0"/>
        </a:p>
      </dgm:t>
    </dgm:pt>
    <dgm:pt modelId="{40C730FC-4CCE-1E42-9F1E-A4560AA2EDE8}" type="parTrans" cxnId="{3B199BA1-5FA5-B44B-B9B5-05AD900CA11B}">
      <dgm:prSet/>
      <dgm:spPr/>
      <dgm:t>
        <a:bodyPr/>
        <a:lstStyle/>
        <a:p>
          <a:endParaRPr lang="en-US"/>
        </a:p>
      </dgm:t>
    </dgm:pt>
    <dgm:pt modelId="{6AD873F7-21F5-4243-81E7-80753D590D19}" type="sibTrans" cxnId="{3B199BA1-5FA5-B44B-B9B5-05AD900CA11B}">
      <dgm:prSet/>
      <dgm:spPr/>
      <dgm:t>
        <a:bodyPr/>
        <a:lstStyle/>
        <a:p>
          <a:endParaRPr lang="en-US"/>
        </a:p>
      </dgm:t>
    </dgm:pt>
    <dgm:pt modelId="{70B50F83-1E3E-3F40-A001-D6DB4D734E18}" type="pres">
      <dgm:prSet presAssocID="{350AB0AD-85F5-7A47-80E1-CF953D010441}" presName="linear" presStyleCnt="0">
        <dgm:presLayoutVars>
          <dgm:dir/>
          <dgm:animLvl val="lvl"/>
          <dgm:resizeHandles val="exact"/>
        </dgm:presLayoutVars>
      </dgm:prSet>
      <dgm:spPr/>
      <dgm:t>
        <a:bodyPr/>
        <a:lstStyle/>
        <a:p>
          <a:endParaRPr lang="en-US"/>
        </a:p>
      </dgm:t>
    </dgm:pt>
    <dgm:pt modelId="{3DCC8764-70FF-104D-842C-63CD9A11F2BA}" type="pres">
      <dgm:prSet presAssocID="{678D5547-7BB1-7242-AE7E-AFD1779EFA30}" presName="parentLin" presStyleCnt="0"/>
      <dgm:spPr/>
    </dgm:pt>
    <dgm:pt modelId="{9B68A423-8C67-AC47-97C6-262E615B960E}" type="pres">
      <dgm:prSet presAssocID="{678D5547-7BB1-7242-AE7E-AFD1779EFA30}" presName="parentLeftMargin" presStyleLbl="node1" presStyleIdx="0" presStyleCnt="1"/>
      <dgm:spPr/>
      <dgm:t>
        <a:bodyPr/>
        <a:lstStyle/>
        <a:p>
          <a:endParaRPr lang="en-US"/>
        </a:p>
      </dgm:t>
    </dgm:pt>
    <dgm:pt modelId="{866E6822-D504-1744-A9FE-0AE4543184A8}" type="pres">
      <dgm:prSet presAssocID="{678D5547-7BB1-7242-AE7E-AFD1779EFA30}" presName="parentText" presStyleLbl="node1" presStyleIdx="0" presStyleCnt="1" custScaleX="142857" custScaleY="213388" custLinFactNeighborX="515" custLinFactNeighborY="36442">
        <dgm:presLayoutVars>
          <dgm:chMax val="0"/>
          <dgm:bulletEnabled val="1"/>
        </dgm:presLayoutVars>
      </dgm:prSet>
      <dgm:spPr/>
      <dgm:t>
        <a:bodyPr/>
        <a:lstStyle/>
        <a:p>
          <a:endParaRPr lang="en-US"/>
        </a:p>
      </dgm:t>
    </dgm:pt>
    <dgm:pt modelId="{78755280-5C5E-A145-906F-90607446EFD2}" type="pres">
      <dgm:prSet presAssocID="{678D5547-7BB1-7242-AE7E-AFD1779EFA30}" presName="negativeSpace" presStyleCnt="0"/>
      <dgm:spPr/>
    </dgm:pt>
    <dgm:pt modelId="{18DF7EDD-03CA-EE44-905C-3012BC377EC8}" type="pres">
      <dgm:prSet presAssocID="{678D5547-7BB1-7242-AE7E-AFD1779EFA30}" presName="childText" presStyleLbl="conFgAcc1" presStyleIdx="0" presStyleCnt="1">
        <dgm:presLayoutVars>
          <dgm:bulletEnabled val="1"/>
        </dgm:presLayoutVars>
      </dgm:prSet>
      <dgm:spPr/>
    </dgm:pt>
  </dgm:ptLst>
  <dgm:cxnLst>
    <dgm:cxn modelId="{3B199BA1-5FA5-B44B-B9B5-05AD900CA11B}" srcId="{350AB0AD-85F5-7A47-80E1-CF953D010441}" destId="{678D5547-7BB1-7242-AE7E-AFD1779EFA30}" srcOrd="0" destOrd="0" parTransId="{40C730FC-4CCE-1E42-9F1E-A4560AA2EDE8}" sibTransId="{6AD873F7-21F5-4243-81E7-80753D590D19}"/>
    <dgm:cxn modelId="{557977FA-6DBC-E54B-B211-7AB16E688214}" type="presOf" srcId="{350AB0AD-85F5-7A47-80E1-CF953D010441}" destId="{70B50F83-1E3E-3F40-A001-D6DB4D734E18}" srcOrd="0" destOrd="0" presId="urn:microsoft.com/office/officeart/2005/8/layout/list1"/>
    <dgm:cxn modelId="{2D834F06-60D9-0748-B1A1-4EAE7562A77E}" type="presOf" srcId="{678D5547-7BB1-7242-AE7E-AFD1779EFA30}" destId="{866E6822-D504-1744-A9FE-0AE4543184A8}" srcOrd="1" destOrd="0" presId="urn:microsoft.com/office/officeart/2005/8/layout/list1"/>
    <dgm:cxn modelId="{82255C40-2686-F640-80D8-A87E9E0CB890}" type="presOf" srcId="{678D5547-7BB1-7242-AE7E-AFD1779EFA30}" destId="{9B68A423-8C67-AC47-97C6-262E615B960E}" srcOrd="0" destOrd="0" presId="urn:microsoft.com/office/officeart/2005/8/layout/list1"/>
    <dgm:cxn modelId="{5C93566D-E404-894B-885B-379B721F39E0}" type="presParOf" srcId="{70B50F83-1E3E-3F40-A001-D6DB4D734E18}" destId="{3DCC8764-70FF-104D-842C-63CD9A11F2BA}" srcOrd="0" destOrd="0" presId="urn:microsoft.com/office/officeart/2005/8/layout/list1"/>
    <dgm:cxn modelId="{5CEDED8F-80B0-1940-BB86-9CE0B54E1D19}" type="presParOf" srcId="{3DCC8764-70FF-104D-842C-63CD9A11F2BA}" destId="{9B68A423-8C67-AC47-97C6-262E615B960E}" srcOrd="0" destOrd="0" presId="urn:microsoft.com/office/officeart/2005/8/layout/list1"/>
    <dgm:cxn modelId="{2143A248-C71D-CC4E-80FE-EED1946BF304}" type="presParOf" srcId="{3DCC8764-70FF-104D-842C-63CD9A11F2BA}" destId="{866E6822-D504-1744-A9FE-0AE4543184A8}" srcOrd="1" destOrd="0" presId="urn:microsoft.com/office/officeart/2005/8/layout/list1"/>
    <dgm:cxn modelId="{D2BD2886-6FFC-964E-9943-2ED6584336E2}" type="presParOf" srcId="{70B50F83-1E3E-3F40-A001-D6DB4D734E18}" destId="{78755280-5C5E-A145-906F-90607446EFD2}" srcOrd="1" destOrd="0" presId="urn:microsoft.com/office/officeart/2005/8/layout/list1"/>
    <dgm:cxn modelId="{FAC11843-0B14-A747-9E68-CA640D5FCB14}" type="presParOf" srcId="{70B50F83-1E3E-3F40-A001-D6DB4D734E18}" destId="{18DF7EDD-03CA-EE44-905C-3012BC377EC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39AEA730-5A56-4F97-AAF3-11E29E4189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D8BF8E-A816-43C3-903D-1F0CBB589B7C}">
      <dgm:prSet custT="1"/>
      <dgm:spPr/>
      <dgm:t>
        <a:bodyPr/>
        <a:lstStyle/>
        <a:p>
          <a:pPr algn="ctr" rtl="0"/>
          <a:r>
            <a:rPr lang="en-US" sz="4800" b="1" dirty="0" smtClean="0"/>
            <a:t>C7. CITIZENSHIP</a:t>
          </a:r>
          <a:endParaRPr lang="en-US" sz="4800" dirty="0"/>
        </a:p>
      </dgm:t>
    </dgm:pt>
    <dgm:pt modelId="{DE11E157-52A9-4102-816A-CF653A17B7CB}" type="parTrans" cxnId="{862D515D-58D2-45C2-93E2-2F5C3772AE11}">
      <dgm:prSet/>
      <dgm:spPr/>
      <dgm:t>
        <a:bodyPr/>
        <a:lstStyle/>
        <a:p>
          <a:endParaRPr lang="en-US"/>
        </a:p>
      </dgm:t>
    </dgm:pt>
    <dgm:pt modelId="{374BA4BE-C603-4FF6-93BF-FDCC2B15F967}" type="sibTrans" cxnId="{862D515D-58D2-45C2-93E2-2F5C3772AE11}">
      <dgm:prSet/>
      <dgm:spPr/>
      <dgm:t>
        <a:bodyPr/>
        <a:lstStyle/>
        <a:p>
          <a:endParaRPr lang="en-US"/>
        </a:p>
      </dgm:t>
    </dgm:pt>
    <dgm:pt modelId="{9AFE1099-F92F-4998-ACA2-1FD42C511049}" type="pres">
      <dgm:prSet presAssocID="{39AEA730-5A56-4F97-AAF3-11E29E41898E}" presName="linear" presStyleCnt="0">
        <dgm:presLayoutVars>
          <dgm:animLvl val="lvl"/>
          <dgm:resizeHandles val="exact"/>
        </dgm:presLayoutVars>
      </dgm:prSet>
      <dgm:spPr/>
      <dgm:t>
        <a:bodyPr/>
        <a:lstStyle/>
        <a:p>
          <a:endParaRPr lang="en-US"/>
        </a:p>
      </dgm:t>
    </dgm:pt>
    <dgm:pt modelId="{D4A60668-5B8C-4A1E-9FB2-13ED4DAA3930}" type="pres">
      <dgm:prSet presAssocID="{92D8BF8E-A816-43C3-903D-1F0CBB589B7C}" presName="parentText" presStyleLbl="node1" presStyleIdx="0" presStyleCnt="1" custLinFactNeighborX="1282" custLinFactNeighborY="11091">
        <dgm:presLayoutVars>
          <dgm:chMax val="0"/>
          <dgm:bulletEnabled val="1"/>
        </dgm:presLayoutVars>
      </dgm:prSet>
      <dgm:spPr/>
      <dgm:t>
        <a:bodyPr/>
        <a:lstStyle/>
        <a:p>
          <a:endParaRPr lang="en-US"/>
        </a:p>
      </dgm:t>
    </dgm:pt>
  </dgm:ptLst>
  <dgm:cxnLst>
    <dgm:cxn modelId="{2AFBD004-B5AE-C940-AC2E-2F987066E31B}" type="presOf" srcId="{92D8BF8E-A816-43C3-903D-1F0CBB589B7C}" destId="{D4A60668-5B8C-4A1E-9FB2-13ED4DAA3930}" srcOrd="0" destOrd="0" presId="urn:microsoft.com/office/officeart/2005/8/layout/vList2"/>
    <dgm:cxn modelId="{862D515D-58D2-45C2-93E2-2F5C3772AE11}" srcId="{39AEA730-5A56-4F97-AAF3-11E29E41898E}" destId="{92D8BF8E-A816-43C3-903D-1F0CBB589B7C}" srcOrd="0" destOrd="0" parTransId="{DE11E157-52A9-4102-816A-CF653A17B7CB}" sibTransId="{374BA4BE-C603-4FF6-93BF-FDCC2B15F967}"/>
    <dgm:cxn modelId="{091558A1-E203-AB43-8D0C-F22F6524F7BB}" type="presOf" srcId="{39AEA730-5A56-4F97-AAF3-11E29E41898E}" destId="{9AFE1099-F92F-4998-ACA2-1FD42C511049}" srcOrd="0" destOrd="0" presId="urn:microsoft.com/office/officeart/2005/8/layout/vList2"/>
    <dgm:cxn modelId="{6CBAAF62-9499-0747-BFE4-1B4159C65E69}" type="presParOf" srcId="{9AFE1099-F92F-4998-ACA2-1FD42C511049}" destId="{D4A60668-5B8C-4A1E-9FB2-13ED4DAA393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50F8E4F-4436-4C75-9C7F-B242891ABE4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8113D466-460C-8741-BAF3-CCD6F715441E}">
      <dgm:prSet custT="1"/>
      <dgm:spPr>
        <a:solidFill>
          <a:srgbClr val="660066"/>
        </a:solidFill>
      </dgm:spPr>
      <dgm:t>
        <a:bodyPr/>
        <a:lstStyle/>
        <a:p>
          <a:r>
            <a:rPr lang="en-US" sz="3200" b="0" dirty="0" smtClean="0"/>
            <a:t>Students recognize and seek to fulfill their civic and social responsibilities by doing their share to contribute to the well-being of the communities in which they are a member (including their school, neighborhood and country).</a:t>
          </a:r>
          <a:endParaRPr lang="en-US" sz="3200" b="0" dirty="0"/>
        </a:p>
      </dgm:t>
    </dgm:pt>
    <dgm:pt modelId="{3A47B084-2FBF-2C4E-9C8F-656D4AC1FC52}" type="parTrans" cxnId="{ECA26CE0-BD0B-FA44-9BDF-D19E848D0D8E}">
      <dgm:prSet/>
      <dgm:spPr/>
      <dgm:t>
        <a:bodyPr/>
        <a:lstStyle/>
        <a:p>
          <a:endParaRPr lang="en-US"/>
        </a:p>
      </dgm:t>
    </dgm:pt>
    <dgm:pt modelId="{37A24649-390E-1944-848E-4DA958598B4C}" type="sibTrans" cxnId="{ECA26CE0-BD0B-FA44-9BDF-D19E848D0D8E}">
      <dgm:prSet/>
      <dgm:spPr/>
      <dgm:t>
        <a:bodyPr/>
        <a:lstStyle/>
        <a:p>
          <a:endParaRPr lang="en-US"/>
        </a:p>
      </dgm:t>
    </dgm:pt>
    <dgm:pt modelId="{55591AC3-352A-48C9-BEA4-E24C90CE345A}" type="pres">
      <dgm:prSet presAssocID="{E50F8E4F-4436-4C75-9C7F-B242891ABE4B}" presName="linear" presStyleCnt="0">
        <dgm:presLayoutVars>
          <dgm:animLvl val="lvl"/>
          <dgm:resizeHandles val="exact"/>
        </dgm:presLayoutVars>
      </dgm:prSet>
      <dgm:spPr/>
      <dgm:t>
        <a:bodyPr/>
        <a:lstStyle/>
        <a:p>
          <a:endParaRPr lang="en-US"/>
        </a:p>
      </dgm:t>
    </dgm:pt>
    <dgm:pt modelId="{5A181D5B-0508-F84C-AC35-7B631440EF4C}" type="pres">
      <dgm:prSet presAssocID="{8113D466-460C-8741-BAF3-CCD6F715441E}" presName="parentText" presStyleLbl="node1" presStyleIdx="0" presStyleCnt="1">
        <dgm:presLayoutVars>
          <dgm:chMax val="0"/>
          <dgm:bulletEnabled val="1"/>
        </dgm:presLayoutVars>
      </dgm:prSet>
      <dgm:spPr/>
      <dgm:t>
        <a:bodyPr/>
        <a:lstStyle/>
        <a:p>
          <a:endParaRPr lang="en-US"/>
        </a:p>
      </dgm:t>
    </dgm:pt>
  </dgm:ptLst>
  <dgm:cxnLst>
    <dgm:cxn modelId="{E4C51D0C-D8FA-5240-9E52-E9C4FD9577D3}" type="presOf" srcId="{8113D466-460C-8741-BAF3-CCD6F715441E}" destId="{5A181D5B-0508-F84C-AC35-7B631440EF4C}" srcOrd="0" destOrd="0" presId="urn:microsoft.com/office/officeart/2005/8/layout/vList2"/>
    <dgm:cxn modelId="{A1BEE6F2-8D4A-6743-AFA2-C8DBDDC3F7A9}" type="presOf" srcId="{E50F8E4F-4436-4C75-9C7F-B242891ABE4B}" destId="{55591AC3-352A-48C9-BEA4-E24C90CE345A}" srcOrd="0" destOrd="0" presId="urn:microsoft.com/office/officeart/2005/8/layout/vList2"/>
    <dgm:cxn modelId="{ECA26CE0-BD0B-FA44-9BDF-D19E848D0D8E}" srcId="{E50F8E4F-4436-4C75-9C7F-B242891ABE4B}" destId="{8113D466-460C-8741-BAF3-CCD6F715441E}" srcOrd="0" destOrd="0" parTransId="{3A47B084-2FBF-2C4E-9C8F-656D4AC1FC52}" sibTransId="{37A24649-390E-1944-848E-4DA958598B4C}"/>
    <dgm:cxn modelId="{3500D70A-4C86-8E40-90B9-8F20F920EDD5}" type="presParOf" srcId="{55591AC3-352A-48C9-BEA4-E24C90CE345A}" destId="{5A181D5B-0508-F84C-AC35-7B631440EF4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49DCA51-DD97-4805-99F5-5269B7AFF0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799FDD-BFC1-41C6-96E4-52F20B53900D}">
      <dgm:prSet/>
      <dgm:spPr>
        <a:solidFill>
          <a:srgbClr val="92278F"/>
        </a:solidFill>
      </dgm:spPr>
      <dgm:t>
        <a:bodyPr/>
        <a:lstStyle/>
        <a:p>
          <a:pPr algn="ctr" rtl="0"/>
          <a:r>
            <a:rPr lang="en-US" b="1" dirty="0" smtClean="0">
              <a:effectLst>
                <a:outerShdw blurRad="38100" dist="38100" dir="2700000" algn="tl">
                  <a:srgbClr val="000000">
                    <a:alpha val="43137"/>
                  </a:srgbClr>
                </a:outerShdw>
              </a:effectLst>
            </a:rPr>
            <a:t>CITIZENSHIP</a:t>
          </a:r>
          <a:endParaRPr lang="en-US" dirty="0">
            <a:effectLst>
              <a:outerShdw blurRad="38100" dist="38100" dir="2700000" algn="tl">
                <a:srgbClr val="000000">
                  <a:alpha val="43137"/>
                </a:srgbClr>
              </a:outerShdw>
            </a:effectLst>
          </a:endParaRPr>
        </a:p>
      </dgm:t>
    </dgm:pt>
    <dgm:pt modelId="{BDE943B4-E3EB-43F6-97EE-025D15FCC727}" type="parTrans" cxnId="{473010F1-51AB-4BFD-9FE9-7990D46F37EB}">
      <dgm:prSet/>
      <dgm:spPr/>
      <dgm:t>
        <a:bodyPr/>
        <a:lstStyle/>
        <a:p>
          <a:endParaRPr lang="en-US"/>
        </a:p>
      </dgm:t>
    </dgm:pt>
    <dgm:pt modelId="{484A11E9-37D0-448D-9410-02F9825A95E9}" type="sibTrans" cxnId="{473010F1-51AB-4BFD-9FE9-7990D46F37EB}">
      <dgm:prSet/>
      <dgm:spPr/>
      <dgm:t>
        <a:bodyPr/>
        <a:lstStyle/>
        <a:p>
          <a:endParaRPr lang="en-US"/>
        </a:p>
      </dgm:t>
    </dgm:pt>
    <dgm:pt modelId="{B7412025-9A44-494B-A353-550AFC163D1B}" type="pres">
      <dgm:prSet presAssocID="{449DCA51-DD97-4805-99F5-5269B7AFF055}" presName="linear" presStyleCnt="0">
        <dgm:presLayoutVars>
          <dgm:animLvl val="lvl"/>
          <dgm:resizeHandles val="exact"/>
        </dgm:presLayoutVars>
      </dgm:prSet>
      <dgm:spPr/>
      <dgm:t>
        <a:bodyPr/>
        <a:lstStyle/>
        <a:p>
          <a:endParaRPr lang="en-US"/>
        </a:p>
      </dgm:t>
    </dgm:pt>
    <dgm:pt modelId="{A38DF5B8-A1B6-4CF6-93B8-3C33C77C9FF0}" type="pres">
      <dgm:prSet presAssocID="{4A799FDD-BFC1-41C6-96E4-52F20B53900D}" presName="parentText" presStyleLbl="node1" presStyleIdx="0" presStyleCnt="1">
        <dgm:presLayoutVars>
          <dgm:chMax val="0"/>
          <dgm:bulletEnabled val="1"/>
        </dgm:presLayoutVars>
      </dgm:prSet>
      <dgm:spPr/>
      <dgm:t>
        <a:bodyPr/>
        <a:lstStyle/>
        <a:p>
          <a:endParaRPr lang="en-US"/>
        </a:p>
      </dgm:t>
    </dgm:pt>
  </dgm:ptLst>
  <dgm:cxnLst>
    <dgm:cxn modelId="{473010F1-51AB-4BFD-9FE9-7990D46F37EB}" srcId="{449DCA51-DD97-4805-99F5-5269B7AFF055}" destId="{4A799FDD-BFC1-41C6-96E4-52F20B53900D}" srcOrd="0" destOrd="0" parTransId="{BDE943B4-E3EB-43F6-97EE-025D15FCC727}" sibTransId="{484A11E9-37D0-448D-9410-02F9825A95E9}"/>
    <dgm:cxn modelId="{AD446997-4AB8-1C4B-89C0-923B453FB694}" type="presOf" srcId="{4A799FDD-BFC1-41C6-96E4-52F20B53900D}" destId="{A38DF5B8-A1B6-4CF6-93B8-3C33C77C9FF0}" srcOrd="0" destOrd="0" presId="urn:microsoft.com/office/officeart/2005/8/layout/vList2"/>
    <dgm:cxn modelId="{350F3F62-0F02-0C40-904E-3FCC516A9364}" type="presOf" srcId="{449DCA51-DD97-4805-99F5-5269B7AFF055}" destId="{B7412025-9A44-494B-A353-550AFC163D1B}" srcOrd="0" destOrd="0" presId="urn:microsoft.com/office/officeart/2005/8/layout/vList2"/>
    <dgm:cxn modelId="{ABB400D4-2C08-D94D-88BF-88276F86B736}" type="presParOf" srcId="{B7412025-9A44-494B-A353-550AFC163D1B}" destId="{A38DF5B8-A1B6-4CF6-93B8-3C33C77C9F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83062644-EE35-DE48-ACC7-4848571B6731}" type="doc">
      <dgm:prSet loTypeId="urn:microsoft.com/office/officeart/2005/8/layout/vList3#6" loCatId="list" qsTypeId="urn:microsoft.com/office/officeart/2005/8/quickstyle/simple4" qsCatId="simple" csTypeId="urn:microsoft.com/office/officeart/2005/8/colors/colorful2" csCatId="colorful" phldr="1"/>
      <dgm:spPr/>
    </dgm:pt>
    <dgm:pt modelId="{C603CC97-1BEC-6242-A70F-E535E8F053E5}">
      <dgm:prSet phldrT="[Text]" custT="1"/>
      <dgm:spPr/>
      <dgm:t>
        <a:bodyPr/>
        <a:lstStyle/>
        <a:p>
          <a:r>
            <a:rPr lang="en-US" sz="2400" dirty="0" smtClean="0"/>
            <a:t>I will play by the rules.</a:t>
          </a:r>
          <a:endParaRPr lang="en-US" sz="2400" dirty="0"/>
        </a:p>
      </dgm:t>
    </dgm:pt>
    <dgm:pt modelId="{1550BD0C-2DF9-F54B-8C86-D348FCD5DB63}" type="parTrans" cxnId="{A8CB8283-322C-6D4A-9425-BC17047F38E9}">
      <dgm:prSet/>
      <dgm:spPr/>
      <dgm:t>
        <a:bodyPr/>
        <a:lstStyle/>
        <a:p>
          <a:endParaRPr lang="en-US"/>
        </a:p>
      </dgm:t>
    </dgm:pt>
    <dgm:pt modelId="{4E8D5994-B21B-0947-84EB-71F488B9658C}" type="sibTrans" cxnId="{A8CB8283-322C-6D4A-9425-BC17047F38E9}">
      <dgm:prSet/>
      <dgm:spPr/>
      <dgm:t>
        <a:bodyPr/>
        <a:lstStyle/>
        <a:p>
          <a:endParaRPr lang="en-US"/>
        </a:p>
      </dgm:t>
    </dgm:pt>
    <dgm:pt modelId="{8CEF8C06-E8F6-0D40-8392-1103C19B4990}">
      <dgm:prSet custT="1"/>
      <dgm:spPr/>
      <dgm:t>
        <a:bodyPr/>
        <a:lstStyle/>
        <a:p>
          <a:r>
            <a:rPr lang="en-US" sz="2400" dirty="0" smtClean="0"/>
            <a:t>I need to obey the law.</a:t>
          </a:r>
          <a:endParaRPr lang="en-US" sz="2400" dirty="0"/>
        </a:p>
      </dgm:t>
    </dgm:pt>
    <dgm:pt modelId="{76A70475-3C77-D541-823B-7F9BC33BBB95}" type="parTrans" cxnId="{DAD7FF30-B8D7-E541-9E34-61C06A6608FE}">
      <dgm:prSet/>
      <dgm:spPr/>
      <dgm:t>
        <a:bodyPr/>
        <a:lstStyle/>
        <a:p>
          <a:endParaRPr lang="en-US"/>
        </a:p>
      </dgm:t>
    </dgm:pt>
    <dgm:pt modelId="{E117FB3C-DF16-A84C-875D-5116D60A9A3B}" type="sibTrans" cxnId="{DAD7FF30-B8D7-E541-9E34-61C06A6608FE}">
      <dgm:prSet/>
      <dgm:spPr/>
      <dgm:t>
        <a:bodyPr/>
        <a:lstStyle/>
        <a:p>
          <a:endParaRPr lang="en-US"/>
        </a:p>
      </dgm:t>
    </dgm:pt>
    <dgm:pt modelId="{49C22684-B1B1-5042-B58F-12F59AC80405}">
      <dgm:prSet custT="1"/>
      <dgm:spPr>
        <a:solidFill>
          <a:schemeClr val="tx2">
            <a:lumMod val="50000"/>
          </a:schemeClr>
        </a:solidFill>
      </dgm:spPr>
      <dgm:t>
        <a:bodyPr/>
        <a:lstStyle/>
        <a:p>
          <a:r>
            <a:rPr lang="en-US" sz="2400" dirty="0" smtClean="0"/>
            <a:t>I should do my share in my family, class, school and community. </a:t>
          </a:r>
          <a:endParaRPr lang="en-US" sz="2400" dirty="0"/>
        </a:p>
      </dgm:t>
    </dgm:pt>
    <dgm:pt modelId="{E9CEDD43-E820-F042-98EE-2B28860621FF}" type="parTrans" cxnId="{BB9D88BC-298C-C141-AA89-AB64E5FA4076}">
      <dgm:prSet/>
      <dgm:spPr/>
      <dgm:t>
        <a:bodyPr/>
        <a:lstStyle/>
        <a:p>
          <a:endParaRPr lang="en-US"/>
        </a:p>
      </dgm:t>
    </dgm:pt>
    <dgm:pt modelId="{E0004196-26E5-8441-A35F-B8B1575F7CFF}" type="sibTrans" cxnId="{BB9D88BC-298C-C141-AA89-AB64E5FA4076}">
      <dgm:prSet/>
      <dgm:spPr/>
      <dgm:t>
        <a:bodyPr/>
        <a:lstStyle/>
        <a:p>
          <a:endParaRPr lang="en-US"/>
        </a:p>
      </dgm:t>
    </dgm:pt>
    <dgm:pt modelId="{C376532C-B9CF-434A-986A-50A5C72F1269}">
      <dgm:prSet custT="1"/>
      <dgm:spPr>
        <a:solidFill>
          <a:srgbClr val="008000"/>
        </a:solidFill>
      </dgm:spPr>
      <dgm:t>
        <a:bodyPr/>
        <a:lstStyle/>
        <a:p>
          <a:r>
            <a:rPr lang="en-US" sz="2400" dirty="0" smtClean="0"/>
            <a:t>I recognize my duty to protect and improve the environments in which I live.</a:t>
          </a:r>
          <a:endParaRPr lang="en-US" sz="2400" dirty="0"/>
        </a:p>
      </dgm:t>
    </dgm:pt>
    <dgm:pt modelId="{FC8DDC9C-1C53-4748-A1B0-5A7B58CDB192}" type="parTrans" cxnId="{E588FB8D-1A29-7840-830E-45D5997593A2}">
      <dgm:prSet/>
      <dgm:spPr/>
      <dgm:t>
        <a:bodyPr/>
        <a:lstStyle/>
        <a:p>
          <a:endParaRPr lang="en-US"/>
        </a:p>
      </dgm:t>
    </dgm:pt>
    <dgm:pt modelId="{038952FC-85B7-3243-A8B0-4B5B7CA56C08}" type="sibTrans" cxnId="{E588FB8D-1A29-7840-830E-45D5997593A2}">
      <dgm:prSet/>
      <dgm:spPr/>
      <dgm:t>
        <a:bodyPr/>
        <a:lstStyle/>
        <a:p>
          <a:endParaRPr lang="en-US"/>
        </a:p>
      </dgm:t>
    </dgm:pt>
    <dgm:pt modelId="{FC7FDC8D-3955-4D4B-9C6C-10E71BC84398}" type="pres">
      <dgm:prSet presAssocID="{83062644-EE35-DE48-ACC7-4848571B6731}" presName="linearFlow" presStyleCnt="0">
        <dgm:presLayoutVars>
          <dgm:dir/>
          <dgm:resizeHandles val="exact"/>
        </dgm:presLayoutVars>
      </dgm:prSet>
      <dgm:spPr/>
    </dgm:pt>
    <dgm:pt modelId="{C43E8FF5-71B3-154F-BCA3-96502EA99BE8}" type="pres">
      <dgm:prSet presAssocID="{C603CC97-1BEC-6242-A70F-E535E8F053E5}" presName="composite" presStyleCnt="0"/>
      <dgm:spPr/>
    </dgm:pt>
    <dgm:pt modelId="{36065044-16CC-4949-B2C0-7A5F2C994D26}" type="pres">
      <dgm:prSet presAssocID="{C603CC97-1BEC-6242-A70F-E535E8F053E5}" presName="imgShp" presStyleLbl="fgImgPlace1" presStyleIdx="0" presStyleCnt="4" custLinFactNeighborX="-80222" custLinFactNeighborY="13977"/>
      <dgm:spPr/>
    </dgm:pt>
    <dgm:pt modelId="{647CE926-798E-C64A-A206-6B0CA6D8231F}" type="pres">
      <dgm:prSet presAssocID="{C603CC97-1BEC-6242-A70F-E535E8F053E5}" presName="txShp" presStyleLbl="node1" presStyleIdx="0" presStyleCnt="4" custScaleX="129986" custLinFactNeighborX="-1495" custLinFactNeighborY="22967">
        <dgm:presLayoutVars>
          <dgm:bulletEnabled val="1"/>
        </dgm:presLayoutVars>
      </dgm:prSet>
      <dgm:spPr/>
      <dgm:t>
        <a:bodyPr/>
        <a:lstStyle/>
        <a:p>
          <a:endParaRPr lang="en-US"/>
        </a:p>
      </dgm:t>
    </dgm:pt>
    <dgm:pt modelId="{5CA1669C-00CF-4743-B4C4-523145552FF4}" type="pres">
      <dgm:prSet presAssocID="{4E8D5994-B21B-0947-84EB-71F488B9658C}" presName="spacing" presStyleCnt="0"/>
      <dgm:spPr/>
    </dgm:pt>
    <dgm:pt modelId="{72DD2326-89D0-EB46-B56D-FDE25BFC49AF}" type="pres">
      <dgm:prSet presAssocID="{8CEF8C06-E8F6-0D40-8392-1103C19B4990}" presName="composite" presStyleCnt="0"/>
      <dgm:spPr/>
    </dgm:pt>
    <dgm:pt modelId="{306CCCDB-EC1C-CB4D-BA4C-835C7600444E}" type="pres">
      <dgm:prSet presAssocID="{8CEF8C06-E8F6-0D40-8392-1103C19B4990}" presName="imgShp" presStyleLbl="fgImgPlace1" presStyleIdx="1" presStyleCnt="4" custLinFactNeighborX="-80222" custLinFactNeighborY="3142"/>
      <dgm:spPr/>
    </dgm:pt>
    <dgm:pt modelId="{FAA67A88-61B1-314C-A950-F6FC1ACB8FAE}" type="pres">
      <dgm:prSet presAssocID="{8CEF8C06-E8F6-0D40-8392-1103C19B4990}" presName="txShp" presStyleLbl="node1" presStyleIdx="1" presStyleCnt="4" custScaleX="129986" custLinFactNeighborX="-1495" custLinFactNeighborY="12132">
        <dgm:presLayoutVars>
          <dgm:bulletEnabled val="1"/>
        </dgm:presLayoutVars>
      </dgm:prSet>
      <dgm:spPr/>
      <dgm:t>
        <a:bodyPr/>
        <a:lstStyle/>
        <a:p>
          <a:endParaRPr lang="en-US"/>
        </a:p>
      </dgm:t>
    </dgm:pt>
    <dgm:pt modelId="{611C62B3-7E83-DE47-8E81-626A899F466C}" type="pres">
      <dgm:prSet presAssocID="{E117FB3C-DF16-A84C-875D-5116D60A9A3B}" presName="spacing" presStyleCnt="0"/>
      <dgm:spPr/>
    </dgm:pt>
    <dgm:pt modelId="{0FCF42D9-9ED2-C042-BF56-8A274AF27E91}" type="pres">
      <dgm:prSet presAssocID="{49C22684-B1B1-5042-B58F-12F59AC80405}" presName="composite" presStyleCnt="0"/>
      <dgm:spPr/>
    </dgm:pt>
    <dgm:pt modelId="{D087FFB5-F22C-7C47-A1B0-6F758B6F1F50}" type="pres">
      <dgm:prSet presAssocID="{49C22684-B1B1-5042-B58F-12F59AC80405}" presName="imgShp" presStyleLbl="fgImgPlace1" presStyleIdx="2" presStyleCnt="4" custLinFactNeighborX="-80222" custLinFactNeighborY="-6480"/>
      <dgm:spPr/>
    </dgm:pt>
    <dgm:pt modelId="{E971029F-F6A8-1F43-BA52-D3AA82B4A1C1}" type="pres">
      <dgm:prSet presAssocID="{49C22684-B1B1-5042-B58F-12F59AC80405}" presName="txShp" presStyleLbl="node1" presStyleIdx="2" presStyleCnt="4" custScaleX="129986" custLinFactNeighborX="-1495" custLinFactNeighborY="2510">
        <dgm:presLayoutVars>
          <dgm:bulletEnabled val="1"/>
        </dgm:presLayoutVars>
      </dgm:prSet>
      <dgm:spPr/>
      <dgm:t>
        <a:bodyPr/>
        <a:lstStyle/>
        <a:p>
          <a:endParaRPr lang="en-US"/>
        </a:p>
      </dgm:t>
    </dgm:pt>
    <dgm:pt modelId="{2A3219C0-05E2-654A-8B48-198D6055B0BB}" type="pres">
      <dgm:prSet presAssocID="{E0004196-26E5-8441-A35F-B8B1575F7CFF}" presName="spacing" presStyleCnt="0"/>
      <dgm:spPr/>
    </dgm:pt>
    <dgm:pt modelId="{8EE8D3A3-C381-5A43-A894-5C8265C31CB9}" type="pres">
      <dgm:prSet presAssocID="{C376532C-B9CF-434A-986A-50A5C72F1269}" presName="composite" presStyleCnt="0"/>
      <dgm:spPr/>
    </dgm:pt>
    <dgm:pt modelId="{08C68880-C590-CC47-8CCD-456B9E8E286E}" type="pres">
      <dgm:prSet presAssocID="{C376532C-B9CF-434A-986A-50A5C72F1269}" presName="imgShp" presStyleLbl="fgImgPlace1" presStyleIdx="3" presStyleCnt="4" custLinFactNeighborX="-70346" custLinFactNeighborY="42"/>
      <dgm:spPr/>
    </dgm:pt>
    <dgm:pt modelId="{1C9159D8-A8A6-9D4F-9D62-94F8C4C675B1}" type="pres">
      <dgm:prSet presAssocID="{C376532C-B9CF-434A-986A-50A5C72F1269}" presName="txShp" presStyleLbl="node1" presStyleIdx="3" presStyleCnt="4" custScaleX="129986" custLinFactNeighborX="757" custLinFactNeighborY="-7695">
        <dgm:presLayoutVars>
          <dgm:bulletEnabled val="1"/>
        </dgm:presLayoutVars>
      </dgm:prSet>
      <dgm:spPr/>
      <dgm:t>
        <a:bodyPr/>
        <a:lstStyle/>
        <a:p>
          <a:endParaRPr lang="en-US"/>
        </a:p>
      </dgm:t>
    </dgm:pt>
  </dgm:ptLst>
  <dgm:cxnLst>
    <dgm:cxn modelId="{8C15AC09-64B3-C748-972E-F1C6B78B0C20}" type="presOf" srcId="{83062644-EE35-DE48-ACC7-4848571B6731}" destId="{FC7FDC8D-3955-4D4B-9C6C-10E71BC84398}" srcOrd="0" destOrd="0" presId="urn:microsoft.com/office/officeart/2005/8/layout/vList3#6"/>
    <dgm:cxn modelId="{F6175CBA-FC7F-7145-9551-061F33BE4CF4}" type="presOf" srcId="{49C22684-B1B1-5042-B58F-12F59AC80405}" destId="{E971029F-F6A8-1F43-BA52-D3AA82B4A1C1}" srcOrd="0" destOrd="0" presId="urn:microsoft.com/office/officeart/2005/8/layout/vList3#6"/>
    <dgm:cxn modelId="{B00FA1E7-ADE7-A648-9716-C3410F7502E3}" type="presOf" srcId="{8CEF8C06-E8F6-0D40-8392-1103C19B4990}" destId="{FAA67A88-61B1-314C-A950-F6FC1ACB8FAE}" srcOrd="0" destOrd="0" presId="urn:microsoft.com/office/officeart/2005/8/layout/vList3#6"/>
    <dgm:cxn modelId="{0F3EA812-105C-BD46-A6EF-99E55CD7C406}" type="presOf" srcId="{C603CC97-1BEC-6242-A70F-E535E8F053E5}" destId="{647CE926-798E-C64A-A206-6B0CA6D8231F}" srcOrd="0" destOrd="0" presId="urn:microsoft.com/office/officeart/2005/8/layout/vList3#6"/>
    <dgm:cxn modelId="{A8CB8283-322C-6D4A-9425-BC17047F38E9}" srcId="{83062644-EE35-DE48-ACC7-4848571B6731}" destId="{C603CC97-1BEC-6242-A70F-E535E8F053E5}" srcOrd="0" destOrd="0" parTransId="{1550BD0C-2DF9-F54B-8C86-D348FCD5DB63}" sibTransId="{4E8D5994-B21B-0947-84EB-71F488B9658C}"/>
    <dgm:cxn modelId="{E588FB8D-1A29-7840-830E-45D5997593A2}" srcId="{83062644-EE35-DE48-ACC7-4848571B6731}" destId="{C376532C-B9CF-434A-986A-50A5C72F1269}" srcOrd="3" destOrd="0" parTransId="{FC8DDC9C-1C53-4748-A1B0-5A7B58CDB192}" sibTransId="{038952FC-85B7-3243-A8B0-4B5B7CA56C08}"/>
    <dgm:cxn modelId="{DAD7FF30-B8D7-E541-9E34-61C06A6608FE}" srcId="{83062644-EE35-DE48-ACC7-4848571B6731}" destId="{8CEF8C06-E8F6-0D40-8392-1103C19B4990}" srcOrd="1" destOrd="0" parTransId="{76A70475-3C77-D541-823B-7F9BC33BBB95}" sibTransId="{E117FB3C-DF16-A84C-875D-5116D60A9A3B}"/>
    <dgm:cxn modelId="{94832DB2-9596-9E4D-AE43-75872A518843}" type="presOf" srcId="{C376532C-B9CF-434A-986A-50A5C72F1269}" destId="{1C9159D8-A8A6-9D4F-9D62-94F8C4C675B1}" srcOrd="0" destOrd="0" presId="urn:microsoft.com/office/officeart/2005/8/layout/vList3#6"/>
    <dgm:cxn modelId="{BB9D88BC-298C-C141-AA89-AB64E5FA4076}" srcId="{83062644-EE35-DE48-ACC7-4848571B6731}" destId="{49C22684-B1B1-5042-B58F-12F59AC80405}" srcOrd="2" destOrd="0" parTransId="{E9CEDD43-E820-F042-98EE-2B28860621FF}" sibTransId="{E0004196-26E5-8441-A35F-B8B1575F7CFF}"/>
    <dgm:cxn modelId="{3BA7ACA4-A559-EC4D-85D3-22E161D8A7F7}" type="presParOf" srcId="{FC7FDC8D-3955-4D4B-9C6C-10E71BC84398}" destId="{C43E8FF5-71B3-154F-BCA3-96502EA99BE8}" srcOrd="0" destOrd="0" presId="urn:microsoft.com/office/officeart/2005/8/layout/vList3#6"/>
    <dgm:cxn modelId="{2576F27E-D282-CB46-9FA7-50F186300ECC}" type="presParOf" srcId="{C43E8FF5-71B3-154F-BCA3-96502EA99BE8}" destId="{36065044-16CC-4949-B2C0-7A5F2C994D26}" srcOrd="0" destOrd="0" presId="urn:microsoft.com/office/officeart/2005/8/layout/vList3#6"/>
    <dgm:cxn modelId="{366E19C8-CAE0-E943-AC0A-8776510C1A80}" type="presParOf" srcId="{C43E8FF5-71B3-154F-BCA3-96502EA99BE8}" destId="{647CE926-798E-C64A-A206-6B0CA6D8231F}" srcOrd="1" destOrd="0" presId="urn:microsoft.com/office/officeart/2005/8/layout/vList3#6"/>
    <dgm:cxn modelId="{1F6030D3-8F3F-F044-AD1C-441ABA8392A0}" type="presParOf" srcId="{FC7FDC8D-3955-4D4B-9C6C-10E71BC84398}" destId="{5CA1669C-00CF-4743-B4C4-523145552FF4}" srcOrd="1" destOrd="0" presId="urn:microsoft.com/office/officeart/2005/8/layout/vList3#6"/>
    <dgm:cxn modelId="{91BA5956-4F2C-DF4F-92FC-042EB6A4B631}" type="presParOf" srcId="{FC7FDC8D-3955-4D4B-9C6C-10E71BC84398}" destId="{72DD2326-89D0-EB46-B56D-FDE25BFC49AF}" srcOrd="2" destOrd="0" presId="urn:microsoft.com/office/officeart/2005/8/layout/vList3#6"/>
    <dgm:cxn modelId="{36606C33-C26F-4146-8BFD-6E86CD233FDB}" type="presParOf" srcId="{72DD2326-89D0-EB46-B56D-FDE25BFC49AF}" destId="{306CCCDB-EC1C-CB4D-BA4C-835C7600444E}" srcOrd="0" destOrd="0" presId="urn:microsoft.com/office/officeart/2005/8/layout/vList3#6"/>
    <dgm:cxn modelId="{7DF618AC-17B1-4F43-B3C6-4D98B9685F23}" type="presParOf" srcId="{72DD2326-89D0-EB46-B56D-FDE25BFC49AF}" destId="{FAA67A88-61B1-314C-A950-F6FC1ACB8FAE}" srcOrd="1" destOrd="0" presId="urn:microsoft.com/office/officeart/2005/8/layout/vList3#6"/>
    <dgm:cxn modelId="{D4BA59C6-1001-EB4C-974C-154EE4368CB3}" type="presParOf" srcId="{FC7FDC8D-3955-4D4B-9C6C-10E71BC84398}" destId="{611C62B3-7E83-DE47-8E81-626A899F466C}" srcOrd="3" destOrd="0" presId="urn:microsoft.com/office/officeart/2005/8/layout/vList3#6"/>
    <dgm:cxn modelId="{B3363AF9-709B-CA42-8EBE-330355492DE5}" type="presParOf" srcId="{FC7FDC8D-3955-4D4B-9C6C-10E71BC84398}" destId="{0FCF42D9-9ED2-C042-BF56-8A274AF27E91}" srcOrd="4" destOrd="0" presId="urn:microsoft.com/office/officeart/2005/8/layout/vList3#6"/>
    <dgm:cxn modelId="{2D5997D9-CE72-3341-B886-F9550EBE2D0A}" type="presParOf" srcId="{0FCF42D9-9ED2-C042-BF56-8A274AF27E91}" destId="{D087FFB5-F22C-7C47-A1B0-6F758B6F1F50}" srcOrd="0" destOrd="0" presId="urn:microsoft.com/office/officeart/2005/8/layout/vList3#6"/>
    <dgm:cxn modelId="{A4570247-E437-E144-90A4-D7B5AC651E71}" type="presParOf" srcId="{0FCF42D9-9ED2-C042-BF56-8A274AF27E91}" destId="{E971029F-F6A8-1F43-BA52-D3AA82B4A1C1}" srcOrd="1" destOrd="0" presId="urn:microsoft.com/office/officeart/2005/8/layout/vList3#6"/>
    <dgm:cxn modelId="{8650B490-2985-4F47-96BE-DCFB65818109}" type="presParOf" srcId="{FC7FDC8D-3955-4D4B-9C6C-10E71BC84398}" destId="{2A3219C0-05E2-654A-8B48-198D6055B0BB}" srcOrd="5" destOrd="0" presId="urn:microsoft.com/office/officeart/2005/8/layout/vList3#6"/>
    <dgm:cxn modelId="{53F84BF5-D66F-314C-BA92-C45CA98230F7}" type="presParOf" srcId="{FC7FDC8D-3955-4D4B-9C6C-10E71BC84398}" destId="{8EE8D3A3-C381-5A43-A894-5C8265C31CB9}" srcOrd="6" destOrd="0" presId="urn:microsoft.com/office/officeart/2005/8/layout/vList3#6"/>
    <dgm:cxn modelId="{5EB3A4B6-DF42-1240-9FA0-54DA73C94EAC}" type="presParOf" srcId="{8EE8D3A3-C381-5A43-A894-5C8265C31CB9}" destId="{08C68880-C590-CC47-8CCD-456B9E8E286E}" srcOrd="0" destOrd="0" presId="urn:microsoft.com/office/officeart/2005/8/layout/vList3#6"/>
    <dgm:cxn modelId="{69CBEB90-AEA7-4043-939B-B98B84835B0D}" type="presParOf" srcId="{8EE8D3A3-C381-5A43-A894-5C8265C31CB9}" destId="{1C9159D8-A8A6-9D4F-9D62-94F8C4C675B1}" srcOrd="1"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F4C08B33-FD38-3F44-A1A0-5C8929D2A71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83C10FC4-A856-294E-A044-A5C8AFDD2811}">
      <dgm:prSet phldrT="[Text]" custT="1"/>
      <dgm:spPr/>
      <dgm:t>
        <a:bodyPr/>
        <a:lstStyle/>
        <a:p>
          <a:r>
            <a:rPr lang="en-US" sz="3600" b="1" dirty="0" smtClean="0">
              <a:solidFill>
                <a:prstClr val="white"/>
              </a:solidFill>
              <a:cs typeface="Arial" pitchFamily="34" charset="0"/>
            </a:rPr>
            <a:t>Citizenship Video</a:t>
          </a:r>
          <a:endParaRPr lang="en-US" sz="3600" dirty="0"/>
        </a:p>
      </dgm:t>
    </dgm:pt>
    <dgm:pt modelId="{749D4A4B-4101-8543-AE71-6345CCE16463}" type="parTrans" cxnId="{59DC2B90-B01F-D249-9606-34109AF9EAE0}">
      <dgm:prSet/>
      <dgm:spPr/>
      <dgm:t>
        <a:bodyPr/>
        <a:lstStyle/>
        <a:p>
          <a:endParaRPr lang="en-US"/>
        </a:p>
      </dgm:t>
    </dgm:pt>
    <dgm:pt modelId="{B051124A-48E6-4B4B-ABD4-1933D4F3D72E}" type="sibTrans" cxnId="{59DC2B90-B01F-D249-9606-34109AF9EAE0}">
      <dgm:prSet/>
      <dgm:spPr/>
      <dgm:t>
        <a:bodyPr/>
        <a:lstStyle/>
        <a:p>
          <a:endParaRPr lang="en-US"/>
        </a:p>
      </dgm:t>
    </dgm:pt>
    <dgm:pt modelId="{E443D8B7-0D76-FE49-8A99-7D45BFFD1BFD}" type="pres">
      <dgm:prSet presAssocID="{F4C08B33-FD38-3F44-A1A0-5C8929D2A71B}" presName="diagram" presStyleCnt="0">
        <dgm:presLayoutVars>
          <dgm:dir/>
          <dgm:resizeHandles val="exact"/>
        </dgm:presLayoutVars>
      </dgm:prSet>
      <dgm:spPr/>
      <dgm:t>
        <a:bodyPr/>
        <a:lstStyle/>
        <a:p>
          <a:endParaRPr lang="en-US"/>
        </a:p>
      </dgm:t>
    </dgm:pt>
    <dgm:pt modelId="{E2AFFBAD-01C7-E54C-9259-9BF0E43DBE08}" type="pres">
      <dgm:prSet presAssocID="{83C10FC4-A856-294E-A044-A5C8AFDD2811}" presName="node" presStyleLbl="node1" presStyleIdx="0" presStyleCnt="1" custScaleY="33234" custLinFactNeighborX="417" custLinFactNeighborY="-38939">
        <dgm:presLayoutVars>
          <dgm:bulletEnabled val="1"/>
        </dgm:presLayoutVars>
      </dgm:prSet>
      <dgm:spPr/>
      <dgm:t>
        <a:bodyPr/>
        <a:lstStyle/>
        <a:p>
          <a:endParaRPr lang="en-US"/>
        </a:p>
      </dgm:t>
    </dgm:pt>
  </dgm:ptLst>
  <dgm:cxnLst>
    <dgm:cxn modelId="{81402078-7E3F-084E-80ED-66743F11DE80}" type="presOf" srcId="{F4C08B33-FD38-3F44-A1A0-5C8929D2A71B}" destId="{E443D8B7-0D76-FE49-8A99-7D45BFFD1BFD}" srcOrd="0" destOrd="0" presId="urn:microsoft.com/office/officeart/2005/8/layout/default"/>
    <dgm:cxn modelId="{590CD0DE-5209-B748-A05D-3C4C4537E11A}" type="presOf" srcId="{83C10FC4-A856-294E-A044-A5C8AFDD2811}" destId="{E2AFFBAD-01C7-E54C-9259-9BF0E43DBE08}" srcOrd="0" destOrd="0" presId="urn:microsoft.com/office/officeart/2005/8/layout/default"/>
    <dgm:cxn modelId="{59DC2B90-B01F-D249-9606-34109AF9EAE0}" srcId="{F4C08B33-FD38-3F44-A1A0-5C8929D2A71B}" destId="{83C10FC4-A856-294E-A044-A5C8AFDD2811}" srcOrd="0" destOrd="0" parTransId="{749D4A4B-4101-8543-AE71-6345CCE16463}" sibTransId="{B051124A-48E6-4B4B-ABD4-1933D4F3D72E}"/>
    <dgm:cxn modelId="{99428394-F0D6-224A-8F15-490BB6EF86C4}" type="presParOf" srcId="{E443D8B7-0D76-FE49-8A99-7D45BFFD1BFD}" destId="{E2AFFBAD-01C7-E54C-9259-9BF0E43DBE0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AAF195D-1AB4-6649-ADCF-F7691719155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E34800CB-0555-6F40-9489-8E16B96AC354}">
      <dgm:prSet phldrT="[Text]" custT="1"/>
      <dgm:spPr/>
      <dgm:t>
        <a:bodyPr/>
        <a:lstStyle/>
        <a:p>
          <a:r>
            <a:rPr lang="en-US" sz="3200" dirty="0" smtClean="0"/>
            <a:t>Slogan for the campaign</a:t>
          </a:r>
          <a:endParaRPr lang="en-US" sz="3200" dirty="0"/>
        </a:p>
      </dgm:t>
    </dgm:pt>
    <dgm:pt modelId="{5BC620E1-0A9A-614F-8C09-5985EB6AAE9F}" type="parTrans" cxnId="{6AB68E9D-91F9-3F40-ADA1-2CC9D9DBAD8D}">
      <dgm:prSet/>
      <dgm:spPr/>
      <dgm:t>
        <a:bodyPr/>
        <a:lstStyle/>
        <a:p>
          <a:endParaRPr lang="en-US"/>
        </a:p>
      </dgm:t>
    </dgm:pt>
    <dgm:pt modelId="{C4FB6C07-A672-D243-AE2B-2772CE00BE6A}" type="sibTrans" cxnId="{6AB68E9D-91F9-3F40-ADA1-2CC9D9DBAD8D}">
      <dgm:prSet/>
      <dgm:spPr/>
      <dgm:t>
        <a:bodyPr/>
        <a:lstStyle/>
        <a:p>
          <a:endParaRPr lang="en-US"/>
        </a:p>
      </dgm:t>
    </dgm:pt>
    <dgm:pt modelId="{D76E8DFD-2077-8741-8D86-F631EE8A08CA}">
      <dgm:prSet phldrT="[Text]" custT="1"/>
      <dgm:spPr>
        <a:solidFill>
          <a:srgbClr val="008000"/>
        </a:solidFill>
      </dgm:spPr>
      <dgm:t>
        <a:bodyPr/>
        <a:lstStyle/>
        <a:p>
          <a:r>
            <a:rPr lang="en-US" sz="3200" dirty="0" smtClean="0"/>
            <a:t>Write at least 2 action items that would help to promote the Culture of Kindness campaign</a:t>
          </a:r>
          <a:endParaRPr lang="en-US" sz="3200" dirty="0"/>
        </a:p>
      </dgm:t>
    </dgm:pt>
    <dgm:pt modelId="{5796B4E3-8990-7248-AE08-D9BB4257B6C7}" type="parTrans" cxnId="{5D845748-189E-BC41-AD2F-B29D4396AD76}">
      <dgm:prSet/>
      <dgm:spPr/>
      <dgm:t>
        <a:bodyPr/>
        <a:lstStyle/>
        <a:p>
          <a:endParaRPr lang="en-US"/>
        </a:p>
      </dgm:t>
    </dgm:pt>
    <dgm:pt modelId="{BFEC646B-91A5-F444-A818-F429D16C87C9}" type="sibTrans" cxnId="{5D845748-189E-BC41-AD2F-B29D4396AD76}">
      <dgm:prSet/>
      <dgm:spPr/>
      <dgm:t>
        <a:bodyPr/>
        <a:lstStyle/>
        <a:p>
          <a:endParaRPr lang="en-US"/>
        </a:p>
      </dgm:t>
    </dgm:pt>
    <dgm:pt modelId="{7293BF32-DF10-0D44-B875-6D23A339506A}" type="pres">
      <dgm:prSet presAssocID="{8AAF195D-1AB4-6649-ADCF-F7691719155A}" presName="linear" presStyleCnt="0">
        <dgm:presLayoutVars>
          <dgm:dir/>
          <dgm:animLvl val="lvl"/>
          <dgm:resizeHandles val="exact"/>
        </dgm:presLayoutVars>
      </dgm:prSet>
      <dgm:spPr/>
      <dgm:t>
        <a:bodyPr/>
        <a:lstStyle/>
        <a:p>
          <a:endParaRPr lang="en-US"/>
        </a:p>
      </dgm:t>
    </dgm:pt>
    <dgm:pt modelId="{4AF595F5-F32F-B947-A77E-EB817DED73E4}" type="pres">
      <dgm:prSet presAssocID="{E34800CB-0555-6F40-9489-8E16B96AC354}" presName="parentLin" presStyleCnt="0"/>
      <dgm:spPr/>
    </dgm:pt>
    <dgm:pt modelId="{67BD247F-DE5E-2141-92DC-E9FF93828099}" type="pres">
      <dgm:prSet presAssocID="{E34800CB-0555-6F40-9489-8E16B96AC354}" presName="parentLeftMargin" presStyleLbl="node1" presStyleIdx="0" presStyleCnt="2"/>
      <dgm:spPr/>
      <dgm:t>
        <a:bodyPr/>
        <a:lstStyle/>
        <a:p>
          <a:endParaRPr lang="en-US"/>
        </a:p>
      </dgm:t>
    </dgm:pt>
    <dgm:pt modelId="{6E32BDD7-933F-304C-A2CC-72C2036B0880}" type="pres">
      <dgm:prSet presAssocID="{E34800CB-0555-6F40-9489-8E16B96AC354}" presName="parentText" presStyleLbl="node1" presStyleIdx="0" presStyleCnt="2">
        <dgm:presLayoutVars>
          <dgm:chMax val="0"/>
          <dgm:bulletEnabled val="1"/>
        </dgm:presLayoutVars>
      </dgm:prSet>
      <dgm:spPr/>
      <dgm:t>
        <a:bodyPr/>
        <a:lstStyle/>
        <a:p>
          <a:endParaRPr lang="en-US"/>
        </a:p>
      </dgm:t>
    </dgm:pt>
    <dgm:pt modelId="{8ED39499-509D-EA4E-8361-D795D4C32526}" type="pres">
      <dgm:prSet presAssocID="{E34800CB-0555-6F40-9489-8E16B96AC354}" presName="negativeSpace" presStyleCnt="0"/>
      <dgm:spPr/>
    </dgm:pt>
    <dgm:pt modelId="{7D571306-613A-E648-B8DF-07C3F534A652}" type="pres">
      <dgm:prSet presAssocID="{E34800CB-0555-6F40-9489-8E16B96AC354}" presName="childText" presStyleLbl="conFgAcc1" presStyleIdx="0" presStyleCnt="2">
        <dgm:presLayoutVars>
          <dgm:bulletEnabled val="1"/>
        </dgm:presLayoutVars>
      </dgm:prSet>
      <dgm:spPr/>
    </dgm:pt>
    <dgm:pt modelId="{FB9DB808-B325-F845-BFEF-EE9EA3412ED5}" type="pres">
      <dgm:prSet presAssocID="{C4FB6C07-A672-D243-AE2B-2772CE00BE6A}" presName="spaceBetweenRectangles" presStyleCnt="0"/>
      <dgm:spPr/>
    </dgm:pt>
    <dgm:pt modelId="{58FDE158-29E5-5C4D-8C26-AD8F2B8BB9AC}" type="pres">
      <dgm:prSet presAssocID="{D76E8DFD-2077-8741-8D86-F631EE8A08CA}" presName="parentLin" presStyleCnt="0"/>
      <dgm:spPr/>
    </dgm:pt>
    <dgm:pt modelId="{E24666F3-58F4-9044-8B6A-D3341334679C}" type="pres">
      <dgm:prSet presAssocID="{D76E8DFD-2077-8741-8D86-F631EE8A08CA}" presName="parentLeftMargin" presStyleLbl="node1" presStyleIdx="0" presStyleCnt="2"/>
      <dgm:spPr/>
      <dgm:t>
        <a:bodyPr/>
        <a:lstStyle/>
        <a:p>
          <a:endParaRPr lang="en-US"/>
        </a:p>
      </dgm:t>
    </dgm:pt>
    <dgm:pt modelId="{1FD08527-8E16-1941-AB61-F1C1B848315F}" type="pres">
      <dgm:prSet presAssocID="{D76E8DFD-2077-8741-8D86-F631EE8A08CA}" presName="parentText" presStyleLbl="node1" presStyleIdx="1" presStyleCnt="2" custScaleX="129254">
        <dgm:presLayoutVars>
          <dgm:chMax val="0"/>
          <dgm:bulletEnabled val="1"/>
        </dgm:presLayoutVars>
      </dgm:prSet>
      <dgm:spPr/>
      <dgm:t>
        <a:bodyPr/>
        <a:lstStyle/>
        <a:p>
          <a:endParaRPr lang="en-US"/>
        </a:p>
      </dgm:t>
    </dgm:pt>
    <dgm:pt modelId="{C090135C-24AD-E549-98D0-693DC045D73A}" type="pres">
      <dgm:prSet presAssocID="{D76E8DFD-2077-8741-8D86-F631EE8A08CA}" presName="negativeSpace" presStyleCnt="0"/>
      <dgm:spPr/>
    </dgm:pt>
    <dgm:pt modelId="{2D030F7B-439A-3D43-89AA-C32A46EEE921}" type="pres">
      <dgm:prSet presAssocID="{D76E8DFD-2077-8741-8D86-F631EE8A08CA}" presName="childText" presStyleLbl="conFgAcc1" presStyleIdx="1" presStyleCnt="2" custLinFactNeighborY="38963">
        <dgm:presLayoutVars>
          <dgm:bulletEnabled val="1"/>
        </dgm:presLayoutVars>
      </dgm:prSet>
      <dgm:spPr/>
    </dgm:pt>
  </dgm:ptLst>
  <dgm:cxnLst>
    <dgm:cxn modelId="{1142E5CE-0433-4D4D-BE64-D51F8B04395F}" type="presOf" srcId="{D76E8DFD-2077-8741-8D86-F631EE8A08CA}" destId="{E24666F3-58F4-9044-8B6A-D3341334679C}" srcOrd="0" destOrd="0" presId="urn:microsoft.com/office/officeart/2005/8/layout/list1"/>
    <dgm:cxn modelId="{6AB68E9D-91F9-3F40-ADA1-2CC9D9DBAD8D}" srcId="{8AAF195D-1AB4-6649-ADCF-F7691719155A}" destId="{E34800CB-0555-6F40-9489-8E16B96AC354}" srcOrd="0" destOrd="0" parTransId="{5BC620E1-0A9A-614F-8C09-5985EB6AAE9F}" sibTransId="{C4FB6C07-A672-D243-AE2B-2772CE00BE6A}"/>
    <dgm:cxn modelId="{BF684BCA-A481-9E4F-AA98-9B2A316C4BD8}" type="presOf" srcId="{E34800CB-0555-6F40-9489-8E16B96AC354}" destId="{67BD247F-DE5E-2141-92DC-E9FF93828099}" srcOrd="0" destOrd="0" presId="urn:microsoft.com/office/officeart/2005/8/layout/list1"/>
    <dgm:cxn modelId="{F6D829B0-AA54-0545-9907-3395E3B0BBD2}" type="presOf" srcId="{8AAF195D-1AB4-6649-ADCF-F7691719155A}" destId="{7293BF32-DF10-0D44-B875-6D23A339506A}" srcOrd="0" destOrd="0" presId="urn:microsoft.com/office/officeart/2005/8/layout/list1"/>
    <dgm:cxn modelId="{5D845748-189E-BC41-AD2F-B29D4396AD76}" srcId="{8AAF195D-1AB4-6649-ADCF-F7691719155A}" destId="{D76E8DFD-2077-8741-8D86-F631EE8A08CA}" srcOrd="1" destOrd="0" parTransId="{5796B4E3-8990-7248-AE08-D9BB4257B6C7}" sibTransId="{BFEC646B-91A5-F444-A818-F429D16C87C9}"/>
    <dgm:cxn modelId="{7BE97CF4-850D-AE49-86BF-E150B6C3A03D}" type="presOf" srcId="{D76E8DFD-2077-8741-8D86-F631EE8A08CA}" destId="{1FD08527-8E16-1941-AB61-F1C1B848315F}" srcOrd="1" destOrd="0" presId="urn:microsoft.com/office/officeart/2005/8/layout/list1"/>
    <dgm:cxn modelId="{EE0A85E8-BBE2-6740-A52F-16ECF4E1E1A3}" type="presOf" srcId="{E34800CB-0555-6F40-9489-8E16B96AC354}" destId="{6E32BDD7-933F-304C-A2CC-72C2036B0880}" srcOrd="1" destOrd="0" presId="urn:microsoft.com/office/officeart/2005/8/layout/list1"/>
    <dgm:cxn modelId="{0F134946-9B04-AE41-8119-D9E8EBC2E9CF}" type="presParOf" srcId="{7293BF32-DF10-0D44-B875-6D23A339506A}" destId="{4AF595F5-F32F-B947-A77E-EB817DED73E4}" srcOrd="0" destOrd="0" presId="urn:microsoft.com/office/officeart/2005/8/layout/list1"/>
    <dgm:cxn modelId="{C3C55367-F5E2-1D4E-BC35-CA21B60A399F}" type="presParOf" srcId="{4AF595F5-F32F-B947-A77E-EB817DED73E4}" destId="{67BD247F-DE5E-2141-92DC-E9FF93828099}" srcOrd="0" destOrd="0" presId="urn:microsoft.com/office/officeart/2005/8/layout/list1"/>
    <dgm:cxn modelId="{C575EF8A-1BFB-BD44-8359-A4E3424EC29B}" type="presParOf" srcId="{4AF595F5-F32F-B947-A77E-EB817DED73E4}" destId="{6E32BDD7-933F-304C-A2CC-72C2036B0880}" srcOrd="1" destOrd="0" presId="urn:microsoft.com/office/officeart/2005/8/layout/list1"/>
    <dgm:cxn modelId="{20BE8DBD-4767-F946-9278-2B6CD9F120A8}" type="presParOf" srcId="{7293BF32-DF10-0D44-B875-6D23A339506A}" destId="{8ED39499-509D-EA4E-8361-D795D4C32526}" srcOrd="1" destOrd="0" presId="urn:microsoft.com/office/officeart/2005/8/layout/list1"/>
    <dgm:cxn modelId="{6972FB8E-9E9A-9548-9C6B-F2EB019F41D2}" type="presParOf" srcId="{7293BF32-DF10-0D44-B875-6D23A339506A}" destId="{7D571306-613A-E648-B8DF-07C3F534A652}" srcOrd="2" destOrd="0" presId="urn:microsoft.com/office/officeart/2005/8/layout/list1"/>
    <dgm:cxn modelId="{68FDA408-5EC8-0942-92AD-6ABC52EF4C1F}" type="presParOf" srcId="{7293BF32-DF10-0D44-B875-6D23A339506A}" destId="{FB9DB808-B325-F845-BFEF-EE9EA3412ED5}" srcOrd="3" destOrd="0" presId="urn:microsoft.com/office/officeart/2005/8/layout/list1"/>
    <dgm:cxn modelId="{C49005C2-17E4-4F48-A06D-BF519501E168}" type="presParOf" srcId="{7293BF32-DF10-0D44-B875-6D23A339506A}" destId="{58FDE158-29E5-5C4D-8C26-AD8F2B8BB9AC}" srcOrd="4" destOrd="0" presId="urn:microsoft.com/office/officeart/2005/8/layout/list1"/>
    <dgm:cxn modelId="{12DCA441-1459-D044-AAA0-597460B8F63C}" type="presParOf" srcId="{58FDE158-29E5-5C4D-8C26-AD8F2B8BB9AC}" destId="{E24666F3-58F4-9044-8B6A-D3341334679C}" srcOrd="0" destOrd="0" presId="urn:microsoft.com/office/officeart/2005/8/layout/list1"/>
    <dgm:cxn modelId="{C94A62BC-2539-0848-BD8E-2D0701679471}" type="presParOf" srcId="{58FDE158-29E5-5C4D-8C26-AD8F2B8BB9AC}" destId="{1FD08527-8E16-1941-AB61-F1C1B848315F}" srcOrd="1" destOrd="0" presId="urn:microsoft.com/office/officeart/2005/8/layout/list1"/>
    <dgm:cxn modelId="{56AB67B8-3DE3-6B4E-B7ED-17528D2C48C6}" type="presParOf" srcId="{7293BF32-DF10-0D44-B875-6D23A339506A}" destId="{C090135C-24AD-E549-98D0-693DC045D73A}" srcOrd="5" destOrd="0" presId="urn:microsoft.com/office/officeart/2005/8/layout/list1"/>
    <dgm:cxn modelId="{EF489E44-F697-B347-9D9F-3631B62AC22D}" type="presParOf" srcId="{7293BF32-DF10-0D44-B875-6D23A339506A}" destId="{2D030F7B-439A-3D43-89AA-C32A46EEE921}" srcOrd="6" destOrd="0" presId="urn:microsoft.com/office/officeart/2005/8/layout/list1"/>
  </dgm:cxnLst>
  <dgm:bg>
    <a:solidFill>
      <a:srgbClr val="80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8C26DE-B2F1-4B93-9DB6-FF2FA7B002B7}" type="doc">
      <dgm:prSet loTypeId="urn:microsoft.com/office/officeart/2005/8/layout/process1" loCatId="process" qsTypeId="urn:microsoft.com/office/officeart/2005/8/quickstyle/3d1" qsCatId="3D" csTypeId="urn:microsoft.com/office/officeart/2005/8/colors/colorful2" csCatId="colorful" phldr="1"/>
      <dgm:spPr/>
      <dgm:t>
        <a:bodyPr/>
        <a:lstStyle/>
        <a:p>
          <a:endParaRPr lang="en-US"/>
        </a:p>
      </dgm:t>
    </dgm:pt>
    <dgm:pt modelId="{C9CD4486-B71C-4337-96E8-BC5797100FBB}">
      <dgm:prSet custT="1"/>
      <dgm:spPr/>
      <dgm:t>
        <a:bodyPr/>
        <a:lstStyle/>
        <a:p>
          <a:r>
            <a:rPr lang="en-US" sz="3200" b="1" dirty="0" smtClean="0">
              <a:effectLst>
                <a:outerShdw blurRad="38100" dist="38100" dir="2700000" algn="tl">
                  <a:srgbClr val="000000">
                    <a:alpha val="43137"/>
                  </a:srgbClr>
                </a:outerShdw>
              </a:effectLst>
            </a:rPr>
            <a:t>Our attitudes and mindsets affect our actions and reactions. </a:t>
          </a:r>
          <a:endParaRPr lang="en-US" sz="3200" b="1" dirty="0">
            <a:effectLst>
              <a:outerShdw blurRad="38100" dist="38100" dir="2700000" algn="tl">
                <a:srgbClr val="000000">
                  <a:alpha val="43137"/>
                </a:srgbClr>
              </a:outerShdw>
            </a:effectLst>
          </a:endParaRPr>
        </a:p>
      </dgm:t>
    </dgm:pt>
    <dgm:pt modelId="{E15FB238-7C1E-4220-B78C-868F648F46D0}" type="parTrans" cxnId="{F0059501-B328-4816-ACFD-69D61DF0B39B}">
      <dgm:prSet/>
      <dgm:spPr/>
      <dgm:t>
        <a:bodyPr/>
        <a:lstStyle/>
        <a:p>
          <a:endParaRPr lang="en-US"/>
        </a:p>
      </dgm:t>
    </dgm:pt>
    <dgm:pt modelId="{732D7D72-EC78-40F5-A908-BCFD4C221184}" type="sibTrans" cxnId="{F0059501-B328-4816-ACFD-69D61DF0B39B}">
      <dgm:prSet/>
      <dgm:spPr>
        <a:solidFill>
          <a:srgbClr val="000090"/>
        </a:solidFill>
      </dgm:spPr>
      <dgm:t>
        <a:bodyPr/>
        <a:lstStyle/>
        <a:p>
          <a:endParaRPr lang="en-US" dirty="0"/>
        </a:p>
      </dgm:t>
    </dgm:pt>
    <dgm:pt modelId="{D68313D0-C517-4EA1-9E90-8AE35D766B13}">
      <dgm:prSet custT="1"/>
      <dgm:spPr>
        <a:solidFill>
          <a:srgbClr val="007775"/>
        </a:solidFill>
      </dgm:spPr>
      <dgm:t>
        <a:bodyPr/>
        <a:lstStyle/>
        <a:p>
          <a:r>
            <a:rPr lang="en-US" sz="3200" b="1" dirty="0" smtClean="0">
              <a:effectLst>
                <a:outerShdw blurRad="38100" dist="38100" dir="2700000" algn="tl">
                  <a:srgbClr val="000000">
                    <a:alpha val="43137"/>
                  </a:srgbClr>
                </a:outerShdw>
              </a:effectLst>
            </a:rPr>
            <a:t>We may not choose our immediate emotional reaction or initial attitude, but we can choose to hold on to or change how we react to or feel about a situation.</a:t>
          </a:r>
          <a:endParaRPr lang="en-US" sz="3200" b="1" dirty="0">
            <a:effectLst>
              <a:outerShdw blurRad="38100" dist="38100" dir="2700000" algn="tl">
                <a:srgbClr val="000000">
                  <a:alpha val="43137"/>
                </a:srgbClr>
              </a:outerShdw>
            </a:effectLst>
          </a:endParaRPr>
        </a:p>
      </dgm:t>
    </dgm:pt>
    <dgm:pt modelId="{369A8AB9-6BA6-4870-A176-3AE24B53D4DD}" type="parTrans" cxnId="{AF48877A-7005-4423-B2D4-125F6BDA1EC3}">
      <dgm:prSet/>
      <dgm:spPr/>
      <dgm:t>
        <a:bodyPr/>
        <a:lstStyle/>
        <a:p>
          <a:endParaRPr lang="en-US"/>
        </a:p>
      </dgm:t>
    </dgm:pt>
    <dgm:pt modelId="{CD77239B-44C4-41AF-8921-4877FB8C1198}" type="sibTrans" cxnId="{AF48877A-7005-4423-B2D4-125F6BDA1EC3}">
      <dgm:prSet/>
      <dgm:spPr/>
      <dgm:t>
        <a:bodyPr/>
        <a:lstStyle/>
        <a:p>
          <a:endParaRPr lang="en-US"/>
        </a:p>
      </dgm:t>
    </dgm:pt>
    <dgm:pt modelId="{18061041-AF14-47E1-8E1D-7376C4A6EB07}" type="pres">
      <dgm:prSet presAssocID="{508C26DE-B2F1-4B93-9DB6-FF2FA7B002B7}" presName="Name0" presStyleCnt="0">
        <dgm:presLayoutVars>
          <dgm:dir/>
          <dgm:resizeHandles val="exact"/>
        </dgm:presLayoutVars>
      </dgm:prSet>
      <dgm:spPr/>
      <dgm:t>
        <a:bodyPr/>
        <a:lstStyle/>
        <a:p>
          <a:endParaRPr lang="en-US"/>
        </a:p>
      </dgm:t>
    </dgm:pt>
    <dgm:pt modelId="{9C9DD6C5-8AFD-4ABE-9AEC-D7EB0034F128}" type="pres">
      <dgm:prSet presAssocID="{C9CD4486-B71C-4337-96E8-BC5797100FBB}" presName="node" presStyleLbl="node1" presStyleIdx="0" presStyleCnt="2" custScaleX="93250" custScaleY="224484">
        <dgm:presLayoutVars>
          <dgm:bulletEnabled val="1"/>
        </dgm:presLayoutVars>
      </dgm:prSet>
      <dgm:spPr/>
      <dgm:t>
        <a:bodyPr/>
        <a:lstStyle/>
        <a:p>
          <a:endParaRPr lang="en-US"/>
        </a:p>
      </dgm:t>
    </dgm:pt>
    <dgm:pt modelId="{EDBA044A-8873-4BA7-90A3-DF883AA7E9AE}" type="pres">
      <dgm:prSet presAssocID="{732D7D72-EC78-40F5-A908-BCFD4C221184}" presName="sibTrans" presStyleLbl="sibTrans2D1" presStyleIdx="0" presStyleCnt="1" custScaleX="162304"/>
      <dgm:spPr/>
      <dgm:t>
        <a:bodyPr/>
        <a:lstStyle/>
        <a:p>
          <a:endParaRPr lang="en-US"/>
        </a:p>
      </dgm:t>
    </dgm:pt>
    <dgm:pt modelId="{59000A92-C976-411B-9CFD-B96EB2BC2FD4}" type="pres">
      <dgm:prSet presAssocID="{732D7D72-EC78-40F5-A908-BCFD4C221184}" presName="connectorText" presStyleLbl="sibTrans2D1" presStyleIdx="0" presStyleCnt="1"/>
      <dgm:spPr/>
      <dgm:t>
        <a:bodyPr/>
        <a:lstStyle/>
        <a:p>
          <a:endParaRPr lang="en-US"/>
        </a:p>
      </dgm:t>
    </dgm:pt>
    <dgm:pt modelId="{3E02DE42-70E1-4877-8DCC-77A7CEAA2D50}" type="pres">
      <dgm:prSet presAssocID="{D68313D0-C517-4EA1-9E90-8AE35D766B13}" presName="node" presStyleLbl="node1" presStyleIdx="1" presStyleCnt="2" custScaleX="103924" custScaleY="231611">
        <dgm:presLayoutVars>
          <dgm:bulletEnabled val="1"/>
        </dgm:presLayoutVars>
      </dgm:prSet>
      <dgm:spPr/>
      <dgm:t>
        <a:bodyPr/>
        <a:lstStyle/>
        <a:p>
          <a:endParaRPr lang="en-US"/>
        </a:p>
      </dgm:t>
    </dgm:pt>
  </dgm:ptLst>
  <dgm:cxnLst>
    <dgm:cxn modelId="{F0059501-B328-4816-ACFD-69D61DF0B39B}" srcId="{508C26DE-B2F1-4B93-9DB6-FF2FA7B002B7}" destId="{C9CD4486-B71C-4337-96E8-BC5797100FBB}" srcOrd="0" destOrd="0" parTransId="{E15FB238-7C1E-4220-B78C-868F648F46D0}" sibTransId="{732D7D72-EC78-40F5-A908-BCFD4C221184}"/>
    <dgm:cxn modelId="{B5F51E38-38F3-E944-B12C-3EC4B7EE319C}" type="presOf" srcId="{C9CD4486-B71C-4337-96E8-BC5797100FBB}" destId="{9C9DD6C5-8AFD-4ABE-9AEC-D7EB0034F128}" srcOrd="0" destOrd="0" presId="urn:microsoft.com/office/officeart/2005/8/layout/process1"/>
    <dgm:cxn modelId="{AF48877A-7005-4423-B2D4-125F6BDA1EC3}" srcId="{508C26DE-B2F1-4B93-9DB6-FF2FA7B002B7}" destId="{D68313D0-C517-4EA1-9E90-8AE35D766B13}" srcOrd="1" destOrd="0" parTransId="{369A8AB9-6BA6-4870-A176-3AE24B53D4DD}" sibTransId="{CD77239B-44C4-41AF-8921-4877FB8C1198}"/>
    <dgm:cxn modelId="{B62A4E0B-2430-8440-8DFD-FA790D599B1C}" type="presOf" srcId="{508C26DE-B2F1-4B93-9DB6-FF2FA7B002B7}" destId="{18061041-AF14-47E1-8E1D-7376C4A6EB07}" srcOrd="0" destOrd="0" presId="urn:microsoft.com/office/officeart/2005/8/layout/process1"/>
    <dgm:cxn modelId="{92DF3D36-EB2D-294A-B9D0-3EC86E72BC1F}" type="presOf" srcId="{D68313D0-C517-4EA1-9E90-8AE35D766B13}" destId="{3E02DE42-70E1-4877-8DCC-77A7CEAA2D50}" srcOrd="0" destOrd="0" presId="urn:microsoft.com/office/officeart/2005/8/layout/process1"/>
    <dgm:cxn modelId="{D49D9D89-7646-BE4D-A279-29992B80B93D}" type="presOf" srcId="{732D7D72-EC78-40F5-A908-BCFD4C221184}" destId="{EDBA044A-8873-4BA7-90A3-DF883AA7E9AE}" srcOrd="0" destOrd="0" presId="urn:microsoft.com/office/officeart/2005/8/layout/process1"/>
    <dgm:cxn modelId="{FD31D4A5-1B70-5942-92BB-FAE431594B44}" type="presOf" srcId="{732D7D72-EC78-40F5-A908-BCFD4C221184}" destId="{59000A92-C976-411B-9CFD-B96EB2BC2FD4}" srcOrd="1" destOrd="0" presId="urn:microsoft.com/office/officeart/2005/8/layout/process1"/>
    <dgm:cxn modelId="{78D53885-EA70-C041-B6A3-06E392E77CA4}" type="presParOf" srcId="{18061041-AF14-47E1-8E1D-7376C4A6EB07}" destId="{9C9DD6C5-8AFD-4ABE-9AEC-D7EB0034F128}" srcOrd="0" destOrd="0" presId="urn:microsoft.com/office/officeart/2005/8/layout/process1"/>
    <dgm:cxn modelId="{97784799-823E-5B48-B332-C4E89EDB2D3D}" type="presParOf" srcId="{18061041-AF14-47E1-8E1D-7376C4A6EB07}" destId="{EDBA044A-8873-4BA7-90A3-DF883AA7E9AE}" srcOrd="1" destOrd="0" presId="urn:microsoft.com/office/officeart/2005/8/layout/process1"/>
    <dgm:cxn modelId="{F743C972-CE97-4945-9971-2770762FB446}" type="presParOf" srcId="{EDBA044A-8873-4BA7-90A3-DF883AA7E9AE}" destId="{59000A92-C976-411B-9CFD-B96EB2BC2FD4}" srcOrd="0" destOrd="0" presId="urn:microsoft.com/office/officeart/2005/8/layout/process1"/>
    <dgm:cxn modelId="{A14FAD1C-650A-4E41-9633-4B5754346D34}" type="presParOf" srcId="{18061041-AF14-47E1-8E1D-7376C4A6EB07}" destId="{3E02DE42-70E1-4877-8DCC-77A7CEAA2D5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17441A97-4C77-8D44-A50D-5681C26B3F15}" type="doc">
      <dgm:prSet loTypeId="urn:microsoft.com/office/officeart/2005/8/layout/default#7" loCatId="list" qsTypeId="urn:microsoft.com/office/officeart/2005/8/quickstyle/simple4" qsCatId="simple" csTypeId="urn:microsoft.com/office/officeart/2005/8/colors/accent1_2" csCatId="accent1" phldr="1"/>
      <dgm:spPr/>
      <dgm:t>
        <a:bodyPr/>
        <a:lstStyle/>
        <a:p>
          <a:endParaRPr lang="en-US"/>
        </a:p>
      </dgm:t>
    </dgm:pt>
    <dgm:pt modelId="{C4EE01F6-85EB-2D43-BAF7-5664D4C2D9B9}">
      <dgm:prSet phldrT="[Text]"/>
      <dgm:spPr/>
      <dgm:t>
        <a:bodyPr/>
        <a:lstStyle/>
        <a:p>
          <a:r>
            <a:rPr lang="en-US" dirty="0" smtClean="0"/>
            <a:t>Using the Matrix of Critical Educational Outcomes, Key Beliefs and Instructional Strategies</a:t>
          </a:r>
          <a:endParaRPr lang="en-US" dirty="0"/>
        </a:p>
      </dgm:t>
    </dgm:pt>
    <dgm:pt modelId="{B3C96DFC-0EF0-C044-AE2D-0926A5835CF7}" type="parTrans" cxnId="{A7E1B505-36CD-EB42-8615-73146E146ACC}">
      <dgm:prSet/>
      <dgm:spPr/>
      <dgm:t>
        <a:bodyPr/>
        <a:lstStyle/>
        <a:p>
          <a:endParaRPr lang="en-US"/>
        </a:p>
      </dgm:t>
    </dgm:pt>
    <dgm:pt modelId="{E33CB019-80D1-FD45-91E5-51B862D6B6D5}" type="sibTrans" cxnId="{A7E1B505-36CD-EB42-8615-73146E146ACC}">
      <dgm:prSet/>
      <dgm:spPr/>
      <dgm:t>
        <a:bodyPr/>
        <a:lstStyle/>
        <a:p>
          <a:endParaRPr lang="en-US"/>
        </a:p>
      </dgm:t>
    </dgm:pt>
    <dgm:pt modelId="{6E8B743F-7221-1346-8483-509D76B30B98}" type="pres">
      <dgm:prSet presAssocID="{17441A97-4C77-8D44-A50D-5681C26B3F15}" presName="diagram" presStyleCnt="0">
        <dgm:presLayoutVars>
          <dgm:dir/>
          <dgm:resizeHandles val="exact"/>
        </dgm:presLayoutVars>
      </dgm:prSet>
      <dgm:spPr/>
      <dgm:t>
        <a:bodyPr/>
        <a:lstStyle/>
        <a:p>
          <a:endParaRPr lang="en-US"/>
        </a:p>
      </dgm:t>
    </dgm:pt>
    <dgm:pt modelId="{88B3FE85-1337-DF48-B89B-B49678AE3CB4}" type="pres">
      <dgm:prSet presAssocID="{C4EE01F6-85EB-2D43-BAF7-5664D4C2D9B9}" presName="node" presStyleLbl="node1" presStyleIdx="0" presStyleCnt="1" custScaleX="500733">
        <dgm:presLayoutVars>
          <dgm:bulletEnabled val="1"/>
        </dgm:presLayoutVars>
      </dgm:prSet>
      <dgm:spPr/>
      <dgm:t>
        <a:bodyPr/>
        <a:lstStyle/>
        <a:p>
          <a:endParaRPr lang="en-US"/>
        </a:p>
      </dgm:t>
    </dgm:pt>
  </dgm:ptLst>
  <dgm:cxnLst>
    <dgm:cxn modelId="{A7E1B505-36CD-EB42-8615-73146E146ACC}" srcId="{17441A97-4C77-8D44-A50D-5681C26B3F15}" destId="{C4EE01F6-85EB-2D43-BAF7-5664D4C2D9B9}" srcOrd="0" destOrd="0" parTransId="{B3C96DFC-0EF0-C044-AE2D-0926A5835CF7}" sibTransId="{E33CB019-80D1-FD45-91E5-51B862D6B6D5}"/>
    <dgm:cxn modelId="{DB96849C-CB1F-844F-A763-69336E997053}" type="presOf" srcId="{C4EE01F6-85EB-2D43-BAF7-5664D4C2D9B9}" destId="{88B3FE85-1337-DF48-B89B-B49678AE3CB4}" srcOrd="0" destOrd="0" presId="urn:microsoft.com/office/officeart/2005/8/layout/default#7"/>
    <dgm:cxn modelId="{A82CFA26-3D06-034D-BC46-40A5AF21F7BC}" type="presOf" srcId="{17441A97-4C77-8D44-A50D-5681C26B3F15}" destId="{6E8B743F-7221-1346-8483-509D76B30B98}" srcOrd="0" destOrd="0" presId="urn:microsoft.com/office/officeart/2005/8/layout/default#7"/>
    <dgm:cxn modelId="{8B2F8FF8-7C9B-9E43-8DB9-AF21A78D13EC}" type="presParOf" srcId="{6E8B743F-7221-1346-8483-509D76B30B98}" destId="{88B3FE85-1337-DF48-B89B-B49678AE3CB4}" srcOrd="0"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E384283A-C7A6-4155-A7B1-F1C9E62CDE9D}" type="doc">
      <dgm:prSet loTypeId="urn:microsoft.com/office/officeart/2005/8/layout/chart3" loCatId="relationship" qsTypeId="urn:microsoft.com/office/officeart/2005/8/quickstyle/3d5" qsCatId="3D" csTypeId="urn:microsoft.com/office/officeart/2005/8/colors/accent3_4" csCatId="accent3" phldr="1"/>
      <dgm:spPr/>
      <dgm:t>
        <a:bodyPr/>
        <a:lstStyle/>
        <a:p>
          <a:endParaRPr lang="en-US"/>
        </a:p>
      </dgm:t>
    </dgm:pt>
    <dgm:pt modelId="{21CE8D64-5B59-493B-B74B-6ECFD15D3EF2}">
      <dgm:prSet custT="1"/>
      <dgm:spPr/>
      <dgm:t>
        <a:bodyPr/>
        <a:lstStyle/>
        <a:p>
          <a:pPr algn="ctr" rtl="0"/>
          <a:r>
            <a:rPr lang="en-US" sz="2200" b="0" dirty="0" smtClean="0">
              <a:effectLst>
                <a:outerShdw blurRad="38100" dist="38100" dir="2700000" algn="tl">
                  <a:srgbClr val="000000">
                    <a:alpha val="43137"/>
                  </a:srgbClr>
                </a:outerShdw>
              </a:effectLst>
              <a:latin typeface="Arial Black" pitchFamily="34" charset="0"/>
            </a:rPr>
            <a:t>Self-Awareness</a:t>
          </a:r>
        </a:p>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endParaRPr lang="en-US" sz="2200" b="0" dirty="0">
            <a:effectLst>
              <a:outerShdw blurRad="38100" dist="38100" dir="2700000" algn="tl">
                <a:srgbClr val="000000">
                  <a:alpha val="43137"/>
                </a:srgbClr>
              </a:outerShdw>
            </a:effectLst>
            <a:latin typeface="Arial Black" pitchFamily="34" charset="0"/>
          </a:endParaRPr>
        </a:p>
      </dgm:t>
    </dgm:pt>
    <dgm:pt modelId="{5A09B4F9-A883-469D-A106-239F71460CB5}" type="parTrans" cxnId="{6FCA6399-0098-4679-980E-88C32EBE98E7}">
      <dgm:prSet/>
      <dgm:spPr/>
      <dgm:t>
        <a:bodyPr/>
        <a:lstStyle/>
        <a:p>
          <a:endParaRPr lang="en-US"/>
        </a:p>
      </dgm:t>
    </dgm:pt>
    <dgm:pt modelId="{37A55962-24DE-4DC4-9477-8CAAACBA5A21}" type="sibTrans" cxnId="{6FCA6399-0098-4679-980E-88C32EBE98E7}">
      <dgm:prSet/>
      <dgm:spPr/>
      <dgm:t>
        <a:bodyPr/>
        <a:lstStyle/>
        <a:p>
          <a:endParaRPr lang="en-US"/>
        </a:p>
      </dgm:t>
    </dgm:pt>
    <dgm:pt modelId="{965CCFC0-8857-416A-9AB0-0C387EFEEC34}">
      <dgm:prSet custT="1"/>
      <dgm:spPr>
        <a:solidFill>
          <a:schemeClr val="accent3">
            <a:lumMod val="50000"/>
          </a:schemeClr>
        </a:solidFill>
      </dgm:spPr>
      <dgm:t>
        <a:bodyPr/>
        <a:lstStyle/>
        <a:p>
          <a:pPr algn="ctr" rtl="0"/>
          <a:r>
            <a:rPr lang="en-US" sz="2200" b="0" dirty="0" smtClean="0">
              <a:effectLst>
                <a:outerShdw blurRad="38100" dist="38100" dir="2700000" algn="tl">
                  <a:srgbClr val="000000">
                    <a:alpha val="43137"/>
                  </a:srgbClr>
                </a:outerShdw>
              </a:effectLst>
              <a:latin typeface="Arial Black" pitchFamily="34" charset="0"/>
            </a:rPr>
            <a:t>Positive Life Skills &amp; Attitudes</a:t>
          </a:r>
        </a:p>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endParaRPr lang="en-US" sz="2200" b="0" dirty="0">
            <a:effectLst>
              <a:outerShdw blurRad="38100" dist="38100" dir="2700000" algn="tl">
                <a:srgbClr val="000000">
                  <a:alpha val="43137"/>
                </a:srgbClr>
              </a:outerShdw>
            </a:effectLst>
            <a:latin typeface="Arial Black" pitchFamily="34" charset="0"/>
          </a:endParaRPr>
        </a:p>
      </dgm:t>
    </dgm:pt>
    <dgm:pt modelId="{20445919-50E4-4A45-8854-F100175E07B7}" type="parTrans" cxnId="{F27C8EF1-3921-4A4F-A27D-A548CBD2DE99}">
      <dgm:prSet/>
      <dgm:spPr/>
      <dgm:t>
        <a:bodyPr/>
        <a:lstStyle/>
        <a:p>
          <a:endParaRPr lang="en-US"/>
        </a:p>
      </dgm:t>
    </dgm:pt>
    <dgm:pt modelId="{2021BB29-D85A-4662-9CBF-13A2E2CB95E7}" type="sibTrans" cxnId="{F27C8EF1-3921-4A4F-A27D-A548CBD2DE99}">
      <dgm:prSet/>
      <dgm:spPr/>
      <dgm:t>
        <a:bodyPr/>
        <a:lstStyle/>
        <a:p>
          <a:endParaRPr lang="en-US"/>
        </a:p>
      </dgm:t>
    </dgm:pt>
    <dgm:pt modelId="{9114BD8D-86A3-45C8-BF40-98C44E170A98}">
      <dgm:prSet custT="1"/>
      <dgm:spPr/>
      <dgm:t>
        <a:bodyPr/>
        <a:lstStyle/>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r>
            <a:rPr lang="en-US" sz="2200" b="0" dirty="0" smtClean="0">
              <a:effectLst>
                <a:outerShdw blurRad="38100" dist="38100" dir="2700000" algn="tl">
                  <a:srgbClr val="000000">
                    <a:alpha val="43137"/>
                  </a:srgbClr>
                </a:outerShdw>
              </a:effectLst>
              <a:latin typeface="Arial Black" pitchFamily="34" charset="0"/>
            </a:rPr>
            <a:t>Self-Management Skills</a:t>
          </a:r>
          <a:endParaRPr lang="en-US" sz="2200" b="0" dirty="0">
            <a:effectLst>
              <a:outerShdw blurRad="38100" dist="38100" dir="2700000" algn="tl">
                <a:srgbClr val="000000">
                  <a:alpha val="43137"/>
                </a:srgbClr>
              </a:outerShdw>
            </a:effectLst>
            <a:latin typeface="Arial Black" pitchFamily="34" charset="0"/>
          </a:endParaRPr>
        </a:p>
      </dgm:t>
    </dgm:pt>
    <dgm:pt modelId="{D214D9AF-7858-487D-9394-5D2D06239F76}" type="parTrans" cxnId="{3DBD2A82-C0AB-4169-84B8-6E3B091B8886}">
      <dgm:prSet/>
      <dgm:spPr/>
      <dgm:t>
        <a:bodyPr/>
        <a:lstStyle/>
        <a:p>
          <a:endParaRPr lang="en-US"/>
        </a:p>
      </dgm:t>
    </dgm:pt>
    <dgm:pt modelId="{D324EFFE-D3F4-4BB0-AC8B-145B66B4C4B1}" type="sibTrans" cxnId="{3DBD2A82-C0AB-4169-84B8-6E3B091B8886}">
      <dgm:prSet/>
      <dgm:spPr/>
      <dgm:t>
        <a:bodyPr/>
        <a:lstStyle/>
        <a:p>
          <a:endParaRPr lang="en-US"/>
        </a:p>
      </dgm:t>
    </dgm:pt>
    <dgm:pt modelId="{FB91F7E4-0F12-42C5-B233-4D7435A97530}">
      <dgm:prSet custT="1"/>
      <dgm:spPr>
        <a:solidFill>
          <a:schemeClr val="accent3">
            <a:lumMod val="75000"/>
          </a:schemeClr>
        </a:solidFill>
      </dgm:spPr>
      <dgm:t>
        <a:bodyPr/>
        <a:lstStyle/>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endParaRPr lang="en-US" sz="2200" b="0" dirty="0" smtClean="0">
            <a:effectLst>
              <a:outerShdw blurRad="38100" dist="38100" dir="2700000" algn="tl">
                <a:srgbClr val="000000">
                  <a:alpha val="43137"/>
                </a:srgbClr>
              </a:outerShdw>
            </a:effectLst>
            <a:latin typeface="Arial Black" pitchFamily="34" charset="0"/>
          </a:endParaRPr>
        </a:p>
        <a:p>
          <a:pPr algn="ctr" rtl="0"/>
          <a:r>
            <a:rPr lang="en-US" sz="2200" b="0" dirty="0" smtClean="0">
              <a:effectLst>
                <a:outerShdw blurRad="38100" dist="38100" dir="2700000" algn="tl">
                  <a:srgbClr val="000000">
                    <a:alpha val="43137"/>
                  </a:srgbClr>
                </a:outerShdw>
              </a:effectLst>
              <a:latin typeface="Arial Black" pitchFamily="34" charset="0"/>
            </a:rPr>
            <a:t>Social &amp; Relationship Skills</a:t>
          </a:r>
          <a:endParaRPr lang="en-US" sz="2200" b="0" dirty="0">
            <a:effectLst>
              <a:outerShdw blurRad="38100" dist="38100" dir="2700000" algn="tl">
                <a:srgbClr val="000000">
                  <a:alpha val="43137"/>
                </a:srgbClr>
              </a:outerShdw>
            </a:effectLst>
            <a:latin typeface="Arial Black" pitchFamily="34" charset="0"/>
          </a:endParaRPr>
        </a:p>
      </dgm:t>
    </dgm:pt>
    <dgm:pt modelId="{D2D5F7BE-22F2-478E-9147-2F29FD30CAC7}" type="parTrans" cxnId="{51DB435E-A478-4D45-9D86-97C5B096AFB2}">
      <dgm:prSet/>
      <dgm:spPr/>
      <dgm:t>
        <a:bodyPr/>
        <a:lstStyle/>
        <a:p>
          <a:endParaRPr lang="en-US"/>
        </a:p>
      </dgm:t>
    </dgm:pt>
    <dgm:pt modelId="{1B0459F3-5A07-4C78-95FA-A70E7C1151B2}" type="sibTrans" cxnId="{51DB435E-A478-4D45-9D86-97C5B096AFB2}">
      <dgm:prSet/>
      <dgm:spPr/>
      <dgm:t>
        <a:bodyPr/>
        <a:lstStyle/>
        <a:p>
          <a:endParaRPr lang="en-US"/>
        </a:p>
      </dgm:t>
    </dgm:pt>
    <dgm:pt modelId="{77474B9B-D0F1-4174-8FFD-6FEFC42D6AC3}" type="pres">
      <dgm:prSet presAssocID="{E384283A-C7A6-4155-A7B1-F1C9E62CDE9D}" presName="compositeShape" presStyleCnt="0">
        <dgm:presLayoutVars>
          <dgm:chMax val="7"/>
          <dgm:dir/>
          <dgm:resizeHandles val="exact"/>
        </dgm:presLayoutVars>
      </dgm:prSet>
      <dgm:spPr/>
      <dgm:t>
        <a:bodyPr/>
        <a:lstStyle/>
        <a:p>
          <a:endParaRPr lang="en-US"/>
        </a:p>
      </dgm:t>
    </dgm:pt>
    <dgm:pt modelId="{64357D72-9C4F-4CC9-AF22-6A40F02AB1B6}" type="pres">
      <dgm:prSet presAssocID="{E384283A-C7A6-4155-A7B1-F1C9E62CDE9D}" presName="wedge1" presStyleLbl="node1" presStyleIdx="0" presStyleCnt="4" custScaleX="160492" custScaleY="146173" custLinFactNeighborX="-2532" custLinFactNeighborY="4705"/>
      <dgm:spPr/>
      <dgm:t>
        <a:bodyPr/>
        <a:lstStyle/>
        <a:p>
          <a:endParaRPr lang="en-US"/>
        </a:p>
      </dgm:t>
    </dgm:pt>
    <dgm:pt modelId="{EAC6996A-2089-4005-9D47-3034D2245EC2}" type="pres">
      <dgm:prSet presAssocID="{E384283A-C7A6-4155-A7B1-F1C9E62CDE9D}" presName="wedge1Tx" presStyleLbl="node1" presStyleIdx="0" presStyleCnt="4">
        <dgm:presLayoutVars>
          <dgm:chMax val="0"/>
          <dgm:chPref val="0"/>
          <dgm:bulletEnabled val="1"/>
        </dgm:presLayoutVars>
      </dgm:prSet>
      <dgm:spPr/>
      <dgm:t>
        <a:bodyPr/>
        <a:lstStyle/>
        <a:p>
          <a:endParaRPr lang="en-US"/>
        </a:p>
      </dgm:t>
    </dgm:pt>
    <dgm:pt modelId="{880E626E-7997-4E04-B192-8C23B6AA25EF}" type="pres">
      <dgm:prSet presAssocID="{E384283A-C7A6-4155-A7B1-F1C9E62CDE9D}" presName="wedge2" presStyleLbl="node1" presStyleIdx="1" presStyleCnt="4" custScaleX="160492" custScaleY="146173"/>
      <dgm:spPr/>
      <dgm:t>
        <a:bodyPr/>
        <a:lstStyle/>
        <a:p>
          <a:endParaRPr lang="en-US"/>
        </a:p>
      </dgm:t>
    </dgm:pt>
    <dgm:pt modelId="{D7799A17-C643-4B10-B53F-255C19393363}" type="pres">
      <dgm:prSet presAssocID="{E384283A-C7A6-4155-A7B1-F1C9E62CDE9D}" presName="wedge2Tx" presStyleLbl="node1" presStyleIdx="1" presStyleCnt="4">
        <dgm:presLayoutVars>
          <dgm:chMax val="0"/>
          <dgm:chPref val="0"/>
          <dgm:bulletEnabled val="1"/>
        </dgm:presLayoutVars>
      </dgm:prSet>
      <dgm:spPr/>
      <dgm:t>
        <a:bodyPr/>
        <a:lstStyle/>
        <a:p>
          <a:endParaRPr lang="en-US"/>
        </a:p>
      </dgm:t>
    </dgm:pt>
    <dgm:pt modelId="{70D401D8-5001-46A2-A4B2-893C0622509D}" type="pres">
      <dgm:prSet presAssocID="{E384283A-C7A6-4155-A7B1-F1C9E62CDE9D}" presName="wedge3" presStyleLbl="node1" presStyleIdx="2" presStyleCnt="4" custScaleX="160492" custScaleY="146173"/>
      <dgm:spPr/>
      <dgm:t>
        <a:bodyPr/>
        <a:lstStyle/>
        <a:p>
          <a:endParaRPr lang="en-US"/>
        </a:p>
      </dgm:t>
    </dgm:pt>
    <dgm:pt modelId="{ECAFF54F-BD01-41AB-8299-10803F2174DC}" type="pres">
      <dgm:prSet presAssocID="{E384283A-C7A6-4155-A7B1-F1C9E62CDE9D}" presName="wedge3Tx" presStyleLbl="node1" presStyleIdx="2" presStyleCnt="4">
        <dgm:presLayoutVars>
          <dgm:chMax val="0"/>
          <dgm:chPref val="0"/>
          <dgm:bulletEnabled val="1"/>
        </dgm:presLayoutVars>
      </dgm:prSet>
      <dgm:spPr/>
      <dgm:t>
        <a:bodyPr/>
        <a:lstStyle/>
        <a:p>
          <a:endParaRPr lang="en-US"/>
        </a:p>
      </dgm:t>
    </dgm:pt>
    <dgm:pt modelId="{E441EA89-0473-4925-9630-A8431C49192F}" type="pres">
      <dgm:prSet presAssocID="{E384283A-C7A6-4155-A7B1-F1C9E62CDE9D}" presName="wedge4" presStyleLbl="node1" presStyleIdx="3" presStyleCnt="4" custScaleX="160492" custScaleY="146173"/>
      <dgm:spPr/>
      <dgm:t>
        <a:bodyPr/>
        <a:lstStyle/>
        <a:p>
          <a:endParaRPr lang="en-US"/>
        </a:p>
      </dgm:t>
    </dgm:pt>
    <dgm:pt modelId="{55DB6164-0D44-4F49-8E9E-29728D481993}" type="pres">
      <dgm:prSet presAssocID="{E384283A-C7A6-4155-A7B1-F1C9E62CDE9D}" presName="wedge4Tx" presStyleLbl="node1" presStyleIdx="3" presStyleCnt="4">
        <dgm:presLayoutVars>
          <dgm:chMax val="0"/>
          <dgm:chPref val="0"/>
          <dgm:bulletEnabled val="1"/>
        </dgm:presLayoutVars>
      </dgm:prSet>
      <dgm:spPr/>
      <dgm:t>
        <a:bodyPr/>
        <a:lstStyle/>
        <a:p>
          <a:endParaRPr lang="en-US"/>
        </a:p>
      </dgm:t>
    </dgm:pt>
  </dgm:ptLst>
  <dgm:cxnLst>
    <dgm:cxn modelId="{5A71BB53-9371-4D47-8478-1B36BFF90045}" type="presOf" srcId="{965CCFC0-8857-416A-9AB0-0C387EFEEC34}" destId="{55DB6164-0D44-4F49-8E9E-29728D481993}" srcOrd="1" destOrd="0" presId="urn:microsoft.com/office/officeart/2005/8/layout/chart3"/>
    <dgm:cxn modelId="{6FCA6399-0098-4679-980E-88C32EBE98E7}" srcId="{E384283A-C7A6-4155-A7B1-F1C9E62CDE9D}" destId="{21CE8D64-5B59-493B-B74B-6ECFD15D3EF2}" srcOrd="0" destOrd="0" parTransId="{5A09B4F9-A883-469D-A106-239F71460CB5}" sibTransId="{37A55962-24DE-4DC4-9477-8CAAACBA5A21}"/>
    <dgm:cxn modelId="{3DBD2A82-C0AB-4169-84B8-6E3B091B8886}" srcId="{E384283A-C7A6-4155-A7B1-F1C9E62CDE9D}" destId="{9114BD8D-86A3-45C8-BF40-98C44E170A98}" srcOrd="1" destOrd="0" parTransId="{D214D9AF-7858-487D-9394-5D2D06239F76}" sibTransId="{D324EFFE-D3F4-4BB0-AC8B-145B66B4C4B1}"/>
    <dgm:cxn modelId="{51DB435E-A478-4D45-9D86-97C5B096AFB2}" srcId="{E384283A-C7A6-4155-A7B1-F1C9E62CDE9D}" destId="{FB91F7E4-0F12-42C5-B233-4D7435A97530}" srcOrd="2" destOrd="0" parTransId="{D2D5F7BE-22F2-478E-9147-2F29FD30CAC7}" sibTransId="{1B0459F3-5A07-4C78-95FA-A70E7C1151B2}"/>
    <dgm:cxn modelId="{1BEBBEBF-CBB7-224A-ADD9-69A32C7E742F}" type="presOf" srcId="{21CE8D64-5B59-493B-B74B-6ECFD15D3EF2}" destId="{EAC6996A-2089-4005-9D47-3034D2245EC2}" srcOrd="1" destOrd="0" presId="urn:microsoft.com/office/officeart/2005/8/layout/chart3"/>
    <dgm:cxn modelId="{CB7FF247-84D7-AD49-B97B-18946CB954E7}" type="presOf" srcId="{FB91F7E4-0F12-42C5-B233-4D7435A97530}" destId="{70D401D8-5001-46A2-A4B2-893C0622509D}" srcOrd="0" destOrd="0" presId="urn:microsoft.com/office/officeart/2005/8/layout/chart3"/>
    <dgm:cxn modelId="{C1F0C6B6-EBC9-184E-92CF-AA0836284CEB}" type="presOf" srcId="{9114BD8D-86A3-45C8-BF40-98C44E170A98}" destId="{880E626E-7997-4E04-B192-8C23B6AA25EF}" srcOrd="0" destOrd="0" presId="urn:microsoft.com/office/officeart/2005/8/layout/chart3"/>
    <dgm:cxn modelId="{F27C8EF1-3921-4A4F-A27D-A548CBD2DE99}" srcId="{E384283A-C7A6-4155-A7B1-F1C9E62CDE9D}" destId="{965CCFC0-8857-416A-9AB0-0C387EFEEC34}" srcOrd="3" destOrd="0" parTransId="{20445919-50E4-4A45-8854-F100175E07B7}" sibTransId="{2021BB29-D85A-4662-9CBF-13A2E2CB95E7}"/>
    <dgm:cxn modelId="{7AE0108F-59B8-3D41-AC3D-3EE8AB3A403F}" type="presOf" srcId="{FB91F7E4-0F12-42C5-B233-4D7435A97530}" destId="{ECAFF54F-BD01-41AB-8299-10803F2174DC}" srcOrd="1" destOrd="0" presId="urn:microsoft.com/office/officeart/2005/8/layout/chart3"/>
    <dgm:cxn modelId="{9CCEBD95-BA7C-3B41-91C7-CF8B674F0B33}" type="presOf" srcId="{E384283A-C7A6-4155-A7B1-F1C9E62CDE9D}" destId="{77474B9B-D0F1-4174-8FFD-6FEFC42D6AC3}" srcOrd="0" destOrd="0" presId="urn:microsoft.com/office/officeart/2005/8/layout/chart3"/>
    <dgm:cxn modelId="{A3473C0E-BE6A-FE4C-B8F7-91D15002D5D7}" type="presOf" srcId="{9114BD8D-86A3-45C8-BF40-98C44E170A98}" destId="{D7799A17-C643-4B10-B53F-255C19393363}" srcOrd="1" destOrd="0" presId="urn:microsoft.com/office/officeart/2005/8/layout/chart3"/>
    <dgm:cxn modelId="{CE3F4210-86F3-2542-8D56-4E21CBD27B23}" type="presOf" srcId="{21CE8D64-5B59-493B-B74B-6ECFD15D3EF2}" destId="{64357D72-9C4F-4CC9-AF22-6A40F02AB1B6}" srcOrd="0" destOrd="0" presId="urn:microsoft.com/office/officeart/2005/8/layout/chart3"/>
    <dgm:cxn modelId="{B7F1B986-A611-0C4E-BFEF-0A7A963B0C85}" type="presOf" srcId="{965CCFC0-8857-416A-9AB0-0C387EFEEC34}" destId="{E441EA89-0473-4925-9630-A8431C49192F}" srcOrd="0" destOrd="0" presId="urn:microsoft.com/office/officeart/2005/8/layout/chart3"/>
    <dgm:cxn modelId="{7AE4202D-C588-0749-9A4D-60FB1F7C9596}" type="presParOf" srcId="{77474B9B-D0F1-4174-8FFD-6FEFC42D6AC3}" destId="{64357D72-9C4F-4CC9-AF22-6A40F02AB1B6}" srcOrd="0" destOrd="0" presId="urn:microsoft.com/office/officeart/2005/8/layout/chart3"/>
    <dgm:cxn modelId="{CB623637-C9CE-BA4C-BACC-A41DB402DC04}" type="presParOf" srcId="{77474B9B-D0F1-4174-8FFD-6FEFC42D6AC3}" destId="{EAC6996A-2089-4005-9D47-3034D2245EC2}" srcOrd="1" destOrd="0" presId="urn:microsoft.com/office/officeart/2005/8/layout/chart3"/>
    <dgm:cxn modelId="{4F3A511A-F768-784C-88EA-3D613DC4DE72}" type="presParOf" srcId="{77474B9B-D0F1-4174-8FFD-6FEFC42D6AC3}" destId="{880E626E-7997-4E04-B192-8C23B6AA25EF}" srcOrd="2" destOrd="0" presId="urn:microsoft.com/office/officeart/2005/8/layout/chart3"/>
    <dgm:cxn modelId="{5F8CE9E6-ECB0-EF42-9BB1-04B4B9D9A702}" type="presParOf" srcId="{77474B9B-D0F1-4174-8FFD-6FEFC42D6AC3}" destId="{D7799A17-C643-4B10-B53F-255C19393363}" srcOrd="3" destOrd="0" presId="urn:microsoft.com/office/officeart/2005/8/layout/chart3"/>
    <dgm:cxn modelId="{2107F562-6962-754C-A607-BB8A16CC5B6F}" type="presParOf" srcId="{77474B9B-D0F1-4174-8FFD-6FEFC42D6AC3}" destId="{70D401D8-5001-46A2-A4B2-893C0622509D}" srcOrd="4" destOrd="0" presId="urn:microsoft.com/office/officeart/2005/8/layout/chart3"/>
    <dgm:cxn modelId="{452DAEBD-E45A-FA4E-ABD9-8BE3F63C63A5}" type="presParOf" srcId="{77474B9B-D0F1-4174-8FFD-6FEFC42D6AC3}" destId="{ECAFF54F-BD01-41AB-8299-10803F2174DC}" srcOrd="5" destOrd="0" presId="urn:microsoft.com/office/officeart/2005/8/layout/chart3"/>
    <dgm:cxn modelId="{CFC11043-8A82-E547-BD5D-CC3C4D97BE13}" type="presParOf" srcId="{77474B9B-D0F1-4174-8FFD-6FEFC42D6AC3}" destId="{E441EA89-0473-4925-9630-A8431C49192F}" srcOrd="6" destOrd="0" presId="urn:microsoft.com/office/officeart/2005/8/layout/chart3"/>
    <dgm:cxn modelId="{42D57F93-D4CB-CE49-8C3D-813408F6CB70}" type="presParOf" srcId="{77474B9B-D0F1-4174-8FFD-6FEFC42D6AC3}" destId="{55DB6164-0D44-4F49-8E9E-29728D481993}" srcOrd="7"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21C6158-11E6-494C-973D-363A612A741C}" type="doc">
      <dgm:prSet loTypeId="urn:microsoft.com/office/officeart/2005/8/layout/radial6" loCatId="cycle" qsTypeId="urn:microsoft.com/office/officeart/2005/8/quickstyle/3d5" qsCatId="3D" csTypeId="urn:microsoft.com/office/officeart/2005/8/colors/accent1_2" csCatId="accent1" phldr="1"/>
      <dgm:spPr/>
      <dgm:t>
        <a:bodyPr/>
        <a:lstStyle/>
        <a:p>
          <a:endParaRPr lang="en-US"/>
        </a:p>
      </dgm:t>
    </dgm:pt>
    <dgm:pt modelId="{E3ED4223-FEAF-4753-99EB-BEE95038773D}">
      <dgm:prSet custT="1"/>
      <dgm:spPr>
        <a:solidFill>
          <a:schemeClr val="accent2">
            <a:lumMod val="50000"/>
          </a:schemeClr>
        </a:solidFill>
      </dgm:spPr>
      <dgm:t>
        <a:bodyPr/>
        <a:lstStyle/>
        <a:p>
          <a:pPr algn="ctr" rtl="0"/>
          <a:r>
            <a:rPr lang="en-US" sz="1800" b="0" dirty="0" smtClean="0">
              <a:effectLst>
                <a:outerShdw blurRad="38100" dist="38100" dir="2700000" algn="tl">
                  <a:srgbClr val="000000">
                    <a:alpha val="43137"/>
                  </a:srgbClr>
                </a:outerShdw>
              </a:effectLst>
            </a:rPr>
            <a:t>WHEEL OF SUCCESS Social/Emotional</a:t>
          </a:r>
          <a:endParaRPr lang="en-US" sz="1800" b="0" dirty="0">
            <a:effectLst>
              <a:outerShdw blurRad="38100" dist="38100" dir="2700000" algn="tl">
                <a:srgbClr val="000000">
                  <a:alpha val="43137"/>
                </a:srgbClr>
              </a:outerShdw>
            </a:effectLst>
          </a:endParaRPr>
        </a:p>
      </dgm:t>
    </dgm:pt>
    <dgm:pt modelId="{7C55302B-49E3-4D7A-8C46-429F0B7DB324}" type="parTrans" cxnId="{A8D28116-081C-43C7-91D7-FBDB09649481}">
      <dgm:prSet/>
      <dgm:spPr/>
      <dgm:t>
        <a:bodyPr/>
        <a:lstStyle/>
        <a:p>
          <a:endParaRPr lang="en-US"/>
        </a:p>
      </dgm:t>
    </dgm:pt>
    <dgm:pt modelId="{13B4BD10-0C90-4FFB-98CC-B9EF37F26ECD}" type="sibTrans" cxnId="{A8D28116-081C-43C7-91D7-FBDB09649481}">
      <dgm:prSet/>
      <dgm:spPr/>
      <dgm:t>
        <a:bodyPr/>
        <a:lstStyle/>
        <a:p>
          <a:endParaRPr lang="en-US"/>
        </a:p>
      </dgm:t>
    </dgm:pt>
    <dgm:pt modelId="{6D4891FA-7BD2-4985-9857-27F2891D207C}" type="pres">
      <dgm:prSet presAssocID="{221C6158-11E6-494C-973D-363A612A741C}" presName="Name0" presStyleCnt="0">
        <dgm:presLayoutVars>
          <dgm:chMax val="1"/>
          <dgm:dir/>
          <dgm:animLvl val="ctr"/>
          <dgm:resizeHandles val="exact"/>
        </dgm:presLayoutVars>
      </dgm:prSet>
      <dgm:spPr/>
      <dgm:t>
        <a:bodyPr/>
        <a:lstStyle/>
        <a:p>
          <a:endParaRPr lang="en-US"/>
        </a:p>
      </dgm:t>
    </dgm:pt>
    <dgm:pt modelId="{B1937EC9-0035-44CA-9388-0E9EB803B300}" type="pres">
      <dgm:prSet presAssocID="{E3ED4223-FEAF-4753-99EB-BEE95038773D}" presName="centerShape" presStyleLbl="node0" presStyleIdx="0" presStyleCnt="1" custLinFactNeighborX="3983" custLinFactNeighborY="-618"/>
      <dgm:spPr/>
      <dgm:t>
        <a:bodyPr/>
        <a:lstStyle/>
        <a:p>
          <a:endParaRPr lang="en-US"/>
        </a:p>
      </dgm:t>
    </dgm:pt>
  </dgm:ptLst>
  <dgm:cxnLst>
    <dgm:cxn modelId="{F9EAFBFE-BA2C-AD40-A896-82EACDE990B9}" type="presOf" srcId="{221C6158-11E6-494C-973D-363A612A741C}" destId="{6D4891FA-7BD2-4985-9857-27F2891D207C}" srcOrd="0" destOrd="0" presId="urn:microsoft.com/office/officeart/2005/8/layout/radial6"/>
    <dgm:cxn modelId="{7766C4C7-AEEB-0E4C-A744-8C15EA82D889}" type="presOf" srcId="{E3ED4223-FEAF-4753-99EB-BEE95038773D}" destId="{B1937EC9-0035-44CA-9388-0E9EB803B300}" srcOrd="0" destOrd="0" presId="urn:microsoft.com/office/officeart/2005/8/layout/radial6"/>
    <dgm:cxn modelId="{A8D28116-081C-43C7-91D7-FBDB09649481}" srcId="{221C6158-11E6-494C-973D-363A612A741C}" destId="{E3ED4223-FEAF-4753-99EB-BEE95038773D}" srcOrd="0" destOrd="0" parTransId="{7C55302B-49E3-4D7A-8C46-429F0B7DB324}" sibTransId="{13B4BD10-0C90-4FFB-98CC-B9EF37F26ECD}"/>
    <dgm:cxn modelId="{817E79D3-279A-BE4A-AC09-AFE59A854C64}" type="presParOf" srcId="{6D4891FA-7BD2-4985-9857-27F2891D207C}" destId="{B1937EC9-0035-44CA-9388-0E9EB803B300}" srcOrd="0"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ABCC9C6-17F7-4240-AE3F-7639269317C2}"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5648000-8056-DD4A-82EE-145C13A51349}">
      <dgm:prSet custT="1"/>
      <dgm:spPr/>
      <dgm:t>
        <a:bodyPr/>
        <a:lstStyle/>
        <a:p>
          <a:r>
            <a:rPr lang="en-US" sz="2000" b="0" dirty="0" smtClean="0"/>
            <a:t>Part 1: As an individual:</a:t>
          </a:r>
          <a:endParaRPr lang="en-US" sz="2000" b="0" dirty="0"/>
        </a:p>
      </dgm:t>
    </dgm:pt>
    <dgm:pt modelId="{D109AE5E-52BC-A447-A6C9-B4BB765F3171}" type="parTrans" cxnId="{96030032-BC4F-BC47-8A20-24A16936FE82}">
      <dgm:prSet/>
      <dgm:spPr/>
      <dgm:t>
        <a:bodyPr/>
        <a:lstStyle/>
        <a:p>
          <a:endParaRPr lang="en-US"/>
        </a:p>
      </dgm:t>
    </dgm:pt>
    <dgm:pt modelId="{1E99A1A7-2F1A-1F46-AFC8-1E5E3ED66591}" type="sibTrans" cxnId="{96030032-BC4F-BC47-8A20-24A16936FE82}">
      <dgm:prSet/>
      <dgm:spPr/>
      <dgm:t>
        <a:bodyPr/>
        <a:lstStyle/>
        <a:p>
          <a:endParaRPr lang="en-US"/>
        </a:p>
      </dgm:t>
    </dgm:pt>
    <dgm:pt modelId="{66454259-52BE-6741-AFAA-AD53628174A4}">
      <dgm:prSet custT="1"/>
      <dgm:spPr/>
      <dgm:t>
        <a:bodyPr/>
        <a:lstStyle/>
        <a:p>
          <a:pPr>
            <a:spcAft>
              <a:spcPts val="0"/>
            </a:spcAft>
          </a:pPr>
          <a:r>
            <a:rPr lang="en-US" sz="1800" b="0" dirty="0" smtClean="0"/>
            <a:t>Circle at least 5 instructional strategies associated with key beliefs in the Social/Emotional Wheel of Success that you already do.</a:t>
          </a:r>
          <a:endParaRPr lang="en-US" sz="1800" b="0" dirty="0"/>
        </a:p>
      </dgm:t>
    </dgm:pt>
    <dgm:pt modelId="{1F48AE73-A457-1C4C-BFBA-131E3B9BDB10}" type="parTrans" cxnId="{59C3484D-32BF-B149-8022-BFB5FDC60C66}">
      <dgm:prSet/>
      <dgm:spPr/>
      <dgm:t>
        <a:bodyPr/>
        <a:lstStyle/>
        <a:p>
          <a:endParaRPr lang="en-US"/>
        </a:p>
      </dgm:t>
    </dgm:pt>
    <dgm:pt modelId="{0D44BB96-99BB-B341-92D2-C1DA3B6609F6}" type="sibTrans" cxnId="{59C3484D-32BF-B149-8022-BFB5FDC60C66}">
      <dgm:prSet/>
      <dgm:spPr/>
      <dgm:t>
        <a:bodyPr/>
        <a:lstStyle/>
        <a:p>
          <a:endParaRPr lang="en-US"/>
        </a:p>
      </dgm:t>
    </dgm:pt>
    <dgm:pt modelId="{5558384C-3447-A645-B89D-558034792D4C}">
      <dgm:prSet custT="1"/>
      <dgm:spPr/>
      <dgm:t>
        <a:bodyPr/>
        <a:lstStyle/>
        <a:p>
          <a:pPr>
            <a:spcAft>
              <a:spcPts val="0"/>
            </a:spcAft>
          </a:pPr>
          <a:r>
            <a:rPr lang="en-US" sz="1800" b="0" dirty="0" smtClean="0"/>
            <a:t>Underline at least 5 instructional strategies you’d like to try.</a:t>
          </a:r>
          <a:endParaRPr lang="en-US" sz="1800" b="0" dirty="0"/>
        </a:p>
      </dgm:t>
    </dgm:pt>
    <dgm:pt modelId="{5725B501-7A37-7243-80CD-88B266724C05}" type="parTrans" cxnId="{8C289904-24B4-914F-870B-1D605F485653}">
      <dgm:prSet/>
      <dgm:spPr/>
      <dgm:t>
        <a:bodyPr/>
        <a:lstStyle/>
        <a:p>
          <a:endParaRPr lang="en-US"/>
        </a:p>
      </dgm:t>
    </dgm:pt>
    <dgm:pt modelId="{DDE77769-9D0B-FF4D-8BC9-856A48EB1318}" type="sibTrans" cxnId="{8C289904-24B4-914F-870B-1D605F485653}">
      <dgm:prSet/>
      <dgm:spPr/>
      <dgm:t>
        <a:bodyPr/>
        <a:lstStyle/>
        <a:p>
          <a:endParaRPr lang="en-US"/>
        </a:p>
      </dgm:t>
    </dgm:pt>
    <dgm:pt modelId="{CE35BF14-35E2-314F-AF28-94B812002102}">
      <dgm:prSet custT="1"/>
      <dgm:spPr/>
      <dgm:t>
        <a:bodyPr/>
        <a:lstStyle/>
        <a:p>
          <a:pPr>
            <a:spcAft>
              <a:spcPts val="0"/>
            </a:spcAft>
          </a:pPr>
          <a:r>
            <a:rPr lang="en-US" sz="1800" b="0" dirty="0" smtClean="0"/>
            <a:t>Star three instructional strategies that if successfully implemented would make a measurable difference in your class or school.</a:t>
          </a:r>
          <a:endParaRPr lang="en-US" sz="1800" b="0" dirty="0"/>
        </a:p>
      </dgm:t>
    </dgm:pt>
    <dgm:pt modelId="{62F6D0CB-CCA5-5240-B24E-51788B772BCF}" type="parTrans" cxnId="{87DF293A-9C6A-724A-A868-71E5E767B7A5}">
      <dgm:prSet/>
      <dgm:spPr/>
      <dgm:t>
        <a:bodyPr/>
        <a:lstStyle/>
        <a:p>
          <a:endParaRPr lang="en-US"/>
        </a:p>
      </dgm:t>
    </dgm:pt>
    <dgm:pt modelId="{270D6816-C194-0949-BD9B-8BD1862807A9}" type="sibTrans" cxnId="{87DF293A-9C6A-724A-A868-71E5E767B7A5}">
      <dgm:prSet/>
      <dgm:spPr/>
      <dgm:t>
        <a:bodyPr/>
        <a:lstStyle/>
        <a:p>
          <a:endParaRPr lang="en-US"/>
        </a:p>
      </dgm:t>
    </dgm:pt>
    <dgm:pt modelId="{E7849A82-9851-B14A-8E52-A2A89E11CA6E}">
      <dgm:prSet custT="1"/>
      <dgm:spPr/>
      <dgm:t>
        <a:bodyPr/>
        <a:lstStyle/>
        <a:p>
          <a:r>
            <a:rPr lang="en-US" sz="2000" b="0" dirty="0" smtClean="0"/>
            <a:t>Part 2: As a group:</a:t>
          </a:r>
          <a:endParaRPr lang="en-US" sz="2000" b="0" dirty="0"/>
        </a:p>
      </dgm:t>
    </dgm:pt>
    <dgm:pt modelId="{02CE6BFE-C9B6-4040-B3ED-5FFDD1C64197}" type="parTrans" cxnId="{E16749D6-9B84-8F4F-B679-4F91752023CC}">
      <dgm:prSet/>
      <dgm:spPr/>
      <dgm:t>
        <a:bodyPr/>
        <a:lstStyle/>
        <a:p>
          <a:endParaRPr lang="en-US"/>
        </a:p>
      </dgm:t>
    </dgm:pt>
    <dgm:pt modelId="{195CC3D9-3AEE-D249-AEB2-D4930313D8C2}" type="sibTrans" cxnId="{E16749D6-9B84-8F4F-B679-4F91752023CC}">
      <dgm:prSet/>
      <dgm:spPr/>
      <dgm:t>
        <a:bodyPr/>
        <a:lstStyle/>
        <a:p>
          <a:endParaRPr lang="en-US"/>
        </a:p>
      </dgm:t>
    </dgm:pt>
    <dgm:pt modelId="{8312B66A-3834-5847-8D71-06F371AEC1E8}">
      <dgm:prSet custT="1"/>
      <dgm:spPr/>
      <dgm:t>
        <a:bodyPr/>
        <a:lstStyle/>
        <a:p>
          <a:r>
            <a:rPr lang="en-US" sz="2000" b="0" dirty="0" smtClean="0"/>
            <a:t>Each share two strategies circled, two strategies underlined and one strategy starred.</a:t>
          </a:r>
          <a:endParaRPr lang="en-US" sz="2000" b="0" dirty="0"/>
        </a:p>
      </dgm:t>
    </dgm:pt>
    <dgm:pt modelId="{6972325D-FBEE-6F41-8A59-37C0BD01BBCB}" type="parTrans" cxnId="{8C02E589-ACBC-5441-BBE8-7B1449CBD4D7}">
      <dgm:prSet/>
      <dgm:spPr/>
      <dgm:t>
        <a:bodyPr/>
        <a:lstStyle/>
        <a:p>
          <a:endParaRPr lang="en-US"/>
        </a:p>
      </dgm:t>
    </dgm:pt>
    <dgm:pt modelId="{D241F4C8-1347-904E-9462-20B4F46A6D4B}" type="sibTrans" cxnId="{8C02E589-ACBC-5441-BBE8-7B1449CBD4D7}">
      <dgm:prSet/>
      <dgm:spPr/>
      <dgm:t>
        <a:bodyPr/>
        <a:lstStyle/>
        <a:p>
          <a:endParaRPr lang="en-US"/>
        </a:p>
      </dgm:t>
    </dgm:pt>
    <dgm:pt modelId="{3D6CCAAE-6319-1A4D-8DD1-1E9AF338D3BC}">
      <dgm:prSet custT="1"/>
      <dgm:spPr/>
      <dgm:t>
        <a:bodyPr/>
        <a:lstStyle/>
        <a:p>
          <a:r>
            <a:rPr lang="en-US" sz="2000" b="0" dirty="0" smtClean="0"/>
            <a:t>For each idea shared, determine if this reflects T – teaching E – enforcing A – advocating M- modeling.</a:t>
          </a:r>
          <a:endParaRPr lang="en-US" sz="2000" b="0" dirty="0"/>
        </a:p>
      </dgm:t>
    </dgm:pt>
    <dgm:pt modelId="{A3C1D5B6-E898-244B-BE26-D92F04BC5813}" type="parTrans" cxnId="{995AE84C-E195-AB41-90A0-F41129371D17}">
      <dgm:prSet/>
      <dgm:spPr/>
      <dgm:t>
        <a:bodyPr/>
        <a:lstStyle/>
        <a:p>
          <a:endParaRPr lang="en-US"/>
        </a:p>
      </dgm:t>
    </dgm:pt>
    <dgm:pt modelId="{24B30FB2-D160-F74F-BCA9-FB699D74BE19}" type="sibTrans" cxnId="{995AE84C-E195-AB41-90A0-F41129371D17}">
      <dgm:prSet/>
      <dgm:spPr/>
      <dgm:t>
        <a:bodyPr/>
        <a:lstStyle/>
        <a:p>
          <a:endParaRPr lang="en-US"/>
        </a:p>
      </dgm:t>
    </dgm:pt>
    <dgm:pt modelId="{81891227-8B0E-C146-A0E7-79D24EB6B7D3}">
      <dgm:prSet custT="1"/>
      <dgm:spPr/>
      <dgm:t>
        <a:bodyPr/>
        <a:lstStyle/>
        <a:p>
          <a:r>
            <a:rPr lang="en-US" sz="2000" b="0" dirty="0" smtClean="0"/>
            <a:t>Part 3: Reporting out:</a:t>
          </a:r>
          <a:endParaRPr lang="en-US" sz="2000" b="0" dirty="0"/>
        </a:p>
      </dgm:t>
    </dgm:pt>
    <dgm:pt modelId="{7B3211A0-20E1-504E-AAA3-B04584971BFB}" type="parTrans" cxnId="{10F064B3-8F41-404B-A894-CC25A9769B68}">
      <dgm:prSet/>
      <dgm:spPr/>
      <dgm:t>
        <a:bodyPr/>
        <a:lstStyle/>
        <a:p>
          <a:endParaRPr lang="en-US"/>
        </a:p>
      </dgm:t>
    </dgm:pt>
    <dgm:pt modelId="{F8625EC4-F64F-614B-BA27-724714995E71}" type="sibTrans" cxnId="{10F064B3-8F41-404B-A894-CC25A9769B68}">
      <dgm:prSet/>
      <dgm:spPr/>
      <dgm:t>
        <a:bodyPr/>
        <a:lstStyle/>
        <a:p>
          <a:endParaRPr lang="en-US"/>
        </a:p>
      </dgm:t>
    </dgm:pt>
    <dgm:pt modelId="{2408D8CF-6FE2-A241-AB96-42952ADF8891}">
      <dgm:prSet custT="1"/>
      <dgm:spPr/>
      <dgm:t>
        <a:bodyPr/>
        <a:lstStyle/>
        <a:p>
          <a:r>
            <a:rPr lang="en-US" sz="2000" b="0" dirty="0" smtClean="0"/>
            <a:t>What conclusions can we draw from this activity?</a:t>
          </a:r>
          <a:endParaRPr lang="en-US" sz="2000" b="0" dirty="0"/>
        </a:p>
      </dgm:t>
    </dgm:pt>
    <dgm:pt modelId="{61B62730-D86A-E34D-B470-B5DA4DD87961}" type="parTrans" cxnId="{2C2337BA-3DE4-644E-8B1B-55D5A6562DBE}">
      <dgm:prSet/>
      <dgm:spPr/>
      <dgm:t>
        <a:bodyPr/>
        <a:lstStyle/>
        <a:p>
          <a:endParaRPr lang="en-US"/>
        </a:p>
      </dgm:t>
    </dgm:pt>
    <dgm:pt modelId="{ED2CCDF7-3399-114E-AF21-48C35F93CA02}" type="sibTrans" cxnId="{2C2337BA-3DE4-644E-8B1B-55D5A6562DBE}">
      <dgm:prSet/>
      <dgm:spPr/>
      <dgm:t>
        <a:bodyPr/>
        <a:lstStyle/>
        <a:p>
          <a:endParaRPr lang="en-US"/>
        </a:p>
      </dgm:t>
    </dgm:pt>
    <dgm:pt modelId="{8D3D1E63-C33B-984F-8888-210C5F2D9B94}">
      <dgm:prSet custT="1"/>
      <dgm:spPr/>
      <dgm:t>
        <a:bodyPr/>
        <a:lstStyle/>
        <a:p>
          <a:r>
            <a:rPr lang="en-US" sz="2000" b="0" dirty="0" smtClean="0"/>
            <a:t>Share from your group one strategy someone is already doing; one strategy someone would like to try; one strategy that would make a measurable difference.</a:t>
          </a:r>
          <a:endParaRPr lang="en-US" sz="2000" b="0" dirty="0"/>
        </a:p>
      </dgm:t>
    </dgm:pt>
    <dgm:pt modelId="{C2AF20D7-C1C7-9245-AF87-B739C45D8FF0}" type="parTrans" cxnId="{EF49614D-5590-EA40-8C22-1A3F755A1BA9}">
      <dgm:prSet/>
      <dgm:spPr/>
      <dgm:t>
        <a:bodyPr/>
        <a:lstStyle/>
        <a:p>
          <a:endParaRPr lang="en-US"/>
        </a:p>
      </dgm:t>
    </dgm:pt>
    <dgm:pt modelId="{1087CFE5-2D08-014E-A285-8831C7D82303}" type="sibTrans" cxnId="{EF49614D-5590-EA40-8C22-1A3F755A1BA9}">
      <dgm:prSet/>
      <dgm:spPr/>
      <dgm:t>
        <a:bodyPr/>
        <a:lstStyle/>
        <a:p>
          <a:endParaRPr lang="en-US"/>
        </a:p>
      </dgm:t>
    </dgm:pt>
    <dgm:pt modelId="{E3347DC5-D926-254E-A2CB-5971231E46FA}" type="pres">
      <dgm:prSet presAssocID="{BABCC9C6-17F7-4240-AE3F-7639269317C2}" presName="linear" presStyleCnt="0">
        <dgm:presLayoutVars>
          <dgm:dir/>
          <dgm:animLvl val="lvl"/>
          <dgm:resizeHandles val="exact"/>
        </dgm:presLayoutVars>
      </dgm:prSet>
      <dgm:spPr/>
      <dgm:t>
        <a:bodyPr/>
        <a:lstStyle/>
        <a:p>
          <a:endParaRPr lang="en-US"/>
        </a:p>
      </dgm:t>
    </dgm:pt>
    <dgm:pt modelId="{DFCBC713-E2E5-8340-BE44-24E84F5D2F2C}" type="pres">
      <dgm:prSet presAssocID="{A5648000-8056-DD4A-82EE-145C13A51349}" presName="parentLin" presStyleCnt="0"/>
      <dgm:spPr/>
    </dgm:pt>
    <dgm:pt modelId="{198C988D-2B85-FB4C-90E9-1FAB7B26A7C0}" type="pres">
      <dgm:prSet presAssocID="{A5648000-8056-DD4A-82EE-145C13A51349}" presName="parentLeftMargin" presStyleLbl="node1" presStyleIdx="0" presStyleCnt="3"/>
      <dgm:spPr/>
      <dgm:t>
        <a:bodyPr/>
        <a:lstStyle/>
        <a:p>
          <a:endParaRPr lang="en-US"/>
        </a:p>
      </dgm:t>
    </dgm:pt>
    <dgm:pt modelId="{C62A3645-0D3B-4745-A259-2D17D6ABEAAA}" type="pres">
      <dgm:prSet presAssocID="{A5648000-8056-DD4A-82EE-145C13A51349}" presName="parentText" presStyleLbl="node1" presStyleIdx="0" presStyleCnt="3" custLinFactNeighborX="-100000" custLinFactNeighborY="49026">
        <dgm:presLayoutVars>
          <dgm:chMax val="0"/>
          <dgm:bulletEnabled val="1"/>
        </dgm:presLayoutVars>
      </dgm:prSet>
      <dgm:spPr/>
      <dgm:t>
        <a:bodyPr/>
        <a:lstStyle/>
        <a:p>
          <a:endParaRPr lang="en-US"/>
        </a:p>
      </dgm:t>
    </dgm:pt>
    <dgm:pt modelId="{92C897D6-DAFA-CF44-9301-98FCD0CE86BC}" type="pres">
      <dgm:prSet presAssocID="{A5648000-8056-DD4A-82EE-145C13A51349}" presName="negativeSpace" presStyleCnt="0"/>
      <dgm:spPr/>
    </dgm:pt>
    <dgm:pt modelId="{87575C71-27F6-6548-9537-D291046A6A71}" type="pres">
      <dgm:prSet presAssocID="{A5648000-8056-DD4A-82EE-145C13A51349}" presName="childText" presStyleLbl="conFgAcc1" presStyleIdx="0" presStyleCnt="3" custScaleY="95577" custLinFactY="9623" custLinFactNeighborX="-7366" custLinFactNeighborY="100000">
        <dgm:presLayoutVars>
          <dgm:bulletEnabled val="1"/>
        </dgm:presLayoutVars>
      </dgm:prSet>
      <dgm:spPr/>
      <dgm:t>
        <a:bodyPr/>
        <a:lstStyle/>
        <a:p>
          <a:endParaRPr lang="en-US"/>
        </a:p>
      </dgm:t>
    </dgm:pt>
    <dgm:pt modelId="{14CB746B-A0D8-574B-B1BF-F277158E72E9}" type="pres">
      <dgm:prSet presAssocID="{1E99A1A7-2F1A-1F46-AFC8-1E5E3ED66591}" presName="spaceBetweenRectangles" presStyleCnt="0"/>
      <dgm:spPr/>
    </dgm:pt>
    <dgm:pt modelId="{994C203E-F16F-7444-A4AB-6B49B84D63C4}" type="pres">
      <dgm:prSet presAssocID="{E7849A82-9851-B14A-8E52-A2A89E11CA6E}" presName="parentLin" presStyleCnt="0"/>
      <dgm:spPr/>
    </dgm:pt>
    <dgm:pt modelId="{F28F1BD2-FB52-4B46-AD40-B60CB17A2F36}" type="pres">
      <dgm:prSet presAssocID="{E7849A82-9851-B14A-8E52-A2A89E11CA6E}" presName="parentLeftMargin" presStyleLbl="node1" presStyleIdx="0" presStyleCnt="3"/>
      <dgm:spPr/>
      <dgm:t>
        <a:bodyPr/>
        <a:lstStyle/>
        <a:p>
          <a:endParaRPr lang="en-US"/>
        </a:p>
      </dgm:t>
    </dgm:pt>
    <dgm:pt modelId="{5EAB1703-E2FA-5E42-94F9-481DF4FE2816}" type="pres">
      <dgm:prSet presAssocID="{E7849A82-9851-B14A-8E52-A2A89E11CA6E}" presName="parentText" presStyleLbl="node1" presStyleIdx="1" presStyleCnt="3" custLinFactNeighborX="-100000" custLinFactNeighborY="30855">
        <dgm:presLayoutVars>
          <dgm:chMax val="0"/>
          <dgm:bulletEnabled val="1"/>
        </dgm:presLayoutVars>
      </dgm:prSet>
      <dgm:spPr/>
      <dgm:t>
        <a:bodyPr/>
        <a:lstStyle/>
        <a:p>
          <a:endParaRPr lang="en-US"/>
        </a:p>
      </dgm:t>
    </dgm:pt>
    <dgm:pt modelId="{3BB49E57-FD53-844C-9986-70B21ECB5C69}" type="pres">
      <dgm:prSet presAssocID="{E7849A82-9851-B14A-8E52-A2A89E11CA6E}" presName="negativeSpace" presStyleCnt="0"/>
      <dgm:spPr/>
    </dgm:pt>
    <dgm:pt modelId="{6082BBA8-1DD3-D945-B5B7-5D09A73786EC}" type="pres">
      <dgm:prSet presAssocID="{E7849A82-9851-B14A-8E52-A2A89E11CA6E}" presName="childText" presStyleLbl="conFgAcc1" presStyleIdx="1" presStyleCnt="3" custLinFactY="3499" custLinFactNeighborY="100000">
        <dgm:presLayoutVars>
          <dgm:bulletEnabled val="1"/>
        </dgm:presLayoutVars>
      </dgm:prSet>
      <dgm:spPr/>
      <dgm:t>
        <a:bodyPr/>
        <a:lstStyle/>
        <a:p>
          <a:endParaRPr lang="en-US"/>
        </a:p>
      </dgm:t>
    </dgm:pt>
    <dgm:pt modelId="{771B8AFE-F53C-EC44-97C2-569431ED80BE}" type="pres">
      <dgm:prSet presAssocID="{195CC3D9-3AEE-D249-AEB2-D4930313D8C2}" presName="spaceBetweenRectangles" presStyleCnt="0"/>
      <dgm:spPr/>
    </dgm:pt>
    <dgm:pt modelId="{342FE8E3-0438-A442-884D-FD3F247D99B4}" type="pres">
      <dgm:prSet presAssocID="{81891227-8B0E-C146-A0E7-79D24EB6B7D3}" presName="parentLin" presStyleCnt="0"/>
      <dgm:spPr/>
    </dgm:pt>
    <dgm:pt modelId="{96DC40E6-1DF7-4F4E-BC8E-CF42D5B6CD65}" type="pres">
      <dgm:prSet presAssocID="{81891227-8B0E-C146-A0E7-79D24EB6B7D3}" presName="parentLeftMargin" presStyleLbl="node1" presStyleIdx="1" presStyleCnt="3"/>
      <dgm:spPr/>
      <dgm:t>
        <a:bodyPr/>
        <a:lstStyle/>
        <a:p>
          <a:endParaRPr lang="en-US"/>
        </a:p>
      </dgm:t>
    </dgm:pt>
    <dgm:pt modelId="{BCDD548A-E7D7-D442-9968-4F260D2D547D}" type="pres">
      <dgm:prSet presAssocID="{81891227-8B0E-C146-A0E7-79D24EB6B7D3}" presName="parentText" presStyleLbl="node1" presStyleIdx="2" presStyleCnt="3" custLinFactNeighborX="-100000">
        <dgm:presLayoutVars>
          <dgm:chMax val="0"/>
          <dgm:bulletEnabled val="1"/>
        </dgm:presLayoutVars>
      </dgm:prSet>
      <dgm:spPr/>
      <dgm:t>
        <a:bodyPr/>
        <a:lstStyle/>
        <a:p>
          <a:endParaRPr lang="en-US"/>
        </a:p>
      </dgm:t>
    </dgm:pt>
    <dgm:pt modelId="{BC04ABB9-B558-664E-905E-A7177C01AE51}" type="pres">
      <dgm:prSet presAssocID="{81891227-8B0E-C146-A0E7-79D24EB6B7D3}" presName="negativeSpace" presStyleCnt="0"/>
      <dgm:spPr/>
    </dgm:pt>
    <dgm:pt modelId="{766929E3-12EC-8C42-878F-97EADACDC8A5}" type="pres">
      <dgm:prSet presAssocID="{81891227-8B0E-C146-A0E7-79D24EB6B7D3}" presName="childText" presStyleLbl="conFgAcc1" presStyleIdx="2" presStyleCnt="3" custLinFactY="6048" custLinFactNeighborY="100000">
        <dgm:presLayoutVars>
          <dgm:bulletEnabled val="1"/>
        </dgm:presLayoutVars>
      </dgm:prSet>
      <dgm:spPr/>
      <dgm:t>
        <a:bodyPr/>
        <a:lstStyle/>
        <a:p>
          <a:endParaRPr lang="en-US"/>
        </a:p>
      </dgm:t>
    </dgm:pt>
  </dgm:ptLst>
  <dgm:cxnLst>
    <dgm:cxn modelId="{A56F1CFE-1B0E-9E46-9770-8F6FF6A5C9B6}" type="presOf" srcId="{3D6CCAAE-6319-1A4D-8DD1-1E9AF338D3BC}" destId="{6082BBA8-1DD3-D945-B5B7-5D09A73786EC}" srcOrd="0" destOrd="1" presId="urn:microsoft.com/office/officeart/2005/8/layout/list1"/>
    <dgm:cxn modelId="{8C02E589-ACBC-5441-BBE8-7B1449CBD4D7}" srcId="{E7849A82-9851-B14A-8E52-A2A89E11CA6E}" destId="{8312B66A-3834-5847-8D71-06F371AEC1E8}" srcOrd="0" destOrd="0" parTransId="{6972325D-FBEE-6F41-8A59-37C0BD01BBCB}" sibTransId="{D241F4C8-1347-904E-9462-20B4F46A6D4B}"/>
    <dgm:cxn modelId="{2F52050D-299B-FD49-81F3-96082DDF9597}" type="presOf" srcId="{A5648000-8056-DD4A-82EE-145C13A51349}" destId="{198C988D-2B85-FB4C-90E9-1FAB7B26A7C0}" srcOrd="0" destOrd="0" presId="urn:microsoft.com/office/officeart/2005/8/layout/list1"/>
    <dgm:cxn modelId="{EF49614D-5590-EA40-8C22-1A3F755A1BA9}" srcId="{81891227-8B0E-C146-A0E7-79D24EB6B7D3}" destId="{8D3D1E63-C33B-984F-8888-210C5F2D9B94}" srcOrd="1" destOrd="0" parTransId="{C2AF20D7-C1C7-9245-AF87-B739C45D8FF0}" sibTransId="{1087CFE5-2D08-014E-A285-8831C7D82303}"/>
    <dgm:cxn modelId="{17D72BA0-86AD-A544-974F-E1CB7D9F6526}" type="presOf" srcId="{A5648000-8056-DD4A-82EE-145C13A51349}" destId="{C62A3645-0D3B-4745-A259-2D17D6ABEAAA}" srcOrd="1" destOrd="0" presId="urn:microsoft.com/office/officeart/2005/8/layout/list1"/>
    <dgm:cxn modelId="{E9DB4347-78A8-0743-90CE-9D56DF5677E7}" type="presOf" srcId="{BABCC9C6-17F7-4240-AE3F-7639269317C2}" destId="{E3347DC5-D926-254E-A2CB-5971231E46FA}" srcOrd="0" destOrd="0" presId="urn:microsoft.com/office/officeart/2005/8/layout/list1"/>
    <dgm:cxn modelId="{7DA346CA-56C6-904C-8C94-FD05B3159720}" type="presOf" srcId="{8D3D1E63-C33B-984F-8888-210C5F2D9B94}" destId="{766929E3-12EC-8C42-878F-97EADACDC8A5}" srcOrd="0" destOrd="1" presId="urn:microsoft.com/office/officeart/2005/8/layout/list1"/>
    <dgm:cxn modelId="{DCAF9808-1EFD-FE41-A7CC-A9CDCFB20DCA}" type="presOf" srcId="{8312B66A-3834-5847-8D71-06F371AEC1E8}" destId="{6082BBA8-1DD3-D945-B5B7-5D09A73786EC}" srcOrd="0" destOrd="0" presId="urn:microsoft.com/office/officeart/2005/8/layout/list1"/>
    <dgm:cxn modelId="{10F064B3-8F41-404B-A894-CC25A9769B68}" srcId="{BABCC9C6-17F7-4240-AE3F-7639269317C2}" destId="{81891227-8B0E-C146-A0E7-79D24EB6B7D3}" srcOrd="2" destOrd="0" parTransId="{7B3211A0-20E1-504E-AAA3-B04584971BFB}" sibTransId="{F8625EC4-F64F-614B-BA27-724714995E71}"/>
    <dgm:cxn modelId="{8C9A6A5A-87AF-F94E-BB2D-355CB2FA4166}" type="presOf" srcId="{81891227-8B0E-C146-A0E7-79D24EB6B7D3}" destId="{96DC40E6-1DF7-4F4E-BC8E-CF42D5B6CD65}" srcOrd="0" destOrd="0" presId="urn:microsoft.com/office/officeart/2005/8/layout/list1"/>
    <dgm:cxn modelId="{87DF293A-9C6A-724A-A868-71E5E767B7A5}" srcId="{A5648000-8056-DD4A-82EE-145C13A51349}" destId="{CE35BF14-35E2-314F-AF28-94B812002102}" srcOrd="2" destOrd="0" parTransId="{62F6D0CB-CCA5-5240-B24E-51788B772BCF}" sibTransId="{270D6816-C194-0949-BD9B-8BD1862807A9}"/>
    <dgm:cxn modelId="{71791A54-6257-B942-859A-07B663E10965}" type="presOf" srcId="{5558384C-3447-A645-B89D-558034792D4C}" destId="{87575C71-27F6-6548-9537-D291046A6A71}" srcOrd="0" destOrd="1" presId="urn:microsoft.com/office/officeart/2005/8/layout/list1"/>
    <dgm:cxn modelId="{2C2337BA-3DE4-644E-8B1B-55D5A6562DBE}" srcId="{81891227-8B0E-C146-A0E7-79D24EB6B7D3}" destId="{2408D8CF-6FE2-A241-AB96-42952ADF8891}" srcOrd="0" destOrd="0" parTransId="{61B62730-D86A-E34D-B470-B5DA4DD87961}" sibTransId="{ED2CCDF7-3399-114E-AF21-48C35F93CA02}"/>
    <dgm:cxn modelId="{96030032-BC4F-BC47-8A20-24A16936FE82}" srcId="{BABCC9C6-17F7-4240-AE3F-7639269317C2}" destId="{A5648000-8056-DD4A-82EE-145C13A51349}" srcOrd="0" destOrd="0" parTransId="{D109AE5E-52BC-A447-A6C9-B4BB765F3171}" sibTransId="{1E99A1A7-2F1A-1F46-AFC8-1E5E3ED66591}"/>
    <dgm:cxn modelId="{995AE84C-E195-AB41-90A0-F41129371D17}" srcId="{E7849A82-9851-B14A-8E52-A2A89E11CA6E}" destId="{3D6CCAAE-6319-1A4D-8DD1-1E9AF338D3BC}" srcOrd="1" destOrd="0" parTransId="{A3C1D5B6-E898-244B-BE26-D92F04BC5813}" sibTransId="{24B30FB2-D160-F74F-BCA9-FB699D74BE19}"/>
    <dgm:cxn modelId="{E16749D6-9B84-8F4F-B679-4F91752023CC}" srcId="{BABCC9C6-17F7-4240-AE3F-7639269317C2}" destId="{E7849A82-9851-B14A-8E52-A2A89E11CA6E}" srcOrd="1" destOrd="0" parTransId="{02CE6BFE-C9B6-4040-B3ED-5FFDD1C64197}" sibTransId="{195CC3D9-3AEE-D249-AEB2-D4930313D8C2}"/>
    <dgm:cxn modelId="{621D4326-8432-CD4F-99E6-DF42A6143AE2}" type="presOf" srcId="{CE35BF14-35E2-314F-AF28-94B812002102}" destId="{87575C71-27F6-6548-9537-D291046A6A71}" srcOrd="0" destOrd="2" presId="urn:microsoft.com/office/officeart/2005/8/layout/list1"/>
    <dgm:cxn modelId="{59C3484D-32BF-B149-8022-BFB5FDC60C66}" srcId="{A5648000-8056-DD4A-82EE-145C13A51349}" destId="{66454259-52BE-6741-AFAA-AD53628174A4}" srcOrd="0" destOrd="0" parTransId="{1F48AE73-A457-1C4C-BFBA-131E3B9BDB10}" sibTransId="{0D44BB96-99BB-B341-92D2-C1DA3B6609F6}"/>
    <dgm:cxn modelId="{5F879129-4D95-684B-8131-593BF787AD68}" type="presOf" srcId="{81891227-8B0E-C146-A0E7-79D24EB6B7D3}" destId="{BCDD548A-E7D7-D442-9968-4F260D2D547D}" srcOrd="1" destOrd="0" presId="urn:microsoft.com/office/officeart/2005/8/layout/list1"/>
    <dgm:cxn modelId="{A538CDF4-7F0F-7E4A-9340-8F30E6794AD4}" type="presOf" srcId="{66454259-52BE-6741-AFAA-AD53628174A4}" destId="{87575C71-27F6-6548-9537-D291046A6A71}" srcOrd="0" destOrd="0" presId="urn:microsoft.com/office/officeart/2005/8/layout/list1"/>
    <dgm:cxn modelId="{ABEB2E5C-07C9-B24E-B36D-589D35BF8D1C}" type="presOf" srcId="{E7849A82-9851-B14A-8E52-A2A89E11CA6E}" destId="{F28F1BD2-FB52-4B46-AD40-B60CB17A2F36}" srcOrd="0" destOrd="0" presId="urn:microsoft.com/office/officeart/2005/8/layout/list1"/>
    <dgm:cxn modelId="{8C289904-24B4-914F-870B-1D605F485653}" srcId="{A5648000-8056-DD4A-82EE-145C13A51349}" destId="{5558384C-3447-A645-B89D-558034792D4C}" srcOrd="1" destOrd="0" parTransId="{5725B501-7A37-7243-80CD-88B266724C05}" sibTransId="{DDE77769-9D0B-FF4D-8BC9-856A48EB1318}"/>
    <dgm:cxn modelId="{CC2B9812-C409-2842-A967-AAE819DAC98B}" type="presOf" srcId="{2408D8CF-6FE2-A241-AB96-42952ADF8891}" destId="{766929E3-12EC-8C42-878F-97EADACDC8A5}" srcOrd="0" destOrd="0" presId="urn:microsoft.com/office/officeart/2005/8/layout/list1"/>
    <dgm:cxn modelId="{4EE86D1B-ED29-3A4C-ABB4-C551EBAB6F75}" type="presOf" srcId="{E7849A82-9851-B14A-8E52-A2A89E11CA6E}" destId="{5EAB1703-E2FA-5E42-94F9-481DF4FE2816}" srcOrd="1" destOrd="0" presId="urn:microsoft.com/office/officeart/2005/8/layout/list1"/>
    <dgm:cxn modelId="{E9F9BC14-CE71-2541-83B2-C7DCA7FE57B3}" type="presParOf" srcId="{E3347DC5-D926-254E-A2CB-5971231E46FA}" destId="{DFCBC713-E2E5-8340-BE44-24E84F5D2F2C}" srcOrd="0" destOrd="0" presId="urn:microsoft.com/office/officeart/2005/8/layout/list1"/>
    <dgm:cxn modelId="{D6BA7876-5F40-FA40-AADA-ECDCC79F5F29}" type="presParOf" srcId="{DFCBC713-E2E5-8340-BE44-24E84F5D2F2C}" destId="{198C988D-2B85-FB4C-90E9-1FAB7B26A7C0}" srcOrd="0" destOrd="0" presId="urn:microsoft.com/office/officeart/2005/8/layout/list1"/>
    <dgm:cxn modelId="{4B27EE3B-1902-B64E-8A39-6BD9BBD0687C}" type="presParOf" srcId="{DFCBC713-E2E5-8340-BE44-24E84F5D2F2C}" destId="{C62A3645-0D3B-4745-A259-2D17D6ABEAAA}" srcOrd="1" destOrd="0" presId="urn:microsoft.com/office/officeart/2005/8/layout/list1"/>
    <dgm:cxn modelId="{D63E3C89-CD02-1C47-821F-A531FD45BE78}" type="presParOf" srcId="{E3347DC5-D926-254E-A2CB-5971231E46FA}" destId="{92C897D6-DAFA-CF44-9301-98FCD0CE86BC}" srcOrd="1" destOrd="0" presId="urn:microsoft.com/office/officeart/2005/8/layout/list1"/>
    <dgm:cxn modelId="{3DCC918A-5D95-E24C-8784-BEBE65B76BC1}" type="presParOf" srcId="{E3347DC5-D926-254E-A2CB-5971231E46FA}" destId="{87575C71-27F6-6548-9537-D291046A6A71}" srcOrd="2" destOrd="0" presId="urn:microsoft.com/office/officeart/2005/8/layout/list1"/>
    <dgm:cxn modelId="{E0589F5C-24FC-364C-91A2-0D7C36DA4F8E}" type="presParOf" srcId="{E3347DC5-D926-254E-A2CB-5971231E46FA}" destId="{14CB746B-A0D8-574B-B1BF-F277158E72E9}" srcOrd="3" destOrd="0" presId="urn:microsoft.com/office/officeart/2005/8/layout/list1"/>
    <dgm:cxn modelId="{187F53C1-936F-4C46-B8F2-F15F0BE55381}" type="presParOf" srcId="{E3347DC5-D926-254E-A2CB-5971231E46FA}" destId="{994C203E-F16F-7444-A4AB-6B49B84D63C4}" srcOrd="4" destOrd="0" presId="urn:microsoft.com/office/officeart/2005/8/layout/list1"/>
    <dgm:cxn modelId="{1DEB0661-58AC-774D-BB9A-8D4A087F08AE}" type="presParOf" srcId="{994C203E-F16F-7444-A4AB-6B49B84D63C4}" destId="{F28F1BD2-FB52-4B46-AD40-B60CB17A2F36}" srcOrd="0" destOrd="0" presId="urn:microsoft.com/office/officeart/2005/8/layout/list1"/>
    <dgm:cxn modelId="{0ED91A5A-EB08-0541-A3E4-BEAED2B97D5B}" type="presParOf" srcId="{994C203E-F16F-7444-A4AB-6B49B84D63C4}" destId="{5EAB1703-E2FA-5E42-94F9-481DF4FE2816}" srcOrd="1" destOrd="0" presId="urn:microsoft.com/office/officeart/2005/8/layout/list1"/>
    <dgm:cxn modelId="{D9353167-4F64-6F41-A832-358584B97B60}" type="presParOf" srcId="{E3347DC5-D926-254E-A2CB-5971231E46FA}" destId="{3BB49E57-FD53-844C-9986-70B21ECB5C69}" srcOrd="5" destOrd="0" presId="urn:microsoft.com/office/officeart/2005/8/layout/list1"/>
    <dgm:cxn modelId="{7809AE53-38D1-5B40-8480-F87CD63D330D}" type="presParOf" srcId="{E3347DC5-D926-254E-A2CB-5971231E46FA}" destId="{6082BBA8-1DD3-D945-B5B7-5D09A73786EC}" srcOrd="6" destOrd="0" presId="urn:microsoft.com/office/officeart/2005/8/layout/list1"/>
    <dgm:cxn modelId="{25147597-1B64-8B4F-A0A3-19CA28A393ED}" type="presParOf" srcId="{E3347DC5-D926-254E-A2CB-5971231E46FA}" destId="{771B8AFE-F53C-EC44-97C2-569431ED80BE}" srcOrd="7" destOrd="0" presId="urn:microsoft.com/office/officeart/2005/8/layout/list1"/>
    <dgm:cxn modelId="{8B50320D-27EB-B740-BE40-23170453B316}" type="presParOf" srcId="{E3347DC5-D926-254E-A2CB-5971231E46FA}" destId="{342FE8E3-0438-A442-884D-FD3F247D99B4}" srcOrd="8" destOrd="0" presId="urn:microsoft.com/office/officeart/2005/8/layout/list1"/>
    <dgm:cxn modelId="{FFB47BD9-5176-4E46-9ECB-1137767AC7B8}" type="presParOf" srcId="{342FE8E3-0438-A442-884D-FD3F247D99B4}" destId="{96DC40E6-1DF7-4F4E-BC8E-CF42D5B6CD65}" srcOrd="0" destOrd="0" presId="urn:microsoft.com/office/officeart/2005/8/layout/list1"/>
    <dgm:cxn modelId="{55F60BFE-229E-574C-929F-4277662087C9}" type="presParOf" srcId="{342FE8E3-0438-A442-884D-FD3F247D99B4}" destId="{BCDD548A-E7D7-D442-9968-4F260D2D547D}" srcOrd="1" destOrd="0" presId="urn:microsoft.com/office/officeart/2005/8/layout/list1"/>
    <dgm:cxn modelId="{3E74F422-727E-B340-BEBC-0C330634437F}" type="presParOf" srcId="{E3347DC5-D926-254E-A2CB-5971231E46FA}" destId="{BC04ABB9-B558-664E-905E-A7177C01AE51}" srcOrd="9" destOrd="0" presId="urn:microsoft.com/office/officeart/2005/8/layout/list1"/>
    <dgm:cxn modelId="{04484922-7714-3F42-94D6-05771EB0AFE7}" type="presParOf" srcId="{E3347DC5-D926-254E-A2CB-5971231E46FA}" destId="{766929E3-12EC-8C42-878F-97EADACDC8A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CD9752CA-14DE-4EB1-A2A5-D41F52B972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2CC97F-1367-4D1B-B07B-A8C66B401385}">
      <dgm:prSet/>
      <dgm:spPr/>
      <dgm:t>
        <a:bodyPr/>
        <a:lstStyle/>
        <a:p>
          <a:pPr algn="l" rtl="0"/>
          <a:r>
            <a:rPr lang="en-US" b="1" dirty="0" smtClean="0"/>
            <a:t>Module 10 </a:t>
          </a:r>
        </a:p>
        <a:p>
          <a:pPr algn="ctr" rtl="0"/>
          <a:r>
            <a:rPr lang="en-US" b="1" dirty="0" smtClean="0"/>
            <a:t>Taking Choices Seriously</a:t>
          </a:r>
          <a:endParaRPr lang="en-US" dirty="0"/>
        </a:p>
      </dgm:t>
    </dgm:pt>
    <dgm:pt modelId="{0C112254-D595-42B5-A058-AEB5715AB149}" type="parTrans" cxnId="{5D39E9F1-57F5-4016-9F09-50B1EE9F7CE4}">
      <dgm:prSet/>
      <dgm:spPr/>
      <dgm:t>
        <a:bodyPr/>
        <a:lstStyle/>
        <a:p>
          <a:endParaRPr lang="en-US"/>
        </a:p>
      </dgm:t>
    </dgm:pt>
    <dgm:pt modelId="{C8CF23C3-8D10-4480-9569-29975EFA3E84}" type="sibTrans" cxnId="{5D39E9F1-57F5-4016-9F09-50B1EE9F7CE4}">
      <dgm:prSet/>
      <dgm:spPr/>
      <dgm:t>
        <a:bodyPr/>
        <a:lstStyle/>
        <a:p>
          <a:endParaRPr lang="en-US"/>
        </a:p>
      </dgm:t>
    </dgm:pt>
    <dgm:pt modelId="{EAE7479D-051C-40B7-9603-1D26CC547694}" type="pres">
      <dgm:prSet presAssocID="{CD9752CA-14DE-4EB1-A2A5-D41F52B972E9}" presName="linear" presStyleCnt="0">
        <dgm:presLayoutVars>
          <dgm:animLvl val="lvl"/>
          <dgm:resizeHandles val="exact"/>
        </dgm:presLayoutVars>
      </dgm:prSet>
      <dgm:spPr/>
      <dgm:t>
        <a:bodyPr/>
        <a:lstStyle/>
        <a:p>
          <a:endParaRPr lang="en-US"/>
        </a:p>
      </dgm:t>
    </dgm:pt>
    <dgm:pt modelId="{CBFBA979-09B8-43E9-ACCB-C0658267D258}" type="pres">
      <dgm:prSet presAssocID="{EF2CC97F-1367-4D1B-B07B-A8C66B401385}" presName="parentText" presStyleLbl="node1" presStyleIdx="0" presStyleCnt="1" custScaleY="80752">
        <dgm:presLayoutVars>
          <dgm:chMax val="0"/>
          <dgm:bulletEnabled val="1"/>
        </dgm:presLayoutVars>
      </dgm:prSet>
      <dgm:spPr/>
      <dgm:t>
        <a:bodyPr/>
        <a:lstStyle/>
        <a:p>
          <a:endParaRPr lang="en-US"/>
        </a:p>
      </dgm:t>
    </dgm:pt>
  </dgm:ptLst>
  <dgm:cxnLst>
    <dgm:cxn modelId="{5D39E9F1-57F5-4016-9F09-50B1EE9F7CE4}" srcId="{CD9752CA-14DE-4EB1-A2A5-D41F52B972E9}" destId="{EF2CC97F-1367-4D1B-B07B-A8C66B401385}" srcOrd="0" destOrd="0" parTransId="{0C112254-D595-42B5-A058-AEB5715AB149}" sibTransId="{C8CF23C3-8D10-4480-9569-29975EFA3E84}"/>
    <dgm:cxn modelId="{FB4ACC22-6FB8-D44F-BC58-49AA8666CDDB}" type="presOf" srcId="{CD9752CA-14DE-4EB1-A2A5-D41F52B972E9}" destId="{EAE7479D-051C-40B7-9603-1D26CC547694}" srcOrd="0" destOrd="0" presId="urn:microsoft.com/office/officeart/2005/8/layout/vList2"/>
    <dgm:cxn modelId="{37DF0429-6584-FF45-AB8E-E5B54A09DC53}" type="presOf" srcId="{EF2CC97F-1367-4D1B-B07B-A8C66B401385}" destId="{CBFBA979-09B8-43E9-ACCB-C0658267D258}" srcOrd="0" destOrd="0" presId="urn:microsoft.com/office/officeart/2005/8/layout/vList2"/>
    <dgm:cxn modelId="{551B52F0-8BAE-C140-B52B-E6493B8362C2}" type="presParOf" srcId="{EAE7479D-051C-40B7-9603-1D26CC547694}" destId="{CBFBA979-09B8-43E9-ACCB-C0658267D25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C20B5D5-532E-4E66-9B21-62ADFB5CAF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669172-3E7C-406A-878D-0A972FA08908}">
      <dgm:prSet/>
      <dgm:spPr>
        <a:solidFill>
          <a:schemeClr val="accent2"/>
        </a:solidFill>
      </dgm:spPr>
      <dgm:t>
        <a:bodyPr/>
        <a:lstStyle/>
        <a:p>
          <a:pPr algn="ctr" rtl="0"/>
          <a:r>
            <a:rPr lang="en-US" b="1" dirty="0" smtClean="0"/>
            <a:t>Exemplary Decision Making</a:t>
          </a:r>
          <a:endParaRPr lang="en-US" dirty="0"/>
        </a:p>
      </dgm:t>
    </dgm:pt>
    <dgm:pt modelId="{6B36766D-F0AD-4D8A-84B5-A085C5486E17}" type="parTrans" cxnId="{56AA9228-006B-40F7-8C07-AC4FF082D248}">
      <dgm:prSet/>
      <dgm:spPr/>
      <dgm:t>
        <a:bodyPr/>
        <a:lstStyle/>
        <a:p>
          <a:endParaRPr lang="en-US"/>
        </a:p>
      </dgm:t>
    </dgm:pt>
    <dgm:pt modelId="{697B597B-56A7-44F7-B63E-3623A9082437}" type="sibTrans" cxnId="{56AA9228-006B-40F7-8C07-AC4FF082D248}">
      <dgm:prSet/>
      <dgm:spPr/>
      <dgm:t>
        <a:bodyPr/>
        <a:lstStyle/>
        <a:p>
          <a:endParaRPr lang="en-US"/>
        </a:p>
      </dgm:t>
    </dgm:pt>
    <dgm:pt modelId="{5DB41DC5-1CA6-47DC-A868-9AF80D5EB665}" type="pres">
      <dgm:prSet presAssocID="{9C20B5D5-532E-4E66-9B21-62ADFB5CAF35}" presName="linear" presStyleCnt="0">
        <dgm:presLayoutVars>
          <dgm:animLvl val="lvl"/>
          <dgm:resizeHandles val="exact"/>
        </dgm:presLayoutVars>
      </dgm:prSet>
      <dgm:spPr/>
      <dgm:t>
        <a:bodyPr/>
        <a:lstStyle/>
        <a:p>
          <a:endParaRPr lang="en-US"/>
        </a:p>
      </dgm:t>
    </dgm:pt>
    <dgm:pt modelId="{3EEA17C9-AD26-4F71-B64B-44662441B749}" type="pres">
      <dgm:prSet presAssocID="{86669172-3E7C-406A-878D-0A972FA08908}" presName="parentText" presStyleLbl="node1" presStyleIdx="0" presStyleCnt="1">
        <dgm:presLayoutVars>
          <dgm:chMax val="0"/>
          <dgm:bulletEnabled val="1"/>
        </dgm:presLayoutVars>
      </dgm:prSet>
      <dgm:spPr/>
      <dgm:t>
        <a:bodyPr/>
        <a:lstStyle/>
        <a:p>
          <a:endParaRPr lang="en-US"/>
        </a:p>
      </dgm:t>
    </dgm:pt>
  </dgm:ptLst>
  <dgm:cxnLst>
    <dgm:cxn modelId="{56AA9228-006B-40F7-8C07-AC4FF082D248}" srcId="{9C20B5D5-532E-4E66-9B21-62ADFB5CAF35}" destId="{86669172-3E7C-406A-878D-0A972FA08908}" srcOrd="0" destOrd="0" parTransId="{6B36766D-F0AD-4D8A-84B5-A085C5486E17}" sibTransId="{697B597B-56A7-44F7-B63E-3623A9082437}"/>
    <dgm:cxn modelId="{4C28A2C6-73E2-014D-8350-DF7704EB689E}" type="presOf" srcId="{9C20B5D5-532E-4E66-9B21-62ADFB5CAF35}" destId="{5DB41DC5-1CA6-47DC-A868-9AF80D5EB665}" srcOrd="0" destOrd="0" presId="urn:microsoft.com/office/officeart/2005/8/layout/vList2"/>
    <dgm:cxn modelId="{6774276E-4F34-414D-BAC1-C07ED4582C24}" type="presOf" srcId="{86669172-3E7C-406A-878D-0A972FA08908}" destId="{3EEA17C9-AD26-4F71-B64B-44662441B749}" srcOrd="0" destOrd="0" presId="urn:microsoft.com/office/officeart/2005/8/layout/vList2"/>
    <dgm:cxn modelId="{5AFC6BD0-C30E-3742-B6BB-2C4622A05EDD}" type="presParOf" srcId="{5DB41DC5-1CA6-47DC-A868-9AF80D5EB665}" destId="{3EEA17C9-AD26-4F71-B64B-44662441B749}"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8A53217-C03B-4BB2-B55D-8D6D07DC3C73}"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F4E07C3E-672B-409E-AB76-D8C605B98102}">
      <dgm:prSet custT="1"/>
      <dgm:spPr/>
      <dgm:t>
        <a:bodyPr/>
        <a:lstStyle/>
        <a:p>
          <a:pPr algn="ctr" rtl="0"/>
          <a:r>
            <a:rPr lang="en-US" sz="3600" b="0" dirty="0" smtClean="0">
              <a:effectLst>
                <a:outerShdw blurRad="38100" dist="38100" dir="2700000" algn="tl">
                  <a:srgbClr val="000000">
                    <a:alpha val="43137"/>
                  </a:srgbClr>
                </a:outerShdw>
              </a:effectLst>
            </a:rPr>
            <a:t>The quality of our lives and the success of our efforts in both our personal and professional lives will be determined by our choices.</a:t>
          </a:r>
          <a:endParaRPr lang="en-US" sz="3600" b="0" dirty="0">
            <a:effectLst>
              <a:outerShdw blurRad="38100" dist="38100" dir="2700000" algn="tl">
                <a:srgbClr val="000000">
                  <a:alpha val="43137"/>
                </a:srgbClr>
              </a:outerShdw>
            </a:effectLst>
          </a:endParaRPr>
        </a:p>
      </dgm:t>
    </dgm:pt>
    <dgm:pt modelId="{B0FE71CF-37B9-4C97-A3B7-A8AB533BF685}" type="parTrans" cxnId="{464DC493-A329-40BD-8EB8-65CDF4E6BC32}">
      <dgm:prSet/>
      <dgm:spPr/>
      <dgm:t>
        <a:bodyPr/>
        <a:lstStyle/>
        <a:p>
          <a:endParaRPr lang="en-US"/>
        </a:p>
      </dgm:t>
    </dgm:pt>
    <dgm:pt modelId="{E204D4E3-0681-480A-98DD-52009DE47E6C}" type="sibTrans" cxnId="{464DC493-A329-40BD-8EB8-65CDF4E6BC32}">
      <dgm:prSet/>
      <dgm:spPr/>
      <dgm:t>
        <a:bodyPr/>
        <a:lstStyle/>
        <a:p>
          <a:endParaRPr lang="en-US"/>
        </a:p>
      </dgm:t>
    </dgm:pt>
    <dgm:pt modelId="{3CA75A0A-B189-407F-A27B-E3EABD5B708D}" type="pres">
      <dgm:prSet presAssocID="{78A53217-C03B-4BB2-B55D-8D6D07DC3C73}" presName="linear" presStyleCnt="0">
        <dgm:presLayoutVars>
          <dgm:animLvl val="lvl"/>
          <dgm:resizeHandles val="exact"/>
        </dgm:presLayoutVars>
      </dgm:prSet>
      <dgm:spPr/>
      <dgm:t>
        <a:bodyPr/>
        <a:lstStyle/>
        <a:p>
          <a:endParaRPr lang="en-US"/>
        </a:p>
      </dgm:t>
    </dgm:pt>
    <dgm:pt modelId="{ED42BC64-BA8B-4806-9450-B080B1775D2F}" type="pres">
      <dgm:prSet presAssocID="{F4E07C3E-672B-409E-AB76-D8C605B98102}" presName="parentText" presStyleLbl="node1" presStyleIdx="0" presStyleCnt="1" custLinFactNeighborX="-757" custLinFactNeighborY="-1495">
        <dgm:presLayoutVars>
          <dgm:chMax val="0"/>
          <dgm:bulletEnabled val="1"/>
        </dgm:presLayoutVars>
      </dgm:prSet>
      <dgm:spPr/>
      <dgm:t>
        <a:bodyPr/>
        <a:lstStyle/>
        <a:p>
          <a:endParaRPr lang="en-US"/>
        </a:p>
      </dgm:t>
    </dgm:pt>
  </dgm:ptLst>
  <dgm:cxnLst>
    <dgm:cxn modelId="{464DC493-A329-40BD-8EB8-65CDF4E6BC32}" srcId="{78A53217-C03B-4BB2-B55D-8D6D07DC3C73}" destId="{F4E07C3E-672B-409E-AB76-D8C605B98102}" srcOrd="0" destOrd="0" parTransId="{B0FE71CF-37B9-4C97-A3B7-A8AB533BF685}" sibTransId="{E204D4E3-0681-480A-98DD-52009DE47E6C}"/>
    <dgm:cxn modelId="{83B72FBA-0C33-E14A-9E48-CAF037246CD0}" type="presOf" srcId="{78A53217-C03B-4BB2-B55D-8D6D07DC3C73}" destId="{3CA75A0A-B189-407F-A27B-E3EABD5B708D}" srcOrd="0" destOrd="0" presId="urn:microsoft.com/office/officeart/2005/8/layout/vList2"/>
    <dgm:cxn modelId="{0892118C-17EC-634B-90D1-03CB734E35B0}" type="presOf" srcId="{F4E07C3E-672B-409E-AB76-D8C605B98102}" destId="{ED42BC64-BA8B-4806-9450-B080B1775D2F}" srcOrd="0" destOrd="0" presId="urn:microsoft.com/office/officeart/2005/8/layout/vList2"/>
    <dgm:cxn modelId="{62B238B1-0CF2-0A4E-BE4B-B48F3642C4DC}" type="presParOf" srcId="{3CA75A0A-B189-407F-A27B-E3EABD5B708D}" destId="{ED42BC64-BA8B-4806-9450-B080B1775D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02A1B17C-0592-4BA7-AE67-44AF803BD6D9}"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4ACB921B-48EC-4092-A67B-B38BA6B50B46}">
      <dgm:prSet custT="1"/>
      <dgm:spPr>
        <a:solidFill>
          <a:srgbClr val="008000"/>
        </a:solidFill>
      </dgm:spPr>
      <dgm:t>
        <a:bodyPr/>
        <a:lstStyle/>
        <a:p>
          <a:pPr rtl="0"/>
          <a:r>
            <a:rPr lang="en-US" sz="3200" b="0" i="1" dirty="0" smtClean="0"/>
            <a:t>Your life is the sum result of all the choices you make, both consciously and subconsciously. </a:t>
          </a:r>
          <a:r>
            <a:rPr lang="en-US" sz="3200" b="0" i="1" smtClean="0"/>
            <a:t/>
          </a:r>
          <a:br>
            <a:rPr lang="en-US" sz="3200" b="0" i="1" smtClean="0"/>
          </a:br>
          <a:r>
            <a:rPr lang="en-US" sz="3200" b="0" i="1" smtClean="0"/>
            <a:t>If you can control the process of choosing, you can take control of all aspects of your life. You can find the freedom that comes form being in charge of yourself.</a:t>
          </a:r>
          <a:endParaRPr lang="en-US" sz="3200" b="0" dirty="0"/>
        </a:p>
      </dgm:t>
    </dgm:pt>
    <dgm:pt modelId="{F6D499C9-6585-4692-9D2D-C024800303DF}" type="parTrans" cxnId="{638A3FA6-18A4-42A6-B0E8-B6E948A53CA0}">
      <dgm:prSet/>
      <dgm:spPr/>
      <dgm:t>
        <a:bodyPr/>
        <a:lstStyle/>
        <a:p>
          <a:endParaRPr lang="en-US"/>
        </a:p>
      </dgm:t>
    </dgm:pt>
    <dgm:pt modelId="{A147557B-901D-4E7B-8665-793D950B4DA3}" type="sibTrans" cxnId="{638A3FA6-18A4-42A6-B0E8-B6E948A53CA0}">
      <dgm:prSet/>
      <dgm:spPr/>
      <dgm:t>
        <a:bodyPr/>
        <a:lstStyle/>
        <a:p>
          <a:endParaRPr lang="en-US"/>
        </a:p>
      </dgm:t>
    </dgm:pt>
    <dgm:pt modelId="{7CCEF3A0-07FB-421B-8C44-24D6A2AB01F8}" type="pres">
      <dgm:prSet presAssocID="{02A1B17C-0592-4BA7-AE67-44AF803BD6D9}" presName="linear" presStyleCnt="0">
        <dgm:presLayoutVars>
          <dgm:animLvl val="lvl"/>
          <dgm:resizeHandles val="exact"/>
        </dgm:presLayoutVars>
      </dgm:prSet>
      <dgm:spPr/>
      <dgm:t>
        <a:bodyPr/>
        <a:lstStyle/>
        <a:p>
          <a:endParaRPr lang="en-US"/>
        </a:p>
      </dgm:t>
    </dgm:pt>
    <dgm:pt modelId="{9AE7D072-45A6-4C38-8C32-458E025028B1}" type="pres">
      <dgm:prSet presAssocID="{4ACB921B-48EC-4092-A67B-B38BA6B50B46}" presName="parentText" presStyleLbl="node1" presStyleIdx="0" presStyleCnt="1">
        <dgm:presLayoutVars>
          <dgm:chMax val="0"/>
          <dgm:bulletEnabled val="1"/>
        </dgm:presLayoutVars>
      </dgm:prSet>
      <dgm:spPr/>
      <dgm:t>
        <a:bodyPr/>
        <a:lstStyle/>
        <a:p>
          <a:endParaRPr lang="en-US"/>
        </a:p>
      </dgm:t>
    </dgm:pt>
  </dgm:ptLst>
  <dgm:cxnLst>
    <dgm:cxn modelId="{638A3FA6-18A4-42A6-B0E8-B6E948A53CA0}" srcId="{02A1B17C-0592-4BA7-AE67-44AF803BD6D9}" destId="{4ACB921B-48EC-4092-A67B-B38BA6B50B46}" srcOrd="0" destOrd="0" parTransId="{F6D499C9-6585-4692-9D2D-C024800303DF}" sibTransId="{A147557B-901D-4E7B-8665-793D950B4DA3}"/>
    <dgm:cxn modelId="{5C62C33E-A80E-9C49-875A-3D92E230D249}" type="presOf" srcId="{4ACB921B-48EC-4092-A67B-B38BA6B50B46}" destId="{9AE7D072-45A6-4C38-8C32-458E025028B1}" srcOrd="0" destOrd="0" presId="urn:microsoft.com/office/officeart/2005/8/layout/vList2"/>
    <dgm:cxn modelId="{C9E581B4-4C09-B446-8F43-1886A681E3B1}" type="presOf" srcId="{02A1B17C-0592-4BA7-AE67-44AF803BD6D9}" destId="{7CCEF3A0-07FB-421B-8C44-24D6A2AB01F8}" srcOrd="0" destOrd="0" presId="urn:microsoft.com/office/officeart/2005/8/layout/vList2"/>
    <dgm:cxn modelId="{6E5A0DA3-123B-E143-A393-3AB04BAC77FE}" type="presParOf" srcId="{7CCEF3A0-07FB-421B-8C44-24D6A2AB01F8}" destId="{9AE7D072-45A6-4C38-8C32-458E025028B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176E20E-FC3F-422A-9296-11482784D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081F77-7F79-4550-9791-7320499E2BC7}">
      <dgm:prSet custT="1"/>
      <dgm:spPr/>
      <dgm:t>
        <a:bodyPr/>
        <a:lstStyle/>
        <a:p>
          <a:pPr rtl="0"/>
          <a:r>
            <a:rPr lang="en-US" sz="2000" i="1" dirty="0" smtClean="0">
              <a:sym typeface="Symbol" panose="05050102010706020507" pitchFamily="18" charset="2"/>
            </a:rPr>
            <a:t></a:t>
          </a:r>
          <a:r>
            <a:rPr lang="en-US" sz="2000" i="1" dirty="0" smtClean="0"/>
            <a:t> U.S. Senator Robert F. Bennett, a member of a bi-partisan CHARACTER COUNTS! Working Group in the Senate</a:t>
          </a:r>
          <a:endParaRPr lang="en-US" sz="2000" dirty="0"/>
        </a:p>
      </dgm:t>
    </dgm:pt>
    <dgm:pt modelId="{F93A4170-6B07-4EA3-9243-ACEE27CB5B5B}" type="parTrans" cxnId="{6E4F3CF8-6E9F-452A-A4FB-F3A405246976}">
      <dgm:prSet/>
      <dgm:spPr/>
      <dgm:t>
        <a:bodyPr/>
        <a:lstStyle/>
        <a:p>
          <a:endParaRPr lang="en-US"/>
        </a:p>
      </dgm:t>
    </dgm:pt>
    <dgm:pt modelId="{284B8E5D-5753-40A0-9001-395264759699}" type="sibTrans" cxnId="{6E4F3CF8-6E9F-452A-A4FB-F3A405246976}">
      <dgm:prSet/>
      <dgm:spPr/>
      <dgm:t>
        <a:bodyPr/>
        <a:lstStyle/>
        <a:p>
          <a:endParaRPr lang="en-US"/>
        </a:p>
      </dgm:t>
    </dgm:pt>
    <dgm:pt modelId="{BCA22CFE-1890-46F2-AD2D-56CA28019BDA}" type="pres">
      <dgm:prSet presAssocID="{F176E20E-FC3F-422A-9296-11482784DBCB}" presName="linear" presStyleCnt="0">
        <dgm:presLayoutVars>
          <dgm:animLvl val="lvl"/>
          <dgm:resizeHandles val="exact"/>
        </dgm:presLayoutVars>
      </dgm:prSet>
      <dgm:spPr/>
      <dgm:t>
        <a:bodyPr/>
        <a:lstStyle/>
        <a:p>
          <a:endParaRPr lang="en-US"/>
        </a:p>
      </dgm:t>
    </dgm:pt>
    <dgm:pt modelId="{07AACB99-C7CF-4750-9DFA-91A538EA046F}" type="pres">
      <dgm:prSet presAssocID="{D4081F77-7F79-4550-9791-7320499E2BC7}" presName="parentText" presStyleLbl="node1" presStyleIdx="0" presStyleCnt="1" custScaleY="335241">
        <dgm:presLayoutVars>
          <dgm:chMax val="0"/>
          <dgm:bulletEnabled val="1"/>
        </dgm:presLayoutVars>
      </dgm:prSet>
      <dgm:spPr/>
      <dgm:t>
        <a:bodyPr/>
        <a:lstStyle/>
        <a:p>
          <a:endParaRPr lang="en-US"/>
        </a:p>
      </dgm:t>
    </dgm:pt>
  </dgm:ptLst>
  <dgm:cxnLst>
    <dgm:cxn modelId="{6E4F3CF8-6E9F-452A-A4FB-F3A405246976}" srcId="{F176E20E-FC3F-422A-9296-11482784DBCB}" destId="{D4081F77-7F79-4550-9791-7320499E2BC7}" srcOrd="0" destOrd="0" parTransId="{F93A4170-6B07-4EA3-9243-ACEE27CB5B5B}" sibTransId="{284B8E5D-5753-40A0-9001-395264759699}"/>
    <dgm:cxn modelId="{CA5CD720-0B45-8344-9009-A815AE26BD40}" type="presOf" srcId="{F176E20E-FC3F-422A-9296-11482784DBCB}" destId="{BCA22CFE-1890-46F2-AD2D-56CA28019BDA}" srcOrd="0" destOrd="0" presId="urn:microsoft.com/office/officeart/2005/8/layout/vList2"/>
    <dgm:cxn modelId="{BEDB5E8F-4303-F246-B20E-EA155F6B5D6E}" type="presOf" srcId="{D4081F77-7F79-4550-9791-7320499E2BC7}" destId="{07AACB99-C7CF-4750-9DFA-91A538EA046F}" srcOrd="0" destOrd="0" presId="urn:microsoft.com/office/officeart/2005/8/layout/vList2"/>
    <dgm:cxn modelId="{6371A4FE-DC89-2243-A483-ED5BB7A33A7D}" type="presParOf" srcId="{BCA22CFE-1890-46F2-AD2D-56CA28019BDA}" destId="{07AACB99-C7CF-4750-9DFA-91A538EA046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10271250-1463-4EC2-80EA-14850154C7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8958150-AE53-4CA3-8FF0-16959E6818D2}">
      <dgm:prSet/>
      <dgm:spPr/>
      <dgm:t>
        <a:bodyPr/>
        <a:lstStyle/>
        <a:p>
          <a:pPr rtl="0"/>
          <a:r>
            <a:rPr lang="en-US" b="1" dirty="0" smtClean="0"/>
            <a:t>We are Morally Accountable for Our Choices</a:t>
          </a:r>
          <a:endParaRPr lang="en-US" dirty="0"/>
        </a:p>
      </dgm:t>
    </dgm:pt>
    <dgm:pt modelId="{1B56ACB0-C275-4B08-AEEF-C42885252D61}" type="parTrans" cxnId="{89336CD1-C726-42F6-A8FD-E1E0C8977F6D}">
      <dgm:prSet/>
      <dgm:spPr/>
      <dgm:t>
        <a:bodyPr/>
        <a:lstStyle/>
        <a:p>
          <a:endParaRPr lang="en-US"/>
        </a:p>
      </dgm:t>
    </dgm:pt>
    <dgm:pt modelId="{A110CF11-33CF-40DE-B679-F0198E0AC20E}" type="sibTrans" cxnId="{89336CD1-C726-42F6-A8FD-E1E0C8977F6D}">
      <dgm:prSet/>
      <dgm:spPr/>
      <dgm:t>
        <a:bodyPr/>
        <a:lstStyle/>
        <a:p>
          <a:endParaRPr lang="en-US"/>
        </a:p>
      </dgm:t>
    </dgm:pt>
    <dgm:pt modelId="{76BCAA25-CB10-4CD5-A6F2-43206A70CE17}" type="pres">
      <dgm:prSet presAssocID="{10271250-1463-4EC2-80EA-14850154C792}" presName="linear" presStyleCnt="0">
        <dgm:presLayoutVars>
          <dgm:animLvl val="lvl"/>
          <dgm:resizeHandles val="exact"/>
        </dgm:presLayoutVars>
      </dgm:prSet>
      <dgm:spPr/>
      <dgm:t>
        <a:bodyPr/>
        <a:lstStyle/>
        <a:p>
          <a:endParaRPr lang="en-US"/>
        </a:p>
      </dgm:t>
    </dgm:pt>
    <dgm:pt modelId="{3C8165BF-3087-4BB0-BC9F-33232BF661FE}" type="pres">
      <dgm:prSet presAssocID="{78958150-AE53-4CA3-8FF0-16959E6818D2}" presName="parentText" presStyleLbl="node1" presStyleIdx="0" presStyleCnt="1" custLinFactNeighborX="2752" custLinFactNeighborY="-79133">
        <dgm:presLayoutVars>
          <dgm:chMax val="0"/>
          <dgm:bulletEnabled val="1"/>
        </dgm:presLayoutVars>
      </dgm:prSet>
      <dgm:spPr/>
      <dgm:t>
        <a:bodyPr/>
        <a:lstStyle/>
        <a:p>
          <a:endParaRPr lang="en-US"/>
        </a:p>
      </dgm:t>
    </dgm:pt>
  </dgm:ptLst>
  <dgm:cxnLst>
    <dgm:cxn modelId="{6FBEA54B-BDEF-CD4B-9364-4B26A5630E20}" type="presOf" srcId="{78958150-AE53-4CA3-8FF0-16959E6818D2}" destId="{3C8165BF-3087-4BB0-BC9F-33232BF661FE}" srcOrd="0" destOrd="0" presId="urn:microsoft.com/office/officeart/2005/8/layout/vList2"/>
    <dgm:cxn modelId="{217950DD-9731-2E4D-B518-ED98FE9DC134}" type="presOf" srcId="{10271250-1463-4EC2-80EA-14850154C792}" destId="{76BCAA25-CB10-4CD5-A6F2-43206A70CE17}" srcOrd="0" destOrd="0" presId="urn:microsoft.com/office/officeart/2005/8/layout/vList2"/>
    <dgm:cxn modelId="{89336CD1-C726-42F6-A8FD-E1E0C8977F6D}" srcId="{10271250-1463-4EC2-80EA-14850154C792}" destId="{78958150-AE53-4CA3-8FF0-16959E6818D2}" srcOrd="0" destOrd="0" parTransId="{1B56ACB0-C275-4B08-AEEF-C42885252D61}" sibTransId="{A110CF11-33CF-40DE-B679-F0198E0AC20E}"/>
    <dgm:cxn modelId="{B36A921F-2681-7B42-A01D-4A1BB1ECDF78}" type="presParOf" srcId="{76BCAA25-CB10-4CD5-A6F2-43206A70CE17}" destId="{3C8165BF-3087-4BB0-BC9F-33232BF661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FB57D1-7353-47AD-817A-E90632E68CE3}"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en-US"/>
        </a:p>
      </dgm:t>
    </dgm:pt>
    <dgm:pt modelId="{D61AE61C-8F6D-478F-B3F2-279CB26DDCEA}">
      <dgm:prSet/>
      <dgm:spPr>
        <a:solidFill>
          <a:srgbClr val="056839"/>
        </a:solidFill>
      </dgm:spPr>
      <dgm:t>
        <a:bodyPr anchor="t"/>
        <a:lstStyle/>
        <a:p>
          <a:pPr algn="l" rtl="0"/>
          <a:r>
            <a:rPr lang="en-US" b="1" u="sng" dirty="0" smtClean="0">
              <a:effectLst>
                <a:outerShdw blurRad="38100" dist="38100" dir="2700000" algn="tl">
                  <a:srgbClr val="000000">
                    <a:alpha val="43137"/>
                  </a:srgbClr>
                </a:outerShdw>
              </a:effectLst>
            </a:rPr>
            <a:t>Instruction</a:t>
          </a:r>
          <a:r>
            <a:rPr lang="en-US" b="1" dirty="0" smtClean="0">
              <a:effectLst>
                <a:outerShdw blurRad="38100" dist="38100" dir="2700000" algn="tl">
                  <a:srgbClr val="000000">
                    <a:alpha val="43137"/>
                  </a:srgbClr>
                </a:outerShdw>
              </a:effectLst>
            </a:rPr>
            <a:t>:</a:t>
          </a:r>
          <a:r>
            <a:rPr lang="en-US" b="0" dirty="0" smtClean="0">
              <a:effectLst>
                <a:outerShdw blurRad="38100" dist="38100" dir="2700000" algn="tl">
                  <a:srgbClr val="000000">
                    <a:alpha val="43137"/>
                  </a:srgbClr>
                </a:outerShdw>
              </a:effectLst>
            </a:rPr>
            <a:t> </a:t>
          </a:r>
        </a:p>
        <a:p>
          <a:pPr algn="l" rtl="0"/>
          <a:r>
            <a:rPr lang="en-US" b="1" dirty="0" smtClean="0">
              <a:effectLst>
                <a:outerShdw blurRad="38100" dist="38100" dir="2700000" algn="tl">
                  <a:srgbClr val="000000">
                    <a:alpha val="43137"/>
                  </a:srgbClr>
                </a:outerShdw>
              </a:effectLst>
            </a:rPr>
            <a:t>Direct teaching and advocacy concerning what is right, desirable and effective</a:t>
          </a:r>
          <a:endParaRPr lang="en-US" dirty="0">
            <a:effectLst>
              <a:outerShdw blurRad="38100" dist="38100" dir="2700000" algn="tl">
                <a:srgbClr val="000000">
                  <a:alpha val="43137"/>
                </a:srgbClr>
              </a:outerShdw>
            </a:effectLst>
          </a:endParaRPr>
        </a:p>
      </dgm:t>
    </dgm:pt>
    <dgm:pt modelId="{1C722B21-ED23-4E75-997D-CD682C70588A}" type="parTrans" cxnId="{30C2B3F9-D163-42E1-8A69-927D827C8801}">
      <dgm:prSet/>
      <dgm:spPr/>
      <dgm:t>
        <a:bodyPr/>
        <a:lstStyle/>
        <a:p>
          <a:endParaRPr lang="en-US"/>
        </a:p>
      </dgm:t>
    </dgm:pt>
    <dgm:pt modelId="{5F1C0976-3EBC-4854-B890-9D7DFFCE0848}" type="sibTrans" cxnId="{30C2B3F9-D163-42E1-8A69-927D827C8801}">
      <dgm:prSet/>
      <dgm:spPr/>
      <dgm:t>
        <a:bodyPr/>
        <a:lstStyle/>
        <a:p>
          <a:endParaRPr lang="en-US"/>
        </a:p>
      </dgm:t>
    </dgm:pt>
    <dgm:pt modelId="{27974819-462A-4AA1-9B0B-A9A3DD89C213}">
      <dgm:prSet/>
      <dgm:spPr>
        <a:solidFill>
          <a:srgbClr val="000090"/>
        </a:solidFill>
      </dgm:spPr>
      <dgm:t>
        <a:bodyPr anchor="t"/>
        <a:lstStyle/>
        <a:p>
          <a:pPr algn="l" rtl="0"/>
          <a:r>
            <a:rPr lang="en-US" b="1" u="sng" dirty="0" smtClean="0">
              <a:effectLst>
                <a:outerShdw blurRad="38100" dist="38100" dir="2700000" algn="tl">
                  <a:srgbClr val="000000">
                    <a:alpha val="43137"/>
                  </a:srgbClr>
                </a:outerShdw>
              </a:effectLst>
            </a:rPr>
            <a:t>Emulation</a:t>
          </a:r>
          <a:r>
            <a:rPr lang="en-US" b="1" dirty="0" smtClean="0">
              <a:effectLst>
                <a:outerShdw blurRad="38100" dist="38100" dir="2700000" algn="tl">
                  <a:srgbClr val="000000">
                    <a:alpha val="43137"/>
                  </a:srgbClr>
                </a:outerShdw>
              </a:effectLst>
            </a:rPr>
            <a:t>: </a:t>
          </a:r>
        </a:p>
        <a:p>
          <a:pPr algn="l" rtl="0"/>
          <a:r>
            <a:rPr lang="en-US" b="1" dirty="0" smtClean="0">
              <a:effectLst>
                <a:outerShdw blurRad="38100" dist="38100" dir="2700000" algn="tl">
                  <a:srgbClr val="000000">
                    <a:alpha val="43137"/>
                  </a:srgbClr>
                </a:outerShdw>
              </a:effectLst>
            </a:rPr>
            <a:t>Adoption of attitudes and beliefs of others (i.e., role models)</a:t>
          </a:r>
          <a:endParaRPr lang="en-US" dirty="0">
            <a:effectLst>
              <a:outerShdw blurRad="38100" dist="38100" dir="2700000" algn="tl">
                <a:srgbClr val="000000">
                  <a:alpha val="43137"/>
                </a:srgbClr>
              </a:outerShdw>
            </a:effectLst>
          </a:endParaRPr>
        </a:p>
      </dgm:t>
    </dgm:pt>
    <dgm:pt modelId="{0111D68F-E343-4710-A1F4-E076D4198C21}" type="parTrans" cxnId="{12310617-45E7-4E75-8254-836F1759190E}">
      <dgm:prSet/>
      <dgm:spPr/>
      <dgm:t>
        <a:bodyPr/>
        <a:lstStyle/>
        <a:p>
          <a:endParaRPr lang="en-US"/>
        </a:p>
      </dgm:t>
    </dgm:pt>
    <dgm:pt modelId="{B4D815E7-E478-43ED-A381-0E8952DA76A5}" type="sibTrans" cxnId="{12310617-45E7-4E75-8254-836F1759190E}">
      <dgm:prSet/>
      <dgm:spPr/>
      <dgm:t>
        <a:bodyPr/>
        <a:lstStyle/>
        <a:p>
          <a:endParaRPr lang="en-US"/>
        </a:p>
      </dgm:t>
    </dgm:pt>
    <dgm:pt modelId="{62A1E478-64B4-4C46-9A3A-85832AA0616A}">
      <dgm:prSet/>
      <dgm:spPr>
        <a:solidFill>
          <a:srgbClr val="FF0000"/>
        </a:solidFill>
      </dgm:spPr>
      <dgm:t>
        <a:bodyPr anchor="t"/>
        <a:lstStyle/>
        <a:p>
          <a:pPr algn="l" rtl="0"/>
          <a:r>
            <a:rPr lang="en-US" b="1" u="sng" dirty="0" smtClean="0">
              <a:effectLst>
                <a:outerShdw blurRad="38100" dist="38100" dir="2700000" algn="tl">
                  <a:srgbClr val="000000">
                    <a:alpha val="43137"/>
                  </a:srgbClr>
                </a:outerShdw>
              </a:effectLst>
            </a:rPr>
            <a:t>Habituation</a:t>
          </a:r>
          <a:r>
            <a:rPr lang="en-US" b="1" dirty="0" smtClean="0">
              <a:effectLst>
                <a:outerShdw blurRad="38100" dist="38100" dir="2700000" algn="tl">
                  <a:srgbClr val="000000">
                    <a:alpha val="43137"/>
                  </a:srgbClr>
                </a:outerShdw>
              </a:effectLst>
            </a:rPr>
            <a:t>: </a:t>
          </a:r>
        </a:p>
        <a:p>
          <a:pPr algn="l" rtl="0"/>
          <a:r>
            <a:rPr lang="en-US" b="1" dirty="0" smtClean="0">
              <a:effectLst>
                <a:outerShdw blurRad="38100" dist="38100" dir="2700000" algn="tl">
                  <a:srgbClr val="000000">
                    <a:alpha val="43137"/>
                  </a:srgbClr>
                </a:outerShdw>
              </a:effectLst>
            </a:rPr>
            <a:t>Inculcation of automatic patterns of thinking and being</a:t>
          </a:r>
          <a:endParaRPr lang="en-US" dirty="0">
            <a:effectLst>
              <a:outerShdw blurRad="38100" dist="38100" dir="2700000" algn="tl">
                <a:srgbClr val="000000">
                  <a:alpha val="43137"/>
                </a:srgbClr>
              </a:outerShdw>
            </a:effectLst>
          </a:endParaRPr>
        </a:p>
      </dgm:t>
    </dgm:pt>
    <dgm:pt modelId="{960A3955-5C94-497D-9BA9-D606E473F0E6}" type="parTrans" cxnId="{00F56BF6-5EE8-4C1F-B7CB-9DC8B8DBA2C8}">
      <dgm:prSet/>
      <dgm:spPr/>
      <dgm:t>
        <a:bodyPr/>
        <a:lstStyle/>
        <a:p>
          <a:endParaRPr lang="en-US"/>
        </a:p>
      </dgm:t>
    </dgm:pt>
    <dgm:pt modelId="{41ABD6DD-6B55-4758-83B4-3814D95ECAF1}" type="sibTrans" cxnId="{00F56BF6-5EE8-4C1F-B7CB-9DC8B8DBA2C8}">
      <dgm:prSet/>
      <dgm:spPr/>
      <dgm:t>
        <a:bodyPr/>
        <a:lstStyle/>
        <a:p>
          <a:endParaRPr lang="en-US"/>
        </a:p>
      </dgm:t>
    </dgm:pt>
    <dgm:pt modelId="{120AFB72-2180-4824-9A0A-6D60900AF14C}" type="pres">
      <dgm:prSet presAssocID="{FEFB57D1-7353-47AD-817A-E90632E68CE3}" presName="Name0" presStyleCnt="0">
        <dgm:presLayoutVars>
          <dgm:dir/>
          <dgm:resizeHandles val="exact"/>
        </dgm:presLayoutVars>
      </dgm:prSet>
      <dgm:spPr/>
      <dgm:t>
        <a:bodyPr/>
        <a:lstStyle/>
        <a:p>
          <a:endParaRPr lang="en-US"/>
        </a:p>
      </dgm:t>
    </dgm:pt>
    <dgm:pt modelId="{268880AF-27D4-4D92-8DEF-699B29A91E8B}" type="pres">
      <dgm:prSet presAssocID="{D61AE61C-8F6D-478F-B3F2-279CB26DDCEA}" presName="node" presStyleLbl="node1" presStyleIdx="0" presStyleCnt="3">
        <dgm:presLayoutVars>
          <dgm:bulletEnabled val="1"/>
        </dgm:presLayoutVars>
      </dgm:prSet>
      <dgm:spPr/>
      <dgm:t>
        <a:bodyPr/>
        <a:lstStyle/>
        <a:p>
          <a:endParaRPr lang="en-US"/>
        </a:p>
      </dgm:t>
    </dgm:pt>
    <dgm:pt modelId="{36326254-33E1-41BE-8052-C8382D863BA8}" type="pres">
      <dgm:prSet presAssocID="{5F1C0976-3EBC-4854-B890-9D7DFFCE0848}" presName="sibTrans" presStyleCnt="0"/>
      <dgm:spPr/>
      <dgm:t>
        <a:bodyPr/>
        <a:lstStyle/>
        <a:p>
          <a:endParaRPr lang="en-US"/>
        </a:p>
      </dgm:t>
    </dgm:pt>
    <dgm:pt modelId="{09FE03E7-31F4-4F9D-BE7D-A5C8D0EFD0DE}" type="pres">
      <dgm:prSet presAssocID="{27974819-462A-4AA1-9B0B-A9A3DD89C213}" presName="node" presStyleLbl="node1" presStyleIdx="1" presStyleCnt="3">
        <dgm:presLayoutVars>
          <dgm:bulletEnabled val="1"/>
        </dgm:presLayoutVars>
      </dgm:prSet>
      <dgm:spPr/>
      <dgm:t>
        <a:bodyPr/>
        <a:lstStyle/>
        <a:p>
          <a:endParaRPr lang="en-US"/>
        </a:p>
      </dgm:t>
    </dgm:pt>
    <dgm:pt modelId="{BE044D2D-1130-45A2-8683-14F82B5643AE}" type="pres">
      <dgm:prSet presAssocID="{B4D815E7-E478-43ED-A381-0E8952DA76A5}" presName="sibTrans" presStyleCnt="0"/>
      <dgm:spPr/>
      <dgm:t>
        <a:bodyPr/>
        <a:lstStyle/>
        <a:p>
          <a:endParaRPr lang="en-US"/>
        </a:p>
      </dgm:t>
    </dgm:pt>
    <dgm:pt modelId="{9351B519-C63A-421C-B297-2A97E0F34210}" type="pres">
      <dgm:prSet presAssocID="{62A1E478-64B4-4C46-9A3A-85832AA0616A}" presName="node" presStyleLbl="node1" presStyleIdx="2" presStyleCnt="3">
        <dgm:presLayoutVars>
          <dgm:bulletEnabled val="1"/>
        </dgm:presLayoutVars>
      </dgm:prSet>
      <dgm:spPr/>
      <dgm:t>
        <a:bodyPr/>
        <a:lstStyle/>
        <a:p>
          <a:endParaRPr lang="en-US"/>
        </a:p>
      </dgm:t>
    </dgm:pt>
  </dgm:ptLst>
  <dgm:cxnLst>
    <dgm:cxn modelId="{30C2B3F9-D163-42E1-8A69-927D827C8801}" srcId="{FEFB57D1-7353-47AD-817A-E90632E68CE3}" destId="{D61AE61C-8F6D-478F-B3F2-279CB26DDCEA}" srcOrd="0" destOrd="0" parTransId="{1C722B21-ED23-4E75-997D-CD682C70588A}" sibTransId="{5F1C0976-3EBC-4854-B890-9D7DFFCE0848}"/>
    <dgm:cxn modelId="{54697F88-E76E-8144-A47C-82A2D1F569AA}" type="presOf" srcId="{D61AE61C-8F6D-478F-B3F2-279CB26DDCEA}" destId="{268880AF-27D4-4D92-8DEF-699B29A91E8B}" srcOrd="0" destOrd="0" presId="urn:microsoft.com/office/officeart/2005/8/layout/hList6"/>
    <dgm:cxn modelId="{00F56BF6-5EE8-4C1F-B7CB-9DC8B8DBA2C8}" srcId="{FEFB57D1-7353-47AD-817A-E90632E68CE3}" destId="{62A1E478-64B4-4C46-9A3A-85832AA0616A}" srcOrd="2" destOrd="0" parTransId="{960A3955-5C94-497D-9BA9-D606E473F0E6}" sibTransId="{41ABD6DD-6B55-4758-83B4-3814D95ECAF1}"/>
    <dgm:cxn modelId="{12310617-45E7-4E75-8254-836F1759190E}" srcId="{FEFB57D1-7353-47AD-817A-E90632E68CE3}" destId="{27974819-462A-4AA1-9B0B-A9A3DD89C213}" srcOrd="1" destOrd="0" parTransId="{0111D68F-E343-4710-A1F4-E076D4198C21}" sibTransId="{B4D815E7-E478-43ED-A381-0E8952DA76A5}"/>
    <dgm:cxn modelId="{C8E9B4A8-5981-2D4C-9DDD-F0E60C0D5892}" type="presOf" srcId="{62A1E478-64B4-4C46-9A3A-85832AA0616A}" destId="{9351B519-C63A-421C-B297-2A97E0F34210}" srcOrd="0" destOrd="0" presId="urn:microsoft.com/office/officeart/2005/8/layout/hList6"/>
    <dgm:cxn modelId="{86945F74-024B-7043-A837-A326FD9E553B}" type="presOf" srcId="{FEFB57D1-7353-47AD-817A-E90632E68CE3}" destId="{120AFB72-2180-4824-9A0A-6D60900AF14C}" srcOrd="0" destOrd="0" presId="urn:microsoft.com/office/officeart/2005/8/layout/hList6"/>
    <dgm:cxn modelId="{79AD5B52-0F18-794B-9327-5654555D8E4F}" type="presOf" srcId="{27974819-462A-4AA1-9B0B-A9A3DD89C213}" destId="{09FE03E7-31F4-4F9D-BE7D-A5C8D0EFD0DE}" srcOrd="0" destOrd="0" presId="urn:microsoft.com/office/officeart/2005/8/layout/hList6"/>
    <dgm:cxn modelId="{EF210EE2-851B-444B-98BA-B4E4A9C672E1}" type="presParOf" srcId="{120AFB72-2180-4824-9A0A-6D60900AF14C}" destId="{268880AF-27D4-4D92-8DEF-699B29A91E8B}" srcOrd="0" destOrd="0" presId="urn:microsoft.com/office/officeart/2005/8/layout/hList6"/>
    <dgm:cxn modelId="{3D8271AF-7FB0-4049-A5F5-8DF3546821E2}" type="presParOf" srcId="{120AFB72-2180-4824-9A0A-6D60900AF14C}" destId="{36326254-33E1-41BE-8052-C8382D863BA8}" srcOrd="1" destOrd="0" presId="urn:microsoft.com/office/officeart/2005/8/layout/hList6"/>
    <dgm:cxn modelId="{E754EDB4-33E4-A143-9CEE-849769B96B77}" type="presParOf" srcId="{120AFB72-2180-4824-9A0A-6D60900AF14C}" destId="{09FE03E7-31F4-4F9D-BE7D-A5C8D0EFD0DE}" srcOrd="2" destOrd="0" presId="urn:microsoft.com/office/officeart/2005/8/layout/hList6"/>
    <dgm:cxn modelId="{996DA69F-1206-4342-8AAD-A515994869D2}" type="presParOf" srcId="{120AFB72-2180-4824-9A0A-6D60900AF14C}" destId="{BE044D2D-1130-45A2-8683-14F82B5643AE}" srcOrd="3" destOrd="0" presId="urn:microsoft.com/office/officeart/2005/8/layout/hList6"/>
    <dgm:cxn modelId="{1713F5D1-FD5C-B940-84A3-B806F2FC2679}" type="presParOf" srcId="{120AFB72-2180-4824-9A0A-6D60900AF14C}" destId="{9351B519-C63A-421C-B297-2A97E0F3421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A0682B14-B301-49FD-A010-962357D81B3F}"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US"/>
        </a:p>
      </dgm:t>
    </dgm:pt>
    <dgm:pt modelId="{CD75025C-196E-48AA-B5E3-02E0F9CB108B}">
      <dgm:prSet/>
      <dgm:spPr/>
      <dgm:t>
        <a:bodyPr/>
        <a:lstStyle/>
        <a:p>
          <a:pPr rtl="0"/>
          <a:r>
            <a:rPr lang="en-US" b="1" i="1" dirty="0" smtClean="0">
              <a:effectLst>
                <a:outerShdw blurRad="38100" dist="38100" dir="2700000" algn="tl">
                  <a:srgbClr val="000000">
                    <a:alpha val="43137"/>
                  </a:srgbClr>
                </a:outerShdw>
              </a:effectLst>
            </a:rPr>
            <a:t>All that is necessary for evil to triumph is for good men to do nothing.</a:t>
          </a:r>
          <a:r>
            <a:rPr lang="en-US" b="1" dirty="0" smtClean="0">
              <a:effectLst>
                <a:outerShdw blurRad="38100" dist="38100" dir="2700000" algn="tl">
                  <a:srgbClr val="000000">
                    <a:alpha val="43137"/>
                  </a:srgbClr>
                </a:outerShdw>
              </a:effectLst>
            </a:rPr>
            <a:t> </a:t>
          </a:r>
        </a:p>
        <a:p>
          <a:pPr rtl="0"/>
          <a:r>
            <a:rPr lang="en-US" b="1" dirty="0" smtClean="0">
              <a:effectLst>
                <a:outerShdw blurRad="38100" dist="38100" dir="2700000" algn="tl">
                  <a:srgbClr val="000000">
                    <a:alpha val="43137"/>
                  </a:srgbClr>
                </a:outerShdw>
              </a:effectLst>
            </a:rPr>
            <a:t>– Edmund Burke</a:t>
          </a:r>
          <a:endParaRPr lang="en-US" dirty="0">
            <a:effectLst>
              <a:outerShdw blurRad="38100" dist="38100" dir="2700000" algn="tl">
                <a:srgbClr val="000000">
                  <a:alpha val="43137"/>
                </a:srgbClr>
              </a:outerShdw>
            </a:effectLst>
          </a:endParaRPr>
        </a:p>
      </dgm:t>
    </dgm:pt>
    <dgm:pt modelId="{4E0D2E1D-25CA-4636-A41B-4455804D43DB}" type="parTrans" cxnId="{695797D0-817A-455A-8F1E-D966EE9E4D54}">
      <dgm:prSet/>
      <dgm:spPr/>
      <dgm:t>
        <a:bodyPr/>
        <a:lstStyle/>
        <a:p>
          <a:endParaRPr lang="en-US"/>
        </a:p>
      </dgm:t>
    </dgm:pt>
    <dgm:pt modelId="{A6DAF878-413C-4D5A-AF4B-9C52DFF75A1B}" type="sibTrans" cxnId="{695797D0-817A-455A-8F1E-D966EE9E4D54}">
      <dgm:prSet/>
      <dgm:spPr/>
      <dgm:t>
        <a:bodyPr/>
        <a:lstStyle/>
        <a:p>
          <a:endParaRPr lang="en-US"/>
        </a:p>
      </dgm:t>
    </dgm:pt>
    <dgm:pt modelId="{0C0AEAF8-7767-409A-A7FE-2E02C699EFEA}">
      <dgm:prSet/>
      <dgm:spPr>
        <a:solidFill>
          <a:srgbClr val="008000"/>
        </a:solidFill>
      </dgm:spPr>
      <dgm:t>
        <a:bodyPr/>
        <a:lstStyle/>
        <a:p>
          <a:pPr rtl="0"/>
          <a:r>
            <a:rPr lang="en-US" b="1" i="1" dirty="0" smtClean="0">
              <a:effectLst>
                <a:outerShdw blurRad="38100" dist="38100" dir="2700000" algn="tl">
                  <a:srgbClr val="000000">
                    <a:alpha val="43137"/>
                  </a:srgbClr>
                </a:outerShdw>
              </a:effectLst>
            </a:rPr>
            <a:t>It is true I am only one. But I am one. And the fact that I cannot do everything will not prevent me from doing what I can do.</a:t>
          </a:r>
          <a:r>
            <a:rPr lang="en-US" b="1" dirty="0" smtClean="0">
              <a:effectLst>
                <a:outerShdw blurRad="38100" dist="38100" dir="2700000" algn="tl">
                  <a:srgbClr val="000000">
                    <a:alpha val="43137"/>
                  </a:srgbClr>
                </a:outerShdw>
              </a:effectLst>
            </a:rPr>
            <a:t> –Edward Hale</a:t>
          </a:r>
          <a:endParaRPr lang="en-US" dirty="0">
            <a:effectLst>
              <a:outerShdw blurRad="38100" dist="38100" dir="2700000" algn="tl">
                <a:srgbClr val="000000">
                  <a:alpha val="43137"/>
                </a:srgbClr>
              </a:outerShdw>
            </a:effectLst>
          </a:endParaRPr>
        </a:p>
      </dgm:t>
    </dgm:pt>
    <dgm:pt modelId="{B6A6C7E9-D818-40F8-81FF-3551E7CB9B1A}" type="parTrans" cxnId="{0FC87444-3DAA-49A6-B6DB-69C82FD18701}">
      <dgm:prSet/>
      <dgm:spPr/>
      <dgm:t>
        <a:bodyPr/>
        <a:lstStyle/>
        <a:p>
          <a:endParaRPr lang="en-US"/>
        </a:p>
      </dgm:t>
    </dgm:pt>
    <dgm:pt modelId="{C29BE5F2-50BE-4FB1-A39B-DAEB0B660641}" type="sibTrans" cxnId="{0FC87444-3DAA-49A6-B6DB-69C82FD18701}">
      <dgm:prSet/>
      <dgm:spPr/>
      <dgm:t>
        <a:bodyPr/>
        <a:lstStyle/>
        <a:p>
          <a:endParaRPr lang="en-US"/>
        </a:p>
      </dgm:t>
    </dgm:pt>
    <dgm:pt modelId="{62F93117-7962-4698-B9A2-1546EC493023}" type="pres">
      <dgm:prSet presAssocID="{A0682B14-B301-49FD-A010-962357D81B3F}" presName="Name0" presStyleCnt="0">
        <dgm:presLayoutVars>
          <dgm:dir/>
          <dgm:resizeHandles val="exact"/>
        </dgm:presLayoutVars>
      </dgm:prSet>
      <dgm:spPr/>
      <dgm:t>
        <a:bodyPr/>
        <a:lstStyle/>
        <a:p>
          <a:endParaRPr lang="en-US"/>
        </a:p>
      </dgm:t>
    </dgm:pt>
    <dgm:pt modelId="{B2623085-E018-4BF0-A6FB-6E20DFF57797}" type="pres">
      <dgm:prSet presAssocID="{CD75025C-196E-48AA-B5E3-02E0F9CB108B}" presName="node" presStyleLbl="node1" presStyleIdx="0" presStyleCnt="2">
        <dgm:presLayoutVars>
          <dgm:bulletEnabled val="1"/>
        </dgm:presLayoutVars>
      </dgm:prSet>
      <dgm:spPr/>
      <dgm:t>
        <a:bodyPr/>
        <a:lstStyle/>
        <a:p>
          <a:endParaRPr lang="en-US"/>
        </a:p>
      </dgm:t>
    </dgm:pt>
    <dgm:pt modelId="{5CA1D5F0-597E-4A18-8020-5A91338003EA}" type="pres">
      <dgm:prSet presAssocID="{A6DAF878-413C-4D5A-AF4B-9C52DFF75A1B}" presName="sibTrans" presStyleCnt="0"/>
      <dgm:spPr/>
    </dgm:pt>
    <dgm:pt modelId="{B0993810-EE2B-426E-A15B-E71EFCDCE6F7}" type="pres">
      <dgm:prSet presAssocID="{0C0AEAF8-7767-409A-A7FE-2E02C699EFEA}" presName="node" presStyleLbl="node1" presStyleIdx="1" presStyleCnt="2">
        <dgm:presLayoutVars>
          <dgm:bulletEnabled val="1"/>
        </dgm:presLayoutVars>
      </dgm:prSet>
      <dgm:spPr/>
      <dgm:t>
        <a:bodyPr/>
        <a:lstStyle/>
        <a:p>
          <a:endParaRPr lang="en-US"/>
        </a:p>
      </dgm:t>
    </dgm:pt>
  </dgm:ptLst>
  <dgm:cxnLst>
    <dgm:cxn modelId="{0FC87444-3DAA-49A6-B6DB-69C82FD18701}" srcId="{A0682B14-B301-49FD-A010-962357D81B3F}" destId="{0C0AEAF8-7767-409A-A7FE-2E02C699EFEA}" srcOrd="1" destOrd="0" parTransId="{B6A6C7E9-D818-40F8-81FF-3551E7CB9B1A}" sibTransId="{C29BE5F2-50BE-4FB1-A39B-DAEB0B660641}"/>
    <dgm:cxn modelId="{8E8FEB29-BB7F-4F4F-ADD4-75EC7D415789}" type="presOf" srcId="{0C0AEAF8-7767-409A-A7FE-2E02C699EFEA}" destId="{B0993810-EE2B-426E-A15B-E71EFCDCE6F7}" srcOrd="0" destOrd="0" presId="urn:microsoft.com/office/officeart/2005/8/layout/hList6"/>
    <dgm:cxn modelId="{F728F067-13EF-3E4D-ADE7-DF795CE1F945}" type="presOf" srcId="{A0682B14-B301-49FD-A010-962357D81B3F}" destId="{62F93117-7962-4698-B9A2-1546EC493023}" srcOrd="0" destOrd="0" presId="urn:microsoft.com/office/officeart/2005/8/layout/hList6"/>
    <dgm:cxn modelId="{695797D0-817A-455A-8F1E-D966EE9E4D54}" srcId="{A0682B14-B301-49FD-A010-962357D81B3F}" destId="{CD75025C-196E-48AA-B5E3-02E0F9CB108B}" srcOrd="0" destOrd="0" parTransId="{4E0D2E1D-25CA-4636-A41B-4455804D43DB}" sibTransId="{A6DAF878-413C-4D5A-AF4B-9C52DFF75A1B}"/>
    <dgm:cxn modelId="{0B13D4D0-DE7A-284B-8648-012250CE4FF9}" type="presOf" srcId="{CD75025C-196E-48AA-B5E3-02E0F9CB108B}" destId="{B2623085-E018-4BF0-A6FB-6E20DFF57797}" srcOrd="0" destOrd="0" presId="urn:microsoft.com/office/officeart/2005/8/layout/hList6"/>
    <dgm:cxn modelId="{3FAB5FF4-5F9B-404E-B19B-B051115655FC}" type="presParOf" srcId="{62F93117-7962-4698-B9A2-1546EC493023}" destId="{B2623085-E018-4BF0-A6FB-6E20DFF57797}" srcOrd="0" destOrd="0" presId="urn:microsoft.com/office/officeart/2005/8/layout/hList6"/>
    <dgm:cxn modelId="{4E8741D0-5E70-8741-BED6-CDD00576150D}" type="presParOf" srcId="{62F93117-7962-4698-B9A2-1546EC493023}" destId="{5CA1D5F0-597E-4A18-8020-5A91338003EA}" srcOrd="1" destOrd="0" presId="urn:microsoft.com/office/officeart/2005/8/layout/hList6"/>
    <dgm:cxn modelId="{06F274F0-1B59-7E46-B31B-97922667A5DA}" type="presParOf" srcId="{62F93117-7962-4698-B9A2-1546EC493023}" destId="{B0993810-EE2B-426E-A15B-E71EFCDCE6F7}" srcOrd="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C130AAF7-3E2E-47AF-A69C-93EA58BBF7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090990F-5E7E-4926-BD63-1E996AE8A1DB}">
      <dgm:prSet/>
      <dgm:spPr/>
      <dgm:t>
        <a:bodyPr/>
        <a:lstStyle/>
        <a:p>
          <a:pPr rtl="0"/>
          <a:r>
            <a:rPr lang="en-US" b="1" dirty="0" smtClean="0"/>
            <a:t>Every Decision Sends a Message</a:t>
          </a:r>
          <a:endParaRPr lang="en-US" dirty="0"/>
        </a:p>
      </dgm:t>
    </dgm:pt>
    <dgm:pt modelId="{E58EA7E3-99A3-4314-BA87-2A802E72DCE5}" type="parTrans" cxnId="{51DAB3B7-9475-478F-BBBB-BB02453FE016}">
      <dgm:prSet/>
      <dgm:spPr/>
      <dgm:t>
        <a:bodyPr/>
        <a:lstStyle/>
        <a:p>
          <a:endParaRPr lang="en-US"/>
        </a:p>
      </dgm:t>
    </dgm:pt>
    <dgm:pt modelId="{7A6FEBC2-ED9D-4A55-8FF7-4388FEF201CC}" type="sibTrans" cxnId="{51DAB3B7-9475-478F-BBBB-BB02453FE016}">
      <dgm:prSet/>
      <dgm:spPr/>
      <dgm:t>
        <a:bodyPr/>
        <a:lstStyle/>
        <a:p>
          <a:endParaRPr lang="en-US"/>
        </a:p>
      </dgm:t>
    </dgm:pt>
    <dgm:pt modelId="{754847FD-DC38-4D95-9EE9-57F2E1863500}" type="pres">
      <dgm:prSet presAssocID="{C130AAF7-3E2E-47AF-A69C-93EA58BBF746}" presName="linear" presStyleCnt="0">
        <dgm:presLayoutVars>
          <dgm:animLvl val="lvl"/>
          <dgm:resizeHandles val="exact"/>
        </dgm:presLayoutVars>
      </dgm:prSet>
      <dgm:spPr/>
      <dgm:t>
        <a:bodyPr/>
        <a:lstStyle/>
        <a:p>
          <a:endParaRPr lang="en-US"/>
        </a:p>
      </dgm:t>
    </dgm:pt>
    <dgm:pt modelId="{5B15EE65-85F5-4386-B883-F62F47CD8FDB}" type="pres">
      <dgm:prSet presAssocID="{A090990F-5E7E-4926-BD63-1E996AE8A1DB}" presName="parentText" presStyleLbl="node1" presStyleIdx="0" presStyleCnt="1">
        <dgm:presLayoutVars>
          <dgm:chMax val="0"/>
          <dgm:bulletEnabled val="1"/>
        </dgm:presLayoutVars>
      </dgm:prSet>
      <dgm:spPr/>
      <dgm:t>
        <a:bodyPr/>
        <a:lstStyle/>
        <a:p>
          <a:endParaRPr lang="en-US"/>
        </a:p>
      </dgm:t>
    </dgm:pt>
  </dgm:ptLst>
  <dgm:cxnLst>
    <dgm:cxn modelId="{DB02D7C0-1EF4-8D40-9972-D077A257404C}" type="presOf" srcId="{A090990F-5E7E-4926-BD63-1E996AE8A1DB}" destId="{5B15EE65-85F5-4386-B883-F62F47CD8FDB}" srcOrd="0" destOrd="0" presId="urn:microsoft.com/office/officeart/2005/8/layout/vList2"/>
    <dgm:cxn modelId="{51DAB3B7-9475-478F-BBBB-BB02453FE016}" srcId="{C130AAF7-3E2E-47AF-A69C-93EA58BBF746}" destId="{A090990F-5E7E-4926-BD63-1E996AE8A1DB}" srcOrd="0" destOrd="0" parTransId="{E58EA7E3-99A3-4314-BA87-2A802E72DCE5}" sibTransId="{7A6FEBC2-ED9D-4A55-8FF7-4388FEF201CC}"/>
    <dgm:cxn modelId="{47861AEE-2F94-B34D-8329-B807F7743EAB}" type="presOf" srcId="{C130AAF7-3E2E-47AF-A69C-93EA58BBF746}" destId="{754847FD-DC38-4D95-9EE9-57F2E1863500}" srcOrd="0" destOrd="0" presId="urn:microsoft.com/office/officeart/2005/8/layout/vList2"/>
    <dgm:cxn modelId="{C5860B02-F1BC-FB40-8A50-0022F49352A7}" type="presParOf" srcId="{754847FD-DC38-4D95-9EE9-57F2E1863500}" destId="{5B15EE65-85F5-4386-B883-F62F47CD8F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D1E6238C-B959-4A5E-8666-7C45172294EE}" type="doc">
      <dgm:prSet loTypeId="urn:microsoft.com/office/officeart/2005/8/layout/process4" loCatId="list" qsTypeId="urn:microsoft.com/office/officeart/2005/8/quickstyle/3d2" qsCatId="3D" csTypeId="urn:microsoft.com/office/officeart/2005/8/colors/colorful4" csCatId="colorful" phldr="1"/>
      <dgm:spPr/>
      <dgm:t>
        <a:bodyPr/>
        <a:lstStyle/>
        <a:p>
          <a:endParaRPr lang="en-US"/>
        </a:p>
      </dgm:t>
    </dgm:pt>
    <dgm:pt modelId="{7B24E18E-73FF-4F82-B08A-AEE6CF08EF40}">
      <dgm:prSet custT="1"/>
      <dgm:spPr>
        <a:solidFill>
          <a:srgbClr val="000090"/>
        </a:solidFill>
      </dgm:spPr>
      <dgm:t>
        <a:bodyPr/>
        <a:lstStyle/>
        <a:p>
          <a:pPr rtl="0"/>
          <a:r>
            <a:rPr lang="en-US" sz="2600" b="1" dirty="0" smtClean="0">
              <a:effectLst>
                <a:outerShdw blurRad="38100" dist="38100" dir="2700000" algn="tl">
                  <a:srgbClr val="000000">
                    <a:alpha val="43137"/>
                  </a:srgbClr>
                </a:outerShdw>
              </a:effectLst>
            </a:rPr>
            <a:t>In addition to the immediate and long term affects of a decision on our own lives, every decision we make sends a message to the world as to what we value and what kind of people we are.</a:t>
          </a:r>
          <a:endParaRPr lang="en-US" sz="2600" dirty="0">
            <a:effectLst>
              <a:outerShdw blurRad="38100" dist="38100" dir="2700000" algn="tl">
                <a:srgbClr val="000000">
                  <a:alpha val="43137"/>
                </a:srgbClr>
              </a:outerShdw>
            </a:effectLst>
          </a:endParaRPr>
        </a:p>
      </dgm:t>
    </dgm:pt>
    <dgm:pt modelId="{562EEB6C-AFEC-47B3-BF2B-3D837E163060}" type="parTrans" cxnId="{7E6A2575-A354-4B38-91E1-7B8EFAD2FE89}">
      <dgm:prSet/>
      <dgm:spPr/>
      <dgm:t>
        <a:bodyPr/>
        <a:lstStyle/>
        <a:p>
          <a:endParaRPr lang="en-US"/>
        </a:p>
      </dgm:t>
    </dgm:pt>
    <dgm:pt modelId="{90DCD9D5-10EB-4002-945F-A514ED13AC99}" type="sibTrans" cxnId="{7E6A2575-A354-4B38-91E1-7B8EFAD2FE89}">
      <dgm:prSet/>
      <dgm:spPr/>
      <dgm:t>
        <a:bodyPr/>
        <a:lstStyle/>
        <a:p>
          <a:endParaRPr lang="en-US"/>
        </a:p>
      </dgm:t>
    </dgm:pt>
    <dgm:pt modelId="{7AAA0107-02A3-465A-AE51-DB17CB8D33FD}">
      <dgm:prSet custT="1"/>
      <dgm:spPr>
        <a:solidFill>
          <a:srgbClr val="800000"/>
        </a:solidFill>
      </dgm:spPr>
      <dgm:t>
        <a:bodyPr/>
        <a:lstStyle/>
        <a:p>
          <a:pPr rtl="0"/>
          <a:r>
            <a:rPr lang="en-US" sz="2600" b="1" dirty="0" smtClean="0">
              <a:effectLst>
                <a:outerShdw blurRad="38100" dist="38100" dir="2700000" algn="tl">
                  <a:srgbClr val="000000">
                    <a:alpha val="43137"/>
                  </a:srgbClr>
                </a:outerShdw>
              </a:effectLst>
            </a:rPr>
            <a:t>Thus, we should always consider the potential impact of our choices on our reputation and credibility. </a:t>
          </a:r>
          <a:endParaRPr lang="en-US" sz="2600" dirty="0">
            <a:effectLst>
              <a:outerShdw blurRad="38100" dist="38100" dir="2700000" algn="tl">
                <a:srgbClr val="000000">
                  <a:alpha val="43137"/>
                </a:srgbClr>
              </a:outerShdw>
            </a:effectLst>
          </a:endParaRPr>
        </a:p>
      </dgm:t>
    </dgm:pt>
    <dgm:pt modelId="{A97D41D6-1B6C-45B1-8C5D-B53AF36F1E21}" type="parTrans" cxnId="{DB6F4F97-9463-44D5-9021-343CE578C954}">
      <dgm:prSet/>
      <dgm:spPr/>
      <dgm:t>
        <a:bodyPr/>
        <a:lstStyle/>
        <a:p>
          <a:endParaRPr lang="en-US"/>
        </a:p>
      </dgm:t>
    </dgm:pt>
    <dgm:pt modelId="{08A7A68B-6614-448C-A3CB-34E324142EF7}" type="sibTrans" cxnId="{DB6F4F97-9463-44D5-9021-343CE578C954}">
      <dgm:prSet/>
      <dgm:spPr/>
      <dgm:t>
        <a:bodyPr/>
        <a:lstStyle/>
        <a:p>
          <a:endParaRPr lang="en-US"/>
        </a:p>
      </dgm:t>
    </dgm:pt>
    <dgm:pt modelId="{4F393C74-3AC2-4645-AA10-27F14DD8F222}" type="pres">
      <dgm:prSet presAssocID="{D1E6238C-B959-4A5E-8666-7C45172294EE}" presName="Name0" presStyleCnt="0">
        <dgm:presLayoutVars>
          <dgm:dir/>
          <dgm:animLvl val="lvl"/>
          <dgm:resizeHandles val="exact"/>
        </dgm:presLayoutVars>
      </dgm:prSet>
      <dgm:spPr/>
      <dgm:t>
        <a:bodyPr/>
        <a:lstStyle/>
        <a:p>
          <a:endParaRPr lang="en-US"/>
        </a:p>
      </dgm:t>
    </dgm:pt>
    <dgm:pt modelId="{18AD6812-1232-4A55-B38C-82D2E789A8FE}" type="pres">
      <dgm:prSet presAssocID="{7AAA0107-02A3-465A-AE51-DB17CB8D33FD}" presName="boxAndChildren" presStyleCnt="0"/>
      <dgm:spPr/>
    </dgm:pt>
    <dgm:pt modelId="{B57B9C94-2096-4DE4-98B8-FC76DA1C29C6}" type="pres">
      <dgm:prSet presAssocID="{7AAA0107-02A3-465A-AE51-DB17CB8D33FD}" presName="parentTextBox" presStyleLbl="node1" presStyleIdx="0" presStyleCnt="2"/>
      <dgm:spPr/>
      <dgm:t>
        <a:bodyPr/>
        <a:lstStyle/>
        <a:p>
          <a:endParaRPr lang="en-US"/>
        </a:p>
      </dgm:t>
    </dgm:pt>
    <dgm:pt modelId="{F4A8A05A-FAA6-41CF-AD4E-1AE7C5ACE5C9}" type="pres">
      <dgm:prSet presAssocID="{90DCD9D5-10EB-4002-945F-A514ED13AC99}" presName="sp" presStyleCnt="0"/>
      <dgm:spPr/>
    </dgm:pt>
    <dgm:pt modelId="{23DCF640-82DF-487D-97F8-9A6E33D11553}" type="pres">
      <dgm:prSet presAssocID="{7B24E18E-73FF-4F82-B08A-AEE6CF08EF40}" presName="arrowAndChildren" presStyleCnt="0"/>
      <dgm:spPr/>
    </dgm:pt>
    <dgm:pt modelId="{2053820A-300F-4300-8D2F-5A348CCF4B59}" type="pres">
      <dgm:prSet presAssocID="{7B24E18E-73FF-4F82-B08A-AEE6CF08EF40}" presName="parentTextArrow" presStyleLbl="node1" presStyleIdx="1" presStyleCnt="2"/>
      <dgm:spPr/>
      <dgm:t>
        <a:bodyPr/>
        <a:lstStyle/>
        <a:p>
          <a:endParaRPr lang="en-US"/>
        </a:p>
      </dgm:t>
    </dgm:pt>
  </dgm:ptLst>
  <dgm:cxnLst>
    <dgm:cxn modelId="{7E6A2575-A354-4B38-91E1-7B8EFAD2FE89}" srcId="{D1E6238C-B959-4A5E-8666-7C45172294EE}" destId="{7B24E18E-73FF-4F82-B08A-AEE6CF08EF40}" srcOrd="0" destOrd="0" parTransId="{562EEB6C-AFEC-47B3-BF2B-3D837E163060}" sibTransId="{90DCD9D5-10EB-4002-945F-A514ED13AC99}"/>
    <dgm:cxn modelId="{DB6F4F97-9463-44D5-9021-343CE578C954}" srcId="{D1E6238C-B959-4A5E-8666-7C45172294EE}" destId="{7AAA0107-02A3-465A-AE51-DB17CB8D33FD}" srcOrd="1" destOrd="0" parTransId="{A97D41D6-1B6C-45B1-8C5D-B53AF36F1E21}" sibTransId="{08A7A68B-6614-448C-A3CB-34E324142EF7}"/>
    <dgm:cxn modelId="{9390EF4D-01E8-214E-A666-75AA140D35E7}" type="presOf" srcId="{7AAA0107-02A3-465A-AE51-DB17CB8D33FD}" destId="{B57B9C94-2096-4DE4-98B8-FC76DA1C29C6}" srcOrd="0" destOrd="0" presId="urn:microsoft.com/office/officeart/2005/8/layout/process4"/>
    <dgm:cxn modelId="{45053E0F-5F2F-DD49-B7C8-2F4BA93DD971}" type="presOf" srcId="{D1E6238C-B959-4A5E-8666-7C45172294EE}" destId="{4F393C74-3AC2-4645-AA10-27F14DD8F222}" srcOrd="0" destOrd="0" presId="urn:microsoft.com/office/officeart/2005/8/layout/process4"/>
    <dgm:cxn modelId="{2EB59320-4EBA-FB43-AAD4-FD1381BAB95B}" type="presOf" srcId="{7B24E18E-73FF-4F82-B08A-AEE6CF08EF40}" destId="{2053820A-300F-4300-8D2F-5A348CCF4B59}" srcOrd="0" destOrd="0" presId="urn:microsoft.com/office/officeart/2005/8/layout/process4"/>
    <dgm:cxn modelId="{0267222B-0B97-854A-BA9D-CD76A2426602}" type="presParOf" srcId="{4F393C74-3AC2-4645-AA10-27F14DD8F222}" destId="{18AD6812-1232-4A55-B38C-82D2E789A8FE}" srcOrd="0" destOrd="0" presId="urn:microsoft.com/office/officeart/2005/8/layout/process4"/>
    <dgm:cxn modelId="{BD7832A1-86A5-3048-9985-845DCAF9D056}" type="presParOf" srcId="{18AD6812-1232-4A55-B38C-82D2E789A8FE}" destId="{B57B9C94-2096-4DE4-98B8-FC76DA1C29C6}" srcOrd="0" destOrd="0" presId="urn:microsoft.com/office/officeart/2005/8/layout/process4"/>
    <dgm:cxn modelId="{30178DE3-91F8-0648-8B32-12E7CFBC3781}" type="presParOf" srcId="{4F393C74-3AC2-4645-AA10-27F14DD8F222}" destId="{F4A8A05A-FAA6-41CF-AD4E-1AE7C5ACE5C9}" srcOrd="1" destOrd="0" presId="urn:microsoft.com/office/officeart/2005/8/layout/process4"/>
    <dgm:cxn modelId="{D84FFDBE-5D61-A64B-893D-6149ABF40AF3}" type="presParOf" srcId="{4F393C74-3AC2-4645-AA10-27F14DD8F222}" destId="{23DCF640-82DF-487D-97F8-9A6E33D11553}" srcOrd="2" destOrd="0" presId="urn:microsoft.com/office/officeart/2005/8/layout/process4"/>
    <dgm:cxn modelId="{618E9DD9-D1F4-A945-B309-3FF28603AC07}" type="presParOf" srcId="{23DCF640-82DF-487D-97F8-9A6E33D11553}" destId="{2053820A-300F-4300-8D2F-5A348CCF4B59}"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4BA285F3-CFC4-450E-8428-54E6256327FC}"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CBDA5C8-32A7-4A0A-837F-8993F6B3ACB3}">
      <dgm:prSet custT="1"/>
      <dgm:spPr/>
      <dgm:t>
        <a:bodyPr/>
        <a:lstStyle/>
        <a:p>
          <a:pPr algn="ctr" rtl="0"/>
          <a:r>
            <a:rPr lang="en-US" sz="2800" b="1" dirty="0" smtClean="0"/>
            <a:t>Two Core Principles for Good Decision Making</a:t>
          </a:r>
          <a:endParaRPr lang="en-US" sz="2800" dirty="0"/>
        </a:p>
      </dgm:t>
    </dgm:pt>
    <dgm:pt modelId="{CC169BBA-F3E9-45D9-93C9-A987E915BC38}" type="parTrans" cxnId="{D7BD3EA7-FBD8-4AD8-8BFE-F70F084B3FAA}">
      <dgm:prSet/>
      <dgm:spPr/>
      <dgm:t>
        <a:bodyPr/>
        <a:lstStyle/>
        <a:p>
          <a:endParaRPr lang="en-US"/>
        </a:p>
      </dgm:t>
    </dgm:pt>
    <dgm:pt modelId="{8C115300-084A-43B0-9886-10E3870FDB68}" type="sibTrans" cxnId="{D7BD3EA7-FBD8-4AD8-8BFE-F70F084B3FAA}">
      <dgm:prSet/>
      <dgm:spPr/>
      <dgm:t>
        <a:bodyPr/>
        <a:lstStyle/>
        <a:p>
          <a:endParaRPr lang="en-US"/>
        </a:p>
      </dgm:t>
    </dgm:pt>
    <dgm:pt modelId="{411FDBBF-CAD3-4480-908F-9D1BB9CDC2D8}" type="pres">
      <dgm:prSet presAssocID="{4BA285F3-CFC4-450E-8428-54E6256327FC}" presName="linear" presStyleCnt="0">
        <dgm:presLayoutVars>
          <dgm:animLvl val="lvl"/>
          <dgm:resizeHandles val="exact"/>
        </dgm:presLayoutVars>
      </dgm:prSet>
      <dgm:spPr/>
      <dgm:t>
        <a:bodyPr/>
        <a:lstStyle/>
        <a:p>
          <a:endParaRPr lang="en-US"/>
        </a:p>
      </dgm:t>
    </dgm:pt>
    <dgm:pt modelId="{08F62676-C1FD-404F-9333-80ED98D28576}" type="pres">
      <dgm:prSet presAssocID="{BCBDA5C8-32A7-4A0A-837F-8993F6B3ACB3}" presName="parentText" presStyleLbl="node1" presStyleIdx="0" presStyleCnt="1">
        <dgm:presLayoutVars>
          <dgm:chMax val="0"/>
          <dgm:bulletEnabled val="1"/>
        </dgm:presLayoutVars>
      </dgm:prSet>
      <dgm:spPr/>
      <dgm:t>
        <a:bodyPr/>
        <a:lstStyle/>
        <a:p>
          <a:endParaRPr lang="en-US"/>
        </a:p>
      </dgm:t>
    </dgm:pt>
  </dgm:ptLst>
  <dgm:cxnLst>
    <dgm:cxn modelId="{D7BD3EA7-FBD8-4AD8-8BFE-F70F084B3FAA}" srcId="{4BA285F3-CFC4-450E-8428-54E6256327FC}" destId="{BCBDA5C8-32A7-4A0A-837F-8993F6B3ACB3}" srcOrd="0" destOrd="0" parTransId="{CC169BBA-F3E9-45D9-93C9-A987E915BC38}" sibTransId="{8C115300-084A-43B0-9886-10E3870FDB68}"/>
    <dgm:cxn modelId="{42FE5BB0-8D49-D84F-B8B4-667438C6CFAE}" type="presOf" srcId="{BCBDA5C8-32A7-4A0A-837F-8993F6B3ACB3}" destId="{08F62676-C1FD-404F-9333-80ED98D28576}" srcOrd="0" destOrd="0" presId="urn:microsoft.com/office/officeart/2005/8/layout/vList2"/>
    <dgm:cxn modelId="{CB10D07D-1A3C-4441-AAF8-8F3533F92191}" type="presOf" srcId="{4BA285F3-CFC4-450E-8428-54E6256327FC}" destId="{411FDBBF-CAD3-4480-908F-9D1BB9CDC2D8}" srcOrd="0" destOrd="0" presId="urn:microsoft.com/office/officeart/2005/8/layout/vList2"/>
    <dgm:cxn modelId="{1C916046-CD55-D34D-8EE8-3ACA0AC7FC67}" type="presParOf" srcId="{411FDBBF-CAD3-4480-908F-9D1BB9CDC2D8}" destId="{08F62676-C1FD-404F-9333-80ED98D2857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870CA7B-0CED-4D73-A17B-7D39E052D549}" type="doc">
      <dgm:prSet loTypeId="urn:microsoft.com/office/officeart/2005/8/layout/hProcess9" loCatId="process" qsTypeId="urn:microsoft.com/office/officeart/2005/8/quickstyle/3d2" qsCatId="3D" csTypeId="urn:microsoft.com/office/officeart/2005/8/colors/colorful4" csCatId="colorful" phldr="1"/>
      <dgm:spPr/>
      <dgm:t>
        <a:bodyPr/>
        <a:lstStyle/>
        <a:p>
          <a:endParaRPr lang="en-US"/>
        </a:p>
      </dgm:t>
    </dgm:pt>
    <dgm:pt modelId="{D1669B6F-DF0A-4FEC-A2A1-16043BAD75F0}">
      <dgm:prSet custT="1"/>
      <dgm:spPr/>
      <dgm:t>
        <a:bodyPr/>
        <a:lstStyle/>
        <a:p>
          <a:pPr rtl="0"/>
          <a:r>
            <a:rPr lang="en-US" sz="3200" b="1" dirty="0" smtClean="0">
              <a:effectLst>
                <a:outerShdw blurRad="38100" dist="38100" dir="2700000" algn="tl">
                  <a:srgbClr val="000000">
                    <a:alpha val="43137"/>
                  </a:srgbClr>
                </a:outerShdw>
              </a:effectLst>
            </a:rPr>
            <a:t>We have the power to decide what we think, say and do.</a:t>
          </a:r>
          <a:endParaRPr lang="en-US" sz="3200" b="1" dirty="0">
            <a:effectLst>
              <a:outerShdw blurRad="38100" dist="38100" dir="2700000" algn="tl">
                <a:srgbClr val="000000">
                  <a:alpha val="43137"/>
                </a:srgbClr>
              </a:outerShdw>
            </a:effectLst>
          </a:endParaRPr>
        </a:p>
      </dgm:t>
    </dgm:pt>
    <dgm:pt modelId="{E26C73EF-84C0-4401-9061-259AB3FE5928}" type="parTrans" cxnId="{5EC94DC3-97CC-4457-9480-045BEB150E94}">
      <dgm:prSet/>
      <dgm:spPr/>
      <dgm:t>
        <a:bodyPr/>
        <a:lstStyle/>
        <a:p>
          <a:endParaRPr lang="en-US"/>
        </a:p>
      </dgm:t>
    </dgm:pt>
    <dgm:pt modelId="{0FEF5C2C-BC01-4879-8707-343E010C4BE9}" type="sibTrans" cxnId="{5EC94DC3-97CC-4457-9480-045BEB150E94}">
      <dgm:prSet/>
      <dgm:spPr/>
      <dgm:t>
        <a:bodyPr/>
        <a:lstStyle/>
        <a:p>
          <a:endParaRPr lang="en-US"/>
        </a:p>
      </dgm:t>
    </dgm:pt>
    <dgm:pt modelId="{847F0839-096F-48BD-92E9-3CA79B312EC5}">
      <dgm:prSet custT="1"/>
      <dgm:spPr/>
      <dgm:t>
        <a:bodyPr/>
        <a:lstStyle/>
        <a:p>
          <a:pPr rtl="0"/>
          <a:r>
            <a:rPr lang="en-US" sz="3200" b="1" dirty="0" smtClean="0">
              <a:effectLst>
                <a:outerShdw blurRad="38100" dist="38100" dir="2700000" algn="tl">
                  <a:srgbClr val="000000">
                    <a:alpha val="43137"/>
                  </a:srgbClr>
                </a:outerShdw>
              </a:effectLst>
            </a:rPr>
            <a:t>We’re morally responsible for the consequences of our choices. </a:t>
          </a:r>
          <a:endParaRPr lang="en-US" sz="3200" b="1" dirty="0">
            <a:effectLst>
              <a:outerShdw blurRad="38100" dist="38100" dir="2700000" algn="tl">
                <a:srgbClr val="000000">
                  <a:alpha val="43137"/>
                </a:srgbClr>
              </a:outerShdw>
            </a:effectLst>
          </a:endParaRPr>
        </a:p>
      </dgm:t>
    </dgm:pt>
    <dgm:pt modelId="{6E38073B-3F12-4C0B-A3DD-BC67394FDFAA}" type="parTrans" cxnId="{3C01CE73-2C96-4CB5-A00B-7690E3C8BF00}">
      <dgm:prSet/>
      <dgm:spPr/>
      <dgm:t>
        <a:bodyPr/>
        <a:lstStyle/>
        <a:p>
          <a:endParaRPr lang="en-US"/>
        </a:p>
      </dgm:t>
    </dgm:pt>
    <dgm:pt modelId="{18D3CA09-3335-4353-B081-BA7D5BBAE441}" type="sibTrans" cxnId="{3C01CE73-2C96-4CB5-A00B-7690E3C8BF00}">
      <dgm:prSet/>
      <dgm:spPr/>
      <dgm:t>
        <a:bodyPr/>
        <a:lstStyle/>
        <a:p>
          <a:endParaRPr lang="en-US"/>
        </a:p>
      </dgm:t>
    </dgm:pt>
    <dgm:pt modelId="{238935AD-B3D9-4806-B446-3BCE1BA94AC6}" type="pres">
      <dgm:prSet presAssocID="{7870CA7B-0CED-4D73-A17B-7D39E052D549}" presName="CompostProcess" presStyleCnt="0">
        <dgm:presLayoutVars>
          <dgm:dir/>
          <dgm:resizeHandles val="exact"/>
        </dgm:presLayoutVars>
      </dgm:prSet>
      <dgm:spPr/>
      <dgm:t>
        <a:bodyPr/>
        <a:lstStyle/>
        <a:p>
          <a:endParaRPr lang="en-US"/>
        </a:p>
      </dgm:t>
    </dgm:pt>
    <dgm:pt modelId="{DC7322AA-32A0-4008-845B-63F4CEB441C1}" type="pres">
      <dgm:prSet presAssocID="{7870CA7B-0CED-4D73-A17B-7D39E052D549}" presName="arrow" presStyleLbl="bgShp" presStyleIdx="0" presStyleCnt="1"/>
      <dgm:spPr/>
    </dgm:pt>
    <dgm:pt modelId="{1E8F5E96-9441-4BF6-A5E3-CD75CA4776A0}" type="pres">
      <dgm:prSet presAssocID="{7870CA7B-0CED-4D73-A17B-7D39E052D549}" presName="linearProcess" presStyleCnt="0"/>
      <dgm:spPr/>
    </dgm:pt>
    <dgm:pt modelId="{CDBD04BB-8CA2-41FB-822F-1EED821C1FCE}" type="pres">
      <dgm:prSet presAssocID="{D1669B6F-DF0A-4FEC-A2A1-16043BAD75F0}" presName="textNode" presStyleLbl="node1" presStyleIdx="0" presStyleCnt="2">
        <dgm:presLayoutVars>
          <dgm:bulletEnabled val="1"/>
        </dgm:presLayoutVars>
      </dgm:prSet>
      <dgm:spPr/>
      <dgm:t>
        <a:bodyPr/>
        <a:lstStyle/>
        <a:p>
          <a:endParaRPr lang="en-US"/>
        </a:p>
      </dgm:t>
    </dgm:pt>
    <dgm:pt modelId="{046A8BB1-F7B1-4E40-A34C-E43B320DA820}" type="pres">
      <dgm:prSet presAssocID="{0FEF5C2C-BC01-4879-8707-343E010C4BE9}" presName="sibTrans" presStyleCnt="0"/>
      <dgm:spPr/>
    </dgm:pt>
    <dgm:pt modelId="{C15D7D56-348A-490F-AE1E-A3B0C310C607}" type="pres">
      <dgm:prSet presAssocID="{847F0839-096F-48BD-92E9-3CA79B312EC5}" presName="textNode" presStyleLbl="node1" presStyleIdx="1" presStyleCnt="2">
        <dgm:presLayoutVars>
          <dgm:bulletEnabled val="1"/>
        </dgm:presLayoutVars>
      </dgm:prSet>
      <dgm:spPr/>
      <dgm:t>
        <a:bodyPr/>
        <a:lstStyle/>
        <a:p>
          <a:endParaRPr lang="en-US"/>
        </a:p>
      </dgm:t>
    </dgm:pt>
  </dgm:ptLst>
  <dgm:cxnLst>
    <dgm:cxn modelId="{6D41FC7C-76D2-6742-8391-C14348A181B9}" type="presOf" srcId="{847F0839-096F-48BD-92E9-3CA79B312EC5}" destId="{C15D7D56-348A-490F-AE1E-A3B0C310C607}" srcOrd="0" destOrd="0" presId="urn:microsoft.com/office/officeart/2005/8/layout/hProcess9"/>
    <dgm:cxn modelId="{D79B7CC3-0A70-7148-BE83-0AD3B0AAD233}" type="presOf" srcId="{7870CA7B-0CED-4D73-A17B-7D39E052D549}" destId="{238935AD-B3D9-4806-B446-3BCE1BA94AC6}" srcOrd="0" destOrd="0" presId="urn:microsoft.com/office/officeart/2005/8/layout/hProcess9"/>
    <dgm:cxn modelId="{5EC94DC3-97CC-4457-9480-045BEB150E94}" srcId="{7870CA7B-0CED-4D73-A17B-7D39E052D549}" destId="{D1669B6F-DF0A-4FEC-A2A1-16043BAD75F0}" srcOrd="0" destOrd="0" parTransId="{E26C73EF-84C0-4401-9061-259AB3FE5928}" sibTransId="{0FEF5C2C-BC01-4879-8707-343E010C4BE9}"/>
    <dgm:cxn modelId="{3C01CE73-2C96-4CB5-A00B-7690E3C8BF00}" srcId="{7870CA7B-0CED-4D73-A17B-7D39E052D549}" destId="{847F0839-096F-48BD-92E9-3CA79B312EC5}" srcOrd="1" destOrd="0" parTransId="{6E38073B-3F12-4C0B-A3DD-BC67394FDFAA}" sibTransId="{18D3CA09-3335-4353-B081-BA7D5BBAE441}"/>
    <dgm:cxn modelId="{65573400-510E-1043-B15B-6D27259AAC09}" type="presOf" srcId="{D1669B6F-DF0A-4FEC-A2A1-16043BAD75F0}" destId="{CDBD04BB-8CA2-41FB-822F-1EED821C1FCE}" srcOrd="0" destOrd="0" presId="urn:microsoft.com/office/officeart/2005/8/layout/hProcess9"/>
    <dgm:cxn modelId="{F5A04918-F1A3-2D45-8ABE-A748A2D901A1}" type="presParOf" srcId="{238935AD-B3D9-4806-B446-3BCE1BA94AC6}" destId="{DC7322AA-32A0-4008-845B-63F4CEB441C1}" srcOrd="0" destOrd="0" presId="urn:microsoft.com/office/officeart/2005/8/layout/hProcess9"/>
    <dgm:cxn modelId="{94CBE21F-01F6-5345-8167-F0E342C39C8B}" type="presParOf" srcId="{238935AD-B3D9-4806-B446-3BCE1BA94AC6}" destId="{1E8F5E96-9441-4BF6-A5E3-CD75CA4776A0}" srcOrd="1" destOrd="0" presId="urn:microsoft.com/office/officeart/2005/8/layout/hProcess9"/>
    <dgm:cxn modelId="{FE94DACD-6A78-5E4C-A1F7-2898AE75FA95}" type="presParOf" srcId="{1E8F5E96-9441-4BF6-A5E3-CD75CA4776A0}" destId="{CDBD04BB-8CA2-41FB-822F-1EED821C1FCE}" srcOrd="0" destOrd="0" presId="urn:microsoft.com/office/officeart/2005/8/layout/hProcess9"/>
    <dgm:cxn modelId="{ADD655D2-5992-6D4E-93E0-9909F77A116A}" type="presParOf" srcId="{1E8F5E96-9441-4BF6-A5E3-CD75CA4776A0}" destId="{046A8BB1-F7B1-4E40-A34C-E43B320DA820}" srcOrd="1" destOrd="0" presId="urn:microsoft.com/office/officeart/2005/8/layout/hProcess9"/>
    <dgm:cxn modelId="{CA3E27A5-1000-064D-A0C5-C8EF222F96CA}" type="presParOf" srcId="{1E8F5E96-9441-4BF6-A5E3-CD75CA4776A0}" destId="{C15D7D56-348A-490F-AE1E-A3B0C310C607}"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508C26DE-B2F1-4B93-9DB6-FF2FA7B002B7}"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795B7DA0-E80C-445A-AAA1-17919AE9F3DA}">
      <dgm:prSet custT="1"/>
      <dgm:spPr/>
      <dgm:t>
        <a:bodyPr/>
        <a:lstStyle/>
        <a:p>
          <a:pPr rtl="0"/>
          <a:r>
            <a:rPr lang="en-US" sz="2800" b="1" dirty="0" smtClean="0">
              <a:effectLst>
                <a:outerShdw blurRad="38100" dist="38100" dir="2700000" algn="tl">
                  <a:srgbClr val="000000">
                    <a:alpha val="43137"/>
                  </a:srgbClr>
                </a:outerShdw>
              </a:effectLst>
            </a:rPr>
            <a:t>Actions are the result of choices</a:t>
          </a:r>
          <a:endParaRPr lang="en-US" sz="2800" dirty="0">
            <a:effectLst>
              <a:outerShdw blurRad="38100" dist="38100" dir="2700000" algn="tl">
                <a:srgbClr val="000000">
                  <a:alpha val="43137"/>
                </a:srgbClr>
              </a:outerShdw>
            </a:effectLst>
          </a:endParaRPr>
        </a:p>
      </dgm:t>
    </dgm:pt>
    <dgm:pt modelId="{83E39E47-4CC5-4A43-AD6E-0B9E0EAB4E7D}" type="parTrans" cxnId="{259CB5A6-2589-40D6-A5E0-DC3C8C0F997D}">
      <dgm:prSet/>
      <dgm:spPr/>
      <dgm:t>
        <a:bodyPr/>
        <a:lstStyle/>
        <a:p>
          <a:endParaRPr lang="en-US"/>
        </a:p>
      </dgm:t>
    </dgm:pt>
    <dgm:pt modelId="{D050A645-246C-4C9A-A8AB-8A70AC360ABA}" type="sibTrans" cxnId="{259CB5A6-2589-40D6-A5E0-DC3C8C0F997D}">
      <dgm:prSet/>
      <dgm:spPr/>
      <dgm:t>
        <a:bodyPr/>
        <a:lstStyle/>
        <a:p>
          <a:endParaRPr lang="en-US"/>
        </a:p>
      </dgm:t>
    </dgm:pt>
    <dgm:pt modelId="{CD86D115-695F-49CA-BE72-70831A87AFB4}">
      <dgm:prSet custT="1"/>
      <dgm:spPr/>
      <dgm:t>
        <a:bodyPr/>
        <a:lstStyle/>
        <a:p>
          <a:pPr rtl="0"/>
          <a:r>
            <a:rPr lang="en-US" sz="2800" b="1" dirty="0" smtClean="0">
              <a:effectLst>
                <a:outerShdw blurRad="38100" dist="38100" dir="2700000" algn="tl">
                  <a:srgbClr val="000000">
                    <a:alpha val="43137"/>
                  </a:srgbClr>
                </a:outerShdw>
              </a:effectLst>
            </a:rPr>
            <a:t>Attitudes are the result of choices</a:t>
          </a:r>
          <a:endParaRPr lang="en-US" sz="2800" dirty="0">
            <a:effectLst>
              <a:outerShdw blurRad="38100" dist="38100" dir="2700000" algn="tl">
                <a:srgbClr val="000000">
                  <a:alpha val="43137"/>
                </a:srgbClr>
              </a:outerShdw>
            </a:effectLst>
          </a:endParaRPr>
        </a:p>
      </dgm:t>
    </dgm:pt>
    <dgm:pt modelId="{31F2269A-84E1-46E0-8881-D0E88CB8120E}" type="parTrans" cxnId="{63B12444-D7DD-47A3-B8E6-F72E45137A64}">
      <dgm:prSet/>
      <dgm:spPr/>
      <dgm:t>
        <a:bodyPr/>
        <a:lstStyle/>
        <a:p>
          <a:endParaRPr lang="en-US"/>
        </a:p>
      </dgm:t>
    </dgm:pt>
    <dgm:pt modelId="{A64EADD3-17E9-4F4E-B251-525BB5620B64}" type="sibTrans" cxnId="{63B12444-D7DD-47A3-B8E6-F72E45137A64}">
      <dgm:prSet/>
      <dgm:spPr/>
      <dgm:t>
        <a:bodyPr/>
        <a:lstStyle/>
        <a:p>
          <a:endParaRPr lang="en-US"/>
        </a:p>
      </dgm:t>
    </dgm:pt>
    <dgm:pt modelId="{EC28C7B1-D2DF-44B5-A275-8876D2B4CDB4}">
      <dgm:prSet custT="1"/>
      <dgm:spPr>
        <a:solidFill>
          <a:srgbClr val="000090"/>
        </a:solidFill>
      </dgm:spPr>
      <dgm:t>
        <a:bodyPr/>
        <a:lstStyle/>
        <a:p>
          <a:pPr rtl="0"/>
          <a:r>
            <a:rPr lang="en-US" sz="2800" b="1" dirty="0" smtClean="0">
              <a:effectLst>
                <a:outerShdw blurRad="38100" dist="38100" dir="2700000" algn="tl">
                  <a:srgbClr val="000000">
                    <a:alpha val="43137"/>
                  </a:srgbClr>
                </a:outerShdw>
              </a:effectLst>
            </a:rPr>
            <a:t>Choices create consequences</a:t>
          </a:r>
          <a:endParaRPr lang="en-US" sz="2800" dirty="0">
            <a:effectLst>
              <a:outerShdw blurRad="38100" dist="38100" dir="2700000" algn="tl">
                <a:srgbClr val="000000">
                  <a:alpha val="43137"/>
                </a:srgbClr>
              </a:outerShdw>
            </a:effectLst>
          </a:endParaRPr>
        </a:p>
      </dgm:t>
    </dgm:pt>
    <dgm:pt modelId="{3F23AA5D-84FD-4CBC-B268-86C1725115B9}" type="parTrans" cxnId="{B1F9F6ED-C15E-4928-9FD1-1F818112CC07}">
      <dgm:prSet/>
      <dgm:spPr/>
      <dgm:t>
        <a:bodyPr/>
        <a:lstStyle/>
        <a:p>
          <a:endParaRPr lang="en-US"/>
        </a:p>
      </dgm:t>
    </dgm:pt>
    <dgm:pt modelId="{708FACFA-70C2-4E8F-9CE6-CCD0083F9FB6}" type="sibTrans" cxnId="{B1F9F6ED-C15E-4928-9FD1-1F818112CC07}">
      <dgm:prSet/>
      <dgm:spPr/>
      <dgm:t>
        <a:bodyPr/>
        <a:lstStyle/>
        <a:p>
          <a:endParaRPr lang="en-US"/>
        </a:p>
      </dgm:t>
    </dgm:pt>
    <dgm:pt modelId="{343AABA2-BA81-4C79-A758-B70855EFD89B}">
      <dgm:prSet custT="1"/>
      <dgm:spPr>
        <a:solidFill>
          <a:srgbClr val="800000"/>
        </a:solidFill>
      </dgm:spPr>
      <dgm:t>
        <a:bodyPr/>
        <a:lstStyle/>
        <a:p>
          <a:pPr rtl="0"/>
          <a:r>
            <a:rPr lang="en-US" sz="2800" b="1" dirty="0" smtClean="0">
              <a:effectLst>
                <a:outerShdw blurRad="38100" dist="38100" dir="2700000" algn="tl">
                  <a:srgbClr val="000000">
                    <a:alpha val="43137"/>
                  </a:srgbClr>
                </a:outerShdw>
              </a:effectLst>
            </a:rPr>
            <a:t>Each change in attitude or actions creates different consequences</a:t>
          </a:r>
          <a:endParaRPr lang="en-US" sz="2800" dirty="0">
            <a:effectLst>
              <a:outerShdw blurRad="38100" dist="38100" dir="2700000" algn="tl">
                <a:srgbClr val="000000">
                  <a:alpha val="43137"/>
                </a:srgbClr>
              </a:outerShdw>
            </a:effectLst>
          </a:endParaRPr>
        </a:p>
      </dgm:t>
    </dgm:pt>
    <dgm:pt modelId="{CBB17430-471E-4131-B193-846320166BE0}" type="parTrans" cxnId="{1CD418FF-D460-4499-B81E-1CA4FF42F97C}">
      <dgm:prSet/>
      <dgm:spPr/>
      <dgm:t>
        <a:bodyPr/>
        <a:lstStyle/>
        <a:p>
          <a:endParaRPr lang="en-US"/>
        </a:p>
      </dgm:t>
    </dgm:pt>
    <dgm:pt modelId="{47F598D9-B776-44F5-A44A-431CCB360F1F}" type="sibTrans" cxnId="{1CD418FF-D460-4499-B81E-1CA4FF42F97C}">
      <dgm:prSet/>
      <dgm:spPr/>
      <dgm:t>
        <a:bodyPr/>
        <a:lstStyle/>
        <a:p>
          <a:endParaRPr lang="en-US"/>
        </a:p>
      </dgm:t>
    </dgm:pt>
    <dgm:pt modelId="{FB1FDC24-F5B7-4FAB-BDEB-249CA56370E5}">
      <dgm:prSet custT="1"/>
      <dgm:spPr>
        <a:solidFill>
          <a:srgbClr val="008000"/>
        </a:solidFill>
      </dgm:spPr>
      <dgm:t>
        <a:bodyPr/>
        <a:lstStyle/>
        <a:p>
          <a:pPr rtl="0"/>
          <a:r>
            <a:rPr lang="en-US" sz="2800" b="1" dirty="0" smtClean="0">
              <a:effectLst>
                <a:outerShdw blurRad="38100" dist="38100" dir="2700000" algn="tl">
                  <a:srgbClr val="000000">
                    <a:alpha val="43137"/>
                  </a:srgbClr>
                </a:outerShdw>
              </a:effectLst>
            </a:rPr>
            <a:t>Good choices create good consequences</a:t>
          </a:r>
          <a:endParaRPr lang="en-US" sz="2800" b="1" dirty="0">
            <a:effectLst>
              <a:outerShdw blurRad="38100" dist="38100" dir="2700000" algn="tl">
                <a:srgbClr val="000000">
                  <a:alpha val="43137"/>
                </a:srgbClr>
              </a:outerShdw>
            </a:effectLst>
          </a:endParaRPr>
        </a:p>
      </dgm:t>
    </dgm:pt>
    <dgm:pt modelId="{DE4F1DE3-BC80-439B-AB25-2D317EE1CF33}" type="parTrans" cxnId="{D5B0F0EE-F55D-477D-B2BA-6880F32B12A1}">
      <dgm:prSet/>
      <dgm:spPr/>
      <dgm:t>
        <a:bodyPr/>
        <a:lstStyle/>
        <a:p>
          <a:endParaRPr lang="en-US"/>
        </a:p>
      </dgm:t>
    </dgm:pt>
    <dgm:pt modelId="{369F842D-1CE8-42CF-A7CC-720210EDA71F}" type="sibTrans" cxnId="{D5B0F0EE-F55D-477D-B2BA-6880F32B12A1}">
      <dgm:prSet/>
      <dgm:spPr/>
      <dgm:t>
        <a:bodyPr/>
        <a:lstStyle/>
        <a:p>
          <a:endParaRPr lang="en-US"/>
        </a:p>
      </dgm:t>
    </dgm:pt>
    <dgm:pt modelId="{818D97BE-9E9B-4766-8E98-C4E753E92789}" type="pres">
      <dgm:prSet presAssocID="{508C26DE-B2F1-4B93-9DB6-FF2FA7B002B7}" presName="Name0" presStyleCnt="0">
        <dgm:presLayoutVars>
          <dgm:chPref val="3"/>
          <dgm:dir/>
          <dgm:animLvl val="lvl"/>
          <dgm:resizeHandles/>
        </dgm:presLayoutVars>
      </dgm:prSet>
      <dgm:spPr/>
      <dgm:t>
        <a:bodyPr/>
        <a:lstStyle/>
        <a:p>
          <a:endParaRPr lang="en-US"/>
        </a:p>
      </dgm:t>
    </dgm:pt>
    <dgm:pt modelId="{B292DF7D-B212-4395-B486-6BD3EE85C9A3}" type="pres">
      <dgm:prSet presAssocID="{795B7DA0-E80C-445A-AAA1-17919AE9F3DA}" presName="horFlow" presStyleCnt="0"/>
      <dgm:spPr/>
    </dgm:pt>
    <dgm:pt modelId="{CD819299-1D19-43CA-B5DF-EE6BA7B18EBD}" type="pres">
      <dgm:prSet presAssocID="{795B7DA0-E80C-445A-AAA1-17919AE9F3DA}" presName="bigChev" presStyleLbl="node1" presStyleIdx="0" presStyleCnt="5" custScaleX="512000" custScaleY="180092" custLinFactNeighborY="-40583"/>
      <dgm:spPr/>
      <dgm:t>
        <a:bodyPr/>
        <a:lstStyle/>
        <a:p>
          <a:endParaRPr lang="en-US"/>
        </a:p>
      </dgm:t>
    </dgm:pt>
    <dgm:pt modelId="{89EBC2B7-40B7-4925-B982-F4CBB0B75FBE}" type="pres">
      <dgm:prSet presAssocID="{795B7DA0-E80C-445A-AAA1-17919AE9F3DA}" presName="vSp" presStyleCnt="0"/>
      <dgm:spPr/>
    </dgm:pt>
    <dgm:pt modelId="{E1F00DF5-56E9-4F64-84AA-A7A745880E83}" type="pres">
      <dgm:prSet presAssocID="{CD86D115-695F-49CA-BE72-70831A87AFB4}" presName="horFlow" presStyleCnt="0"/>
      <dgm:spPr/>
    </dgm:pt>
    <dgm:pt modelId="{4B068EBF-5CB8-4CB5-9CBF-B6BF8D65F59C}" type="pres">
      <dgm:prSet presAssocID="{CD86D115-695F-49CA-BE72-70831A87AFB4}" presName="bigChev" presStyleLbl="node1" presStyleIdx="1" presStyleCnt="5" custScaleX="512000" custScaleY="180092" custLinFactNeighborY="-11185"/>
      <dgm:spPr/>
      <dgm:t>
        <a:bodyPr/>
        <a:lstStyle/>
        <a:p>
          <a:endParaRPr lang="en-US"/>
        </a:p>
      </dgm:t>
    </dgm:pt>
    <dgm:pt modelId="{03104257-E08A-4AC2-8A4F-EFBB01F116A9}" type="pres">
      <dgm:prSet presAssocID="{CD86D115-695F-49CA-BE72-70831A87AFB4}" presName="vSp" presStyleCnt="0"/>
      <dgm:spPr/>
    </dgm:pt>
    <dgm:pt modelId="{B524177F-1768-4395-B453-6D5639337073}" type="pres">
      <dgm:prSet presAssocID="{EC28C7B1-D2DF-44B5-A275-8876D2B4CDB4}" presName="horFlow" presStyleCnt="0"/>
      <dgm:spPr/>
    </dgm:pt>
    <dgm:pt modelId="{BD67BF15-A7DB-4566-8CE9-29F0998DC194}" type="pres">
      <dgm:prSet presAssocID="{EC28C7B1-D2DF-44B5-A275-8876D2B4CDB4}" presName="bigChev" presStyleLbl="node1" presStyleIdx="2" presStyleCnt="5" custScaleX="512000" custScaleY="180092" custLinFactNeighborY="2841"/>
      <dgm:spPr/>
      <dgm:t>
        <a:bodyPr/>
        <a:lstStyle/>
        <a:p>
          <a:endParaRPr lang="en-US"/>
        </a:p>
      </dgm:t>
    </dgm:pt>
    <dgm:pt modelId="{41D49113-80DB-4A54-AF13-D25FFCD50E49}" type="pres">
      <dgm:prSet presAssocID="{EC28C7B1-D2DF-44B5-A275-8876D2B4CDB4}" presName="vSp" presStyleCnt="0"/>
      <dgm:spPr/>
    </dgm:pt>
    <dgm:pt modelId="{219A2A33-08AC-4D3A-AFDA-F42F86DBF9AB}" type="pres">
      <dgm:prSet presAssocID="{343AABA2-BA81-4C79-A758-B70855EFD89B}" presName="horFlow" presStyleCnt="0"/>
      <dgm:spPr/>
    </dgm:pt>
    <dgm:pt modelId="{5E574152-6594-4B99-9EB5-6259167F127F}" type="pres">
      <dgm:prSet presAssocID="{343AABA2-BA81-4C79-A758-B70855EFD89B}" presName="bigChev" presStyleLbl="node1" presStyleIdx="3" presStyleCnt="5" custScaleX="512000" custScaleY="180092" custLinFactNeighborY="16195"/>
      <dgm:spPr/>
      <dgm:t>
        <a:bodyPr/>
        <a:lstStyle/>
        <a:p>
          <a:endParaRPr lang="en-US"/>
        </a:p>
      </dgm:t>
    </dgm:pt>
    <dgm:pt modelId="{1621F5FC-CD21-4C3E-83C9-FBD30E04DA9A}" type="pres">
      <dgm:prSet presAssocID="{343AABA2-BA81-4C79-A758-B70855EFD89B}" presName="vSp" presStyleCnt="0"/>
      <dgm:spPr/>
    </dgm:pt>
    <dgm:pt modelId="{22E3845F-7D20-4366-A598-96ED95E03DE9}" type="pres">
      <dgm:prSet presAssocID="{FB1FDC24-F5B7-4FAB-BDEB-249CA56370E5}" presName="horFlow" presStyleCnt="0"/>
      <dgm:spPr/>
    </dgm:pt>
    <dgm:pt modelId="{F4AD1CB3-AA66-4ACB-BD6C-900780345E7A}" type="pres">
      <dgm:prSet presAssocID="{FB1FDC24-F5B7-4FAB-BDEB-249CA56370E5}" presName="bigChev" presStyleLbl="node1" presStyleIdx="4" presStyleCnt="5" custScaleX="512000" custScaleY="180092" custLinFactY="10778" custLinFactNeighborY="100000"/>
      <dgm:spPr/>
      <dgm:t>
        <a:bodyPr/>
        <a:lstStyle/>
        <a:p>
          <a:endParaRPr lang="en-US"/>
        </a:p>
      </dgm:t>
    </dgm:pt>
  </dgm:ptLst>
  <dgm:cxnLst>
    <dgm:cxn modelId="{259CB5A6-2589-40D6-A5E0-DC3C8C0F997D}" srcId="{508C26DE-B2F1-4B93-9DB6-FF2FA7B002B7}" destId="{795B7DA0-E80C-445A-AAA1-17919AE9F3DA}" srcOrd="0" destOrd="0" parTransId="{83E39E47-4CC5-4A43-AD6E-0B9E0EAB4E7D}" sibTransId="{D050A645-246C-4C9A-A8AB-8A70AC360ABA}"/>
    <dgm:cxn modelId="{11DDA2E2-DD85-9D4C-BEF6-047F97EE1F28}" type="presOf" srcId="{CD86D115-695F-49CA-BE72-70831A87AFB4}" destId="{4B068EBF-5CB8-4CB5-9CBF-B6BF8D65F59C}" srcOrd="0" destOrd="0" presId="urn:microsoft.com/office/officeart/2005/8/layout/lProcess3"/>
    <dgm:cxn modelId="{D5B0F0EE-F55D-477D-B2BA-6880F32B12A1}" srcId="{508C26DE-B2F1-4B93-9DB6-FF2FA7B002B7}" destId="{FB1FDC24-F5B7-4FAB-BDEB-249CA56370E5}" srcOrd="4" destOrd="0" parTransId="{DE4F1DE3-BC80-439B-AB25-2D317EE1CF33}" sibTransId="{369F842D-1CE8-42CF-A7CC-720210EDA71F}"/>
    <dgm:cxn modelId="{2B67B555-F214-884B-BC36-6F88E04F86F8}" type="presOf" srcId="{343AABA2-BA81-4C79-A758-B70855EFD89B}" destId="{5E574152-6594-4B99-9EB5-6259167F127F}" srcOrd="0" destOrd="0" presId="urn:microsoft.com/office/officeart/2005/8/layout/lProcess3"/>
    <dgm:cxn modelId="{B1F9F6ED-C15E-4928-9FD1-1F818112CC07}" srcId="{508C26DE-B2F1-4B93-9DB6-FF2FA7B002B7}" destId="{EC28C7B1-D2DF-44B5-A275-8876D2B4CDB4}" srcOrd="2" destOrd="0" parTransId="{3F23AA5D-84FD-4CBC-B268-86C1725115B9}" sibTransId="{708FACFA-70C2-4E8F-9CE6-CCD0083F9FB6}"/>
    <dgm:cxn modelId="{1CD418FF-D460-4499-B81E-1CA4FF42F97C}" srcId="{508C26DE-B2F1-4B93-9DB6-FF2FA7B002B7}" destId="{343AABA2-BA81-4C79-A758-B70855EFD89B}" srcOrd="3" destOrd="0" parTransId="{CBB17430-471E-4131-B193-846320166BE0}" sibTransId="{47F598D9-B776-44F5-A44A-431CCB360F1F}"/>
    <dgm:cxn modelId="{EB40EE8F-A8B4-964F-B657-BBEDC660DA90}" type="presOf" srcId="{FB1FDC24-F5B7-4FAB-BDEB-249CA56370E5}" destId="{F4AD1CB3-AA66-4ACB-BD6C-900780345E7A}" srcOrd="0" destOrd="0" presId="urn:microsoft.com/office/officeart/2005/8/layout/lProcess3"/>
    <dgm:cxn modelId="{BE51BF3C-DB59-824E-96D1-D6653E8A6B26}" type="presOf" srcId="{795B7DA0-E80C-445A-AAA1-17919AE9F3DA}" destId="{CD819299-1D19-43CA-B5DF-EE6BA7B18EBD}" srcOrd="0" destOrd="0" presId="urn:microsoft.com/office/officeart/2005/8/layout/lProcess3"/>
    <dgm:cxn modelId="{B53AF037-953F-334E-90B4-B1D2EBAB7B43}" type="presOf" srcId="{508C26DE-B2F1-4B93-9DB6-FF2FA7B002B7}" destId="{818D97BE-9E9B-4766-8E98-C4E753E92789}" srcOrd="0" destOrd="0" presId="urn:microsoft.com/office/officeart/2005/8/layout/lProcess3"/>
    <dgm:cxn modelId="{B9AAD2B9-3340-934E-909A-52962C21AA0D}" type="presOf" srcId="{EC28C7B1-D2DF-44B5-A275-8876D2B4CDB4}" destId="{BD67BF15-A7DB-4566-8CE9-29F0998DC194}" srcOrd="0" destOrd="0" presId="urn:microsoft.com/office/officeart/2005/8/layout/lProcess3"/>
    <dgm:cxn modelId="{63B12444-D7DD-47A3-B8E6-F72E45137A64}" srcId="{508C26DE-B2F1-4B93-9DB6-FF2FA7B002B7}" destId="{CD86D115-695F-49CA-BE72-70831A87AFB4}" srcOrd="1" destOrd="0" parTransId="{31F2269A-84E1-46E0-8881-D0E88CB8120E}" sibTransId="{A64EADD3-17E9-4F4E-B251-525BB5620B64}"/>
    <dgm:cxn modelId="{B6DC26EE-6EE7-9B4A-8DA8-8363AC3AFEE6}" type="presParOf" srcId="{818D97BE-9E9B-4766-8E98-C4E753E92789}" destId="{B292DF7D-B212-4395-B486-6BD3EE85C9A3}" srcOrd="0" destOrd="0" presId="urn:microsoft.com/office/officeart/2005/8/layout/lProcess3"/>
    <dgm:cxn modelId="{6BE5E16C-194F-6147-A2B0-F7374E6CAF7C}" type="presParOf" srcId="{B292DF7D-B212-4395-B486-6BD3EE85C9A3}" destId="{CD819299-1D19-43CA-B5DF-EE6BA7B18EBD}" srcOrd="0" destOrd="0" presId="urn:microsoft.com/office/officeart/2005/8/layout/lProcess3"/>
    <dgm:cxn modelId="{EF4A822F-F34D-A84B-81F0-192CCFE5B63D}" type="presParOf" srcId="{818D97BE-9E9B-4766-8E98-C4E753E92789}" destId="{89EBC2B7-40B7-4925-B982-F4CBB0B75FBE}" srcOrd="1" destOrd="0" presId="urn:microsoft.com/office/officeart/2005/8/layout/lProcess3"/>
    <dgm:cxn modelId="{E2D7F8C9-833F-5E46-88E9-6E599E2977CB}" type="presParOf" srcId="{818D97BE-9E9B-4766-8E98-C4E753E92789}" destId="{E1F00DF5-56E9-4F64-84AA-A7A745880E83}" srcOrd="2" destOrd="0" presId="urn:microsoft.com/office/officeart/2005/8/layout/lProcess3"/>
    <dgm:cxn modelId="{2848B976-96E6-EB49-951D-193798E93E62}" type="presParOf" srcId="{E1F00DF5-56E9-4F64-84AA-A7A745880E83}" destId="{4B068EBF-5CB8-4CB5-9CBF-B6BF8D65F59C}" srcOrd="0" destOrd="0" presId="urn:microsoft.com/office/officeart/2005/8/layout/lProcess3"/>
    <dgm:cxn modelId="{5DAF7E8D-430B-3940-86F0-C131916499A2}" type="presParOf" srcId="{818D97BE-9E9B-4766-8E98-C4E753E92789}" destId="{03104257-E08A-4AC2-8A4F-EFBB01F116A9}" srcOrd="3" destOrd="0" presId="urn:microsoft.com/office/officeart/2005/8/layout/lProcess3"/>
    <dgm:cxn modelId="{8CF6A468-78E1-B447-AE26-9F37106D70C9}" type="presParOf" srcId="{818D97BE-9E9B-4766-8E98-C4E753E92789}" destId="{B524177F-1768-4395-B453-6D5639337073}" srcOrd="4" destOrd="0" presId="urn:microsoft.com/office/officeart/2005/8/layout/lProcess3"/>
    <dgm:cxn modelId="{44C92AC0-AD11-8745-9B91-576188883CCF}" type="presParOf" srcId="{B524177F-1768-4395-B453-6D5639337073}" destId="{BD67BF15-A7DB-4566-8CE9-29F0998DC194}" srcOrd="0" destOrd="0" presId="urn:microsoft.com/office/officeart/2005/8/layout/lProcess3"/>
    <dgm:cxn modelId="{284A61AF-2046-694F-8BDF-F2101EAD4BD1}" type="presParOf" srcId="{818D97BE-9E9B-4766-8E98-C4E753E92789}" destId="{41D49113-80DB-4A54-AF13-D25FFCD50E49}" srcOrd="5" destOrd="0" presId="urn:microsoft.com/office/officeart/2005/8/layout/lProcess3"/>
    <dgm:cxn modelId="{60AE4D2E-44D1-604B-9552-9D1D24C8A334}" type="presParOf" srcId="{818D97BE-9E9B-4766-8E98-C4E753E92789}" destId="{219A2A33-08AC-4D3A-AFDA-F42F86DBF9AB}" srcOrd="6" destOrd="0" presId="urn:microsoft.com/office/officeart/2005/8/layout/lProcess3"/>
    <dgm:cxn modelId="{A469DDD2-2514-4441-A653-CB4B6C91D0E2}" type="presParOf" srcId="{219A2A33-08AC-4D3A-AFDA-F42F86DBF9AB}" destId="{5E574152-6594-4B99-9EB5-6259167F127F}" srcOrd="0" destOrd="0" presId="urn:microsoft.com/office/officeart/2005/8/layout/lProcess3"/>
    <dgm:cxn modelId="{3E0AFFF9-EF76-8048-A7DE-2E0DEC8EA818}" type="presParOf" srcId="{818D97BE-9E9B-4766-8E98-C4E753E92789}" destId="{1621F5FC-CD21-4C3E-83C9-FBD30E04DA9A}" srcOrd="7" destOrd="0" presId="urn:microsoft.com/office/officeart/2005/8/layout/lProcess3"/>
    <dgm:cxn modelId="{BE7458EE-C42E-114A-B1FA-0F2A5D0E1812}" type="presParOf" srcId="{818D97BE-9E9B-4766-8E98-C4E753E92789}" destId="{22E3845F-7D20-4366-A598-96ED95E03DE9}" srcOrd="8" destOrd="0" presId="urn:microsoft.com/office/officeart/2005/8/layout/lProcess3"/>
    <dgm:cxn modelId="{BECBF5E2-33AF-114D-8533-6DCB4D856F08}" type="presParOf" srcId="{22E3845F-7D20-4366-A598-96ED95E03DE9}" destId="{F4AD1CB3-AA66-4ACB-BD6C-900780345E7A}"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0F41B4F2-5BAE-4C58-AC27-1E461243C911}"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BDC1F732-E11D-436F-89BE-302E94A6E63F}">
      <dgm:prSet custT="1"/>
      <dgm:spPr/>
      <dgm:t>
        <a:bodyPr/>
        <a:lstStyle/>
        <a:p>
          <a:pPr rtl="0"/>
          <a:r>
            <a:rPr lang="en-US" sz="3600" b="1" dirty="0" smtClean="0">
              <a:effectLst>
                <a:outerShdw blurRad="38100" dist="38100" dir="2700000" algn="tl">
                  <a:srgbClr val="000000">
                    <a:alpha val="43137"/>
                  </a:srgbClr>
                </a:outerShdw>
              </a:effectLst>
            </a:rPr>
            <a:t>Good choices produce good results.</a:t>
          </a:r>
          <a:endParaRPr lang="en-US" sz="3600" dirty="0">
            <a:effectLst>
              <a:outerShdw blurRad="38100" dist="38100" dir="2700000" algn="tl">
                <a:srgbClr val="000000">
                  <a:alpha val="43137"/>
                </a:srgbClr>
              </a:outerShdw>
            </a:effectLst>
          </a:endParaRPr>
        </a:p>
      </dgm:t>
    </dgm:pt>
    <dgm:pt modelId="{759CE39E-08A6-4EFB-995B-93C38BDEFE59}" type="parTrans" cxnId="{8A782895-DFCD-47A1-AC50-13630DD1DE51}">
      <dgm:prSet/>
      <dgm:spPr/>
      <dgm:t>
        <a:bodyPr/>
        <a:lstStyle/>
        <a:p>
          <a:endParaRPr lang="en-US"/>
        </a:p>
      </dgm:t>
    </dgm:pt>
    <dgm:pt modelId="{D55AB412-0D6D-4342-BE36-9E3C9F6224AE}" type="sibTrans" cxnId="{8A782895-DFCD-47A1-AC50-13630DD1DE51}">
      <dgm:prSet/>
      <dgm:spPr/>
      <dgm:t>
        <a:bodyPr/>
        <a:lstStyle/>
        <a:p>
          <a:endParaRPr lang="en-US"/>
        </a:p>
      </dgm:t>
    </dgm:pt>
    <dgm:pt modelId="{7CEF70A8-9E08-497D-8354-3CF9BCA94162}">
      <dgm:prSet custT="1"/>
      <dgm:spPr/>
      <dgm:t>
        <a:bodyPr/>
        <a:lstStyle/>
        <a:p>
          <a:pPr rtl="0"/>
          <a:r>
            <a:rPr lang="en-US" sz="3600" b="1" dirty="0" smtClean="0">
              <a:effectLst>
                <a:outerShdw blurRad="38100" dist="38100" dir="2700000" algn="tl">
                  <a:srgbClr val="000000">
                    <a:alpha val="43137"/>
                  </a:srgbClr>
                </a:outerShdw>
              </a:effectLst>
            </a:rPr>
            <a:t>Better choices create better results.</a:t>
          </a:r>
          <a:endParaRPr lang="en-US" sz="3600" dirty="0">
            <a:effectLst>
              <a:outerShdw blurRad="38100" dist="38100" dir="2700000" algn="tl">
                <a:srgbClr val="000000">
                  <a:alpha val="43137"/>
                </a:srgbClr>
              </a:outerShdw>
            </a:effectLst>
          </a:endParaRPr>
        </a:p>
      </dgm:t>
    </dgm:pt>
    <dgm:pt modelId="{2FF04C0F-868B-4AC4-ADDF-8452B9F632A8}" type="parTrans" cxnId="{53A09DE2-177B-4F17-B25A-9443D89D1F75}">
      <dgm:prSet/>
      <dgm:spPr/>
      <dgm:t>
        <a:bodyPr/>
        <a:lstStyle/>
        <a:p>
          <a:endParaRPr lang="en-US"/>
        </a:p>
      </dgm:t>
    </dgm:pt>
    <dgm:pt modelId="{B492F7A6-EC51-4D2B-8F0E-37DD14F3B590}" type="sibTrans" cxnId="{53A09DE2-177B-4F17-B25A-9443D89D1F75}">
      <dgm:prSet/>
      <dgm:spPr/>
      <dgm:t>
        <a:bodyPr/>
        <a:lstStyle/>
        <a:p>
          <a:endParaRPr lang="en-US"/>
        </a:p>
      </dgm:t>
    </dgm:pt>
    <dgm:pt modelId="{BB252539-9773-4B66-9F3E-49BF0F762AD3}">
      <dgm:prSet custT="1"/>
      <dgm:spPr/>
      <dgm:t>
        <a:bodyPr/>
        <a:lstStyle/>
        <a:p>
          <a:pPr rtl="0"/>
          <a:r>
            <a:rPr lang="en-US" sz="3600" b="1" dirty="0" smtClean="0">
              <a:effectLst>
                <a:outerShdw blurRad="38100" dist="38100" dir="2700000" algn="tl">
                  <a:srgbClr val="000000">
                    <a:alpha val="43137"/>
                  </a:srgbClr>
                </a:outerShdw>
              </a:effectLst>
            </a:rPr>
            <a:t>The best choices produce the BEST POSSIBLE RESULT.</a:t>
          </a:r>
          <a:endParaRPr lang="en-US" sz="3600" dirty="0">
            <a:effectLst>
              <a:outerShdw blurRad="38100" dist="38100" dir="2700000" algn="tl">
                <a:srgbClr val="000000">
                  <a:alpha val="43137"/>
                </a:srgbClr>
              </a:outerShdw>
            </a:effectLst>
          </a:endParaRPr>
        </a:p>
      </dgm:t>
    </dgm:pt>
    <dgm:pt modelId="{5BE8BD99-2209-46F0-8419-7783C8CF1C72}" type="parTrans" cxnId="{5ECE46FC-358E-4E1C-94E2-C2CE08C917F4}">
      <dgm:prSet/>
      <dgm:spPr/>
      <dgm:t>
        <a:bodyPr/>
        <a:lstStyle/>
        <a:p>
          <a:endParaRPr lang="en-US"/>
        </a:p>
      </dgm:t>
    </dgm:pt>
    <dgm:pt modelId="{5C8797FA-8651-4053-A4ED-92FFD3523655}" type="sibTrans" cxnId="{5ECE46FC-358E-4E1C-94E2-C2CE08C917F4}">
      <dgm:prSet/>
      <dgm:spPr/>
      <dgm:t>
        <a:bodyPr/>
        <a:lstStyle/>
        <a:p>
          <a:endParaRPr lang="en-US"/>
        </a:p>
      </dgm:t>
    </dgm:pt>
    <dgm:pt modelId="{0F6B404E-8433-4A6D-8853-44C466B84E6C}" type="pres">
      <dgm:prSet presAssocID="{0F41B4F2-5BAE-4C58-AC27-1E461243C911}" presName="linear" presStyleCnt="0">
        <dgm:presLayoutVars>
          <dgm:animLvl val="lvl"/>
          <dgm:resizeHandles val="exact"/>
        </dgm:presLayoutVars>
      </dgm:prSet>
      <dgm:spPr/>
      <dgm:t>
        <a:bodyPr/>
        <a:lstStyle/>
        <a:p>
          <a:endParaRPr lang="en-US"/>
        </a:p>
      </dgm:t>
    </dgm:pt>
    <dgm:pt modelId="{FDA36A42-BBC1-4931-A28C-FD6CEC209367}" type="pres">
      <dgm:prSet presAssocID="{BDC1F732-E11D-436F-89BE-302E94A6E63F}" presName="parentText" presStyleLbl="node1" presStyleIdx="0" presStyleCnt="3" custLinFactNeighborY="20235">
        <dgm:presLayoutVars>
          <dgm:chMax val="0"/>
          <dgm:bulletEnabled val="1"/>
        </dgm:presLayoutVars>
      </dgm:prSet>
      <dgm:spPr/>
      <dgm:t>
        <a:bodyPr/>
        <a:lstStyle/>
        <a:p>
          <a:endParaRPr lang="en-US"/>
        </a:p>
      </dgm:t>
    </dgm:pt>
    <dgm:pt modelId="{12ECB4EF-BB25-4E16-8C78-F2E1A7A2DDAB}" type="pres">
      <dgm:prSet presAssocID="{D55AB412-0D6D-4342-BE36-9E3C9F6224AE}" presName="spacer" presStyleCnt="0"/>
      <dgm:spPr/>
      <dgm:t>
        <a:bodyPr/>
        <a:lstStyle/>
        <a:p>
          <a:endParaRPr lang="en-US"/>
        </a:p>
      </dgm:t>
    </dgm:pt>
    <dgm:pt modelId="{DD6A5F78-8A4C-40DA-A1ED-02D67BAE2FD5}" type="pres">
      <dgm:prSet presAssocID="{7CEF70A8-9E08-497D-8354-3CF9BCA94162}" presName="parentText" presStyleLbl="node1" presStyleIdx="1" presStyleCnt="3">
        <dgm:presLayoutVars>
          <dgm:chMax val="0"/>
          <dgm:bulletEnabled val="1"/>
        </dgm:presLayoutVars>
      </dgm:prSet>
      <dgm:spPr/>
      <dgm:t>
        <a:bodyPr/>
        <a:lstStyle/>
        <a:p>
          <a:endParaRPr lang="en-US"/>
        </a:p>
      </dgm:t>
    </dgm:pt>
    <dgm:pt modelId="{1688A043-882D-4857-AC97-AB63E00051F4}" type="pres">
      <dgm:prSet presAssocID="{B492F7A6-EC51-4D2B-8F0E-37DD14F3B590}" presName="spacer" presStyleCnt="0"/>
      <dgm:spPr/>
      <dgm:t>
        <a:bodyPr/>
        <a:lstStyle/>
        <a:p>
          <a:endParaRPr lang="en-US"/>
        </a:p>
      </dgm:t>
    </dgm:pt>
    <dgm:pt modelId="{FBCFBF7D-9396-4EFE-9341-551F5790D6DF}" type="pres">
      <dgm:prSet presAssocID="{BB252539-9773-4B66-9F3E-49BF0F762AD3}" presName="parentText" presStyleLbl="node1" presStyleIdx="2" presStyleCnt="3">
        <dgm:presLayoutVars>
          <dgm:chMax val="0"/>
          <dgm:bulletEnabled val="1"/>
        </dgm:presLayoutVars>
      </dgm:prSet>
      <dgm:spPr/>
      <dgm:t>
        <a:bodyPr/>
        <a:lstStyle/>
        <a:p>
          <a:endParaRPr lang="en-US"/>
        </a:p>
      </dgm:t>
    </dgm:pt>
  </dgm:ptLst>
  <dgm:cxnLst>
    <dgm:cxn modelId="{5ECE46FC-358E-4E1C-94E2-C2CE08C917F4}" srcId="{0F41B4F2-5BAE-4C58-AC27-1E461243C911}" destId="{BB252539-9773-4B66-9F3E-49BF0F762AD3}" srcOrd="2" destOrd="0" parTransId="{5BE8BD99-2209-46F0-8419-7783C8CF1C72}" sibTransId="{5C8797FA-8651-4053-A4ED-92FFD3523655}"/>
    <dgm:cxn modelId="{72F54715-B190-974E-A515-FBE5B1BA76A8}" type="presOf" srcId="{7CEF70A8-9E08-497D-8354-3CF9BCA94162}" destId="{DD6A5F78-8A4C-40DA-A1ED-02D67BAE2FD5}" srcOrd="0" destOrd="0" presId="urn:microsoft.com/office/officeart/2005/8/layout/vList2"/>
    <dgm:cxn modelId="{228EBED6-265B-2A48-BE8D-9581D0B031EA}" type="presOf" srcId="{BDC1F732-E11D-436F-89BE-302E94A6E63F}" destId="{FDA36A42-BBC1-4931-A28C-FD6CEC209367}" srcOrd="0" destOrd="0" presId="urn:microsoft.com/office/officeart/2005/8/layout/vList2"/>
    <dgm:cxn modelId="{D064A892-02EE-8043-A97C-9CDD7AF8D5FC}" type="presOf" srcId="{BB252539-9773-4B66-9F3E-49BF0F762AD3}" destId="{FBCFBF7D-9396-4EFE-9341-551F5790D6DF}" srcOrd="0" destOrd="0" presId="urn:microsoft.com/office/officeart/2005/8/layout/vList2"/>
    <dgm:cxn modelId="{7F905B16-B633-E641-90EF-C2133AAABF91}" type="presOf" srcId="{0F41B4F2-5BAE-4C58-AC27-1E461243C911}" destId="{0F6B404E-8433-4A6D-8853-44C466B84E6C}" srcOrd="0" destOrd="0" presId="urn:microsoft.com/office/officeart/2005/8/layout/vList2"/>
    <dgm:cxn modelId="{8A782895-DFCD-47A1-AC50-13630DD1DE51}" srcId="{0F41B4F2-5BAE-4C58-AC27-1E461243C911}" destId="{BDC1F732-E11D-436F-89BE-302E94A6E63F}" srcOrd="0" destOrd="0" parTransId="{759CE39E-08A6-4EFB-995B-93C38BDEFE59}" sibTransId="{D55AB412-0D6D-4342-BE36-9E3C9F6224AE}"/>
    <dgm:cxn modelId="{53A09DE2-177B-4F17-B25A-9443D89D1F75}" srcId="{0F41B4F2-5BAE-4C58-AC27-1E461243C911}" destId="{7CEF70A8-9E08-497D-8354-3CF9BCA94162}" srcOrd="1" destOrd="0" parTransId="{2FF04C0F-868B-4AC4-ADDF-8452B9F632A8}" sibTransId="{B492F7A6-EC51-4D2B-8F0E-37DD14F3B590}"/>
    <dgm:cxn modelId="{D5F4603A-25F5-1A41-88F2-3BEB25C693DE}" type="presParOf" srcId="{0F6B404E-8433-4A6D-8853-44C466B84E6C}" destId="{FDA36A42-BBC1-4931-A28C-FD6CEC209367}" srcOrd="0" destOrd="0" presId="urn:microsoft.com/office/officeart/2005/8/layout/vList2"/>
    <dgm:cxn modelId="{784B44CF-CA84-0E46-8359-9E1FC8D8CB97}" type="presParOf" srcId="{0F6B404E-8433-4A6D-8853-44C466B84E6C}" destId="{12ECB4EF-BB25-4E16-8C78-F2E1A7A2DDAB}" srcOrd="1" destOrd="0" presId="urn:microsoft.com/office/officeart/2005/8/layout/vList2"/>
    <dgm:cxn modelId="{0DEE228E-04E7-7640-B97B-0DF28F023B47}" type="presParOf" srcId="{0F6B404E-8433-4A6D-8853-44C466B84E6C}" destId="{DD6A5F78-8A4C-40DA-A1ED-02D67BAE2FD5}" srcOrd="2" destOrd="0" presId="urn:microsoft.com/office/officeart/2005/8/layout/vList2"/>
    <dgm:cxn modelId="{0F16EE88-5FC4-5948-8D63-954CBC628F1C}" type="presParOf" srcId="{0F6B404E-8433-4A6D-8853-44C466B84E6C}" destId="{1688A043-882D-4857-AC97-AB63E00051F4}" srcOrd="3" destOrd="0" presId="urn:microsoft.com/office/officeart/2005/8/layout/vList2"/>
    <dgm:cxn modelId="{5037A302-D458-3442-BA62-E3D7E26B717D}" type="presParOf" srcId="{0F6B404E-8433-4A6D-8853-44C466B84E6C}" destId="{FBCFBF7D-9396-4EFE-9341-551F5790D6D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BC51FE9C-8358-4E47-B668-64A2A82B2484}" type="doc">
      <dgm:prSet loTypeId="urn:microsoft.com/office/officeart/2005/8/layout/matrix1" loCatId="matrix" qsTypeId="urn:microsoft.com/office/officeart/2005/8/quickstyle/3D1" qsCatId="3D" csTypeId="urn:microsoft.com/office/officeart/2005/8/colors/colorful2" csCatId="colorful" phldr="1"/>
      <dgm:spPr/>
      <dgm:t>
        <a:bodyPr/>
        <a:lstStyle/>
        <a:p>
          <a:endParaRPr lang="en-US"/>
        </a:p>
      </dgm:t>
    </dgm:pt>
    <dgm:pt modelId="{C3C08E78-F738-1245-A639-BA0122C72F27}">
      <dgm:prSet phldrT="[Text]" custT="1"/>
      <dgm:spPr>
        <a:solidFill>
          <a:srgbClr val="E8D067"/>
        </a:solidFill>
      </dgm:spPr>
      <dgm:t>
        <a:bodyPr/>
        <a:lstStyle/>
        <a:p>
          <a:r>
            <a:rPr lang="en-US" sz="3200" b="1" dirty="0" smtClean="0">
              <a:solidFill>
                <a:schemeClr val="tx2">
                  <a:lumMod val="75000"/>
                </a:schemeClr>
              </a:solidFill>
            </a:rPr>
            <a:t>Decision-Making</a:t>
          </a:r>
          <a:endParaRPr lang="en-US" sz="3200" b="1" dirty="0">
            <a:solidFill>
              <a:schemeClr val="tx2">
                <a:lumMod val="75000"/>
              </a:schemeClr>
            </a:solidFill>
          </a:endParaRPr>
        </a:p>
      </dgm:t>
    </dgm:pt>
    <dgm:pt modelId="{BF3F16BC-60A1-4545-87F0-4458DB9935B5}" type="parTrans" cxnId="{0B935072-4531-744F-9C76-E3D20416BBEA}">
      <dgm:prSet/>
      <dgm:spPr/>
      <dgm:t>
        <a:bodyPr/>
        <a:lstStyle/>
        <a:p>
          <a:endParaRPr lang="en-US"/>
        </a:p>
      </dgm:t>
    </dgm:pt>
    <dgm:pt modelId="{957AA9D3-0173-0B44-8D67-E944252040B0}" type="sibTrans" cxnId="{0B935072-4531-744F-9C76-E3D20416BBEA}">
      <dgm:prSet/>
      <dgm:spPr/>
      <dgm:t>
        <a:bodyPr/>
        <a:lstStyle/>
        <a:p>
          <a:endParaRPr lang="en-US"/>
        </a:p>
      </dgm:t>
    </dgm:pt>
    <dgm:pt modelId="{91176059-A218-7249-9826-98F163602134}">
      <dgm:prSet phldrT="[Text]" custT="1"/>
      <dgm:spPr>
        <a:solidFill>
          <a:srgbClr val="DC3835"/>
        </a:solidFill>
      </dgm:spPr>
      <dgm:t>
        <a:bodyPr/>
        <a:lstStyle/>
        <a:p>
          <a:endParaRPr lang="en-US" sz="2400" b="0" dirty="0" smtClean="0"/>
        </a:p>
        <a:p>
          <a:r>
            <a:rPr lang="en-US" sz="2400" b="1" dirty="0" smtClean="0">
              <a:effectLst>
                <a:outerShdw blurRad="38100" dist="38100" dir="2700000" algn="tl">
                  <a:srgbClr val="000000">
                    <a:alpha val="43137"/>
                  </a:srgbClr>
                </a:outerShdw>
              </a:effectLst>
            </a:rPr>
            <a:t>To think of all choices in terms of potential consequences to themselves and to others (stakeholders)</a:t>
          </a:r>
          <a:endParaRPr lang="en-US" sz="2400" b="1" dirty="0">
            <a:effectLst>
              <a:outerShdw blurRad="38100" dist="38100" dir="2700000" algn="tl">
                <a:srgbClr val="000000">
                  <a:alpha val="43137"/>
                </a:srgbClr>
              </a:outerShdw>
            </a:effectLst>
          </a:endParaRPr>
        </a:p>
      </dgm:t>
    </dgm:pt>
    <dgm:pt modelId="{0B32E8D2-A5B0-E648-960B-6851F69670A2}" type="parTrans" cxnId="{EB135A64-3380-D14C-A940-896E3CAA993D}">
      <dgm:prSet/>
      <dgm:spPr/>
      <dgm:t>
        <a:bodyPr/>
        <a:lstStyle/>
        <a:p>
          <a:endParaRPr lang="en-US"/>
        </a:p>
      </dgm:t>
    </dgm:pt>
    <dgm:pt modelId="{7C4D907E-0B05-ED49-8267-89617909742F}" type="sibTrans" cxnId="{EB135A64-3380-D14C-A940-896E3CAA993D}">
      <dgm:prSet/>
      <dgm:spPr/>
      <dgm:t>
        <a:bodyPr/>
        <a:lstStyle/>
        <a:p>
          <a:endParaRPr lang="en-US"/>
        </a:p>
      </dgm:t>
    </dgm:pt>
    <dgm:pt modelId="{0C7E2804-E3BB-5648-A732-30E61C90A34C}">
      <dgm:prSet phldrT="[Text]" custT="1"/>
      <dgm:spPr>
        <a:solidFill>
          <a:srgbClr val="6682B5"/>
        </a:solidFill>
      </dgm:spPr>
      <dgm:t>
        <a:bodyPr/>
        <a:lstStyle/>
        <a:p>
          <a:r>
            <a:rPr lang="en-US" sz="2400" b="1" dirty="0" smtClean="0">
              <a:effectLst>
                <a:outerShdw blurRad="38100" dist="38100" dir="2700000" algn="tl">
                  <a:srgbClr val="000000">
                    <a:alpha val="43137"/>
                  </a:srgbClr>
                </a:outerShdw>
              </a:effectLst>
            </a:rPr>
            <a:t>Every decision has consequences</a:t>
          </a:r>
          <a:endParaRPr lang="en-US" sz="2400" b="1" dirty="0">
            <a:effectLst>
              <a:outerShdw blurRad="38100" dist="38100" dir="2700000" algn="tl">
                <a:srgbClr val="000000">
                  <a:alpha val="43137"/>
                </a:srgbClr>
              </a:outerShdw>
            </a:effectLst>
          </a:endParaRPr>
        </a:p>
      </dgm:t>
    </dgm:pt>
    <dgm:pt modelId="{F77F518E-7022-D04B-84AF-44CDAF1873F0}" type="parTrans" cxnId="{B6EEB63A-747D-E94D-B5B0-BDE33B1E6393}">
      <dgm:prSet/>
      <dgm:spPr/>
      <dgm:t>
        <a:bodyPr/>
        <a:lstStyle/>
        <a:p>
          <a:endParaRPr lang="en-US"/>
        </a:p>
      </dgm:t>
    </dgm:pt>
    <dgm:pt modelId="{30C7CA3E-AEDE-C944-ADAD-2A2FBEF8DDD2}" type="sibTrans" cxnId="{B6EEB63A-747D-E94D-B5B0-BDE33B1E6393}">
      <dgm:prSet/>
      <dgm:spPr/>
      <dgm:t>
        <a:bodyPr/>
        <a:lstStyle/>
        <a:p>
          <a:endParaRPr lang="en-US"/>
        </a:p>
      </dgm:t>
    </dgm:pt>
    <dgm:pt modelId="{1E12F5ED-793B-D54B-B3A8-A76E3E9DB9E6}">
      <dgm:prSet phldrT="[Text]" custT="1"/>
      <dgm:spPr>
        <a:solidFill>
          <a:srgbClr val="23A498"/>
        </a:solidFill>
      </dgm:spPr>
      <dgm:t>
        <a:bodyPr/>
        <a:lstStyle/>
        <a:p>
          <a:r>
            <a:rPr lang="en-US" sz="2400" b="1" dirty="0" smtClean="0">
              <a:effectLst>
                <a:outerShdw blurRad="38100" dist="38100" dir="2700000" algn="tl">
                  <a:srgbClr val="000000">
                    <a:alpha val="43137"/>
                  </a:srgbClr>
                </a:outerShdw>
              </a:effectLst>
            </a:rPr>
            <a:t>The greater the potential consequences, the higher the stakes</a:t>
          </a:r>
          <a:endParaRPr lang="en-US" sz="2400" b="1" dirty="0">
            <a:effectLst>
              <a:outerShdw blurRad="38100" dist="38100" dir="2700000" algn="tl">
                <a:srgbClr val="000000">
                  <a:alpha val="43137"/>
                </a:srgbClr>
              </a:outerShdw>
            </a:effectLst>
          </a:endParaRPr>
        </a:p>
      </dgm:t>
    </dgm:pt>
    <dgm:pt modelId="{63B9FB5A-6906-E944-B40B-3EF768CE0AA5}" type="parTrans" cxnId="{FBC9390C-681B-C04B-89E6-E68CA7F282BE}">
      <dgm:prSet/>
      <dgm:spPr/>
      <dgm:t>
        <a:bodyPr/>
        <a:lstStyle/>
        <a:p>
          <a:endParaRPr lang="en-US"/>
        </a:p>
      </dgm:t>
    </dgm:pt>
    <dgm:pt modelId="{8FED713B-0093-F241-8244-EDE16F2BA7AF}" type="sibTrans" cxnId="{FBC9390C-681B-C04B-89E6-E68CA7F282BE}">
      <dgm:prSet/>
      <dgm:spPr/>
      <dgm:t>
        <a:bodyPr/>
        <a:lstStyle/>
        <a:p>
          <a:endParaRPr lang="en-US"/>
        </a:p>
      </dgm:t>
    </dgm:pt>
    <dgm:pt modelId="{E9236419-B5D2-D14F-9BAE-00026818A703}">
      <dgm:prSet phldrT="[Text]" custT="1"/>
      <dgm:spPr>
        <a:solidFill>
          <a:srgbClr val="234098"/>
        </a:solidFill>
      </dgm:spPr>
      <dgm:t>
        <a:bodyPr/>
        <a:lstStyle/>
        <a:p>
          <a:r>
            <a:rPr lang="en-US" sz="2400" b="1" dirty="0" smtClean="0">
              <a:effectLst>
                <a:outerShdw blurRad="38100" dist="38100" dir="2700000" algn="tl">
                  <a:srgbClr val="000000">
                    <a:alpha val="43137"/>
                  </a:srgbClr>
                </a:outerShdw>
              </a:effectLst>
            </a:rPr>
            <a:t>The higher the stakes, the more need there is for careful decision-making</a:t>
          </a:r>
          <a:endParaRPr lang="en-US" sz="2400" b="1" dirty="0">
            <a:effectLst>
              <a:outerShdw blurRad="38100" dist="38100" dir="2700000" algn="tl">
                <a:srgbClr val="000000">
                  <a:alpha val="43137"/>
                </a:srgbClr>
              </a:outerShdw>
            </a:effectLst>
          </a:endParaRPr>
        </a:p>
      </dgm:t>
    </dgm:pt>
    <dgm:pt modelId="{4E7D7279-2A6A-814E-9E28-96F55BDD302B}" type="parTrans" cxnId="{CCFA4F66-39A0-1D42-83CC-B18BC0E1B513}">
      <dgm:prSet/>
      <dgm:spPr/>
      <dgm:t>
        <a:bodyPr/>
        <a:lstStyle/>
        <a:p>
          <a:endParaRPr lang="en-US"/>
        </a:p>
      </dgm:t>
    </dgm:pt>
    <dgm:pt modelId="{06D12B79-A96F-9B4A-8494-91415E1556E2}" type="sibTrans" cxnId="{CCFA4F66-39A0-1D42-83CC-B18BC0E1B513}">
      <dgm:prSet/>
      <dgm:spPr/>
      <dgm:t>
        <a:bodyPr/>
        <a:lstStyle/>
        <a:p>
          <a:endParaRPr lang="en-US"/>
        </a:p>
      </dgm:t>
    </dgm:pt>
    <dgm:pt modelId="{9B8E041F-239E-504D-BA8E-F6DCF1AAE3F8}" type="pres">
      <dgm:prSet presAssocID="{BC51FE9C-8358-4E47-B668-64A2A82B2484}" presName="diagram" presStyleCnt="0">
        <dgm:presLayoutVars>
          <dgm:chMax val="1"/>
          <dgm:dir/>
          <dgm:animLvl val="ctr"/>
          <dgm:resizeHandles val="exact"/>
        </dgm:presLayoutVars>
      </dgm:prSet>
      <dgm:spPr/>
      <dgm:t>
        <a:bodyPr/>
        <a:lstStyle/>
        <a:p>
          <a:endParaRPr lang="en-US"/>
        </a:p>
      </dgm:t>
    </dgm:pt>
    <dgm:pt modelId="{BF296E6C-9B34-FE45-B60F-98B8B69EA124}" type="pres">
      <dgm:prSet presAssocID="{BC51FE9C-8358-4E47-B668-64A2A82B2484}" presName="matrix" presStyleCnt="0"/>
      <dgm:spPr/>
      <dgm:t>
        <a:bodyPr/>
        <a:lstStyle/>
        <a:p>
          <a:endParaRPr lang="en-US"/>
        </a:p>
      </dgm:t>
    </dgm:pt>
    <dgm:pt modelId="{87D96414-FDA7-CD48-92CC-B4D81D2483AF}" type="pres">
      <dgm:prSet presAssocID="{BC51FE9C-8358-4E47-B668-64A2A82B2484}" presName="tile1" presStyleLbl="node1" presStyleIdx="0" presStyleCnt="4"/>
      <dgm:spPr/>
      <dgm:t>
        <a:bodyPr/>
        <a:lstStyle/>
        <a:p>
          <a:endParaRPr lang="en-US"/>
        </a:p>
      </dgm:t>
    </dgm:pt>
    <dgm:pt modelId="{9E75AE36-BE32-7D44-8D5F-CBA72AD712E4}" type="pres">
      <dgm:prSet presAssocID="{BC51FE9C-8358-4E47-B668-64A2A82B2484}" presName="tile1text" presStyleLbl="node1" presStyleIdx="0" presStyleCnt="4">
        <dgm:presLayoutVars>
          <dgm:chMax val="0"/>
          <dgm:chPref val="0"/>
          <dgm:bulletEnabled val="1"/>
        </dgm:presLayoutVars>
      </dgm:prSet>
      <dgm:spPr/>
      <dgm:t>
        <a:bodyPr/>
        <a:lstStyle/>
        <a:p>
          <a:endParaRPr lang="en-US"/>
        </a:p>
      </dgm:t>
    </dgm:pt>
    <dgm:pt modelId="{E7E39AEB-FD1B-154B-8FE5-D6BF77020861}" type="pres">
      <dgm:prSet presAssocID="{BC51FE9C-8358-4E47-B668-64A2A82B2484}" presName="tile2" presStyleLbl="node1" presStyleIdx="1" presStyleCnt="4"/>
      <dgm:spPr/>
      <dgm:t>
        <a:bodyPr/>
        <a:lstStyle/>
        <a:p>
          <a:endParaRPr lang="en-US"/>
        </a:p>
      </dgm:t>
    </dgm:pt>
    <dgm:pt modelId="{D9B9E37F-80B3-5E44-ABD7-C5F5FD109653}" type="pres">
      <dgm:prSet presAssocID="{BC51FE9C-8358-4E47-B668-64A2A82B2484}" presName="tile2text" presStyleLbl="node1" presStyleIdx="1" presStyleCnt="4">
        <dgm:presLayoutVars>
          <dgm:chMax val="0"/>
          <dgm:chPref val="0"/>
          <dgm:bulletEnabled val="1"/>
        </dgm:presLayoutVars>
      </dgm:prSet>
      <dgm:spPr/>
      <dgm:t>
        <a:bodyPr/>
        <a:lstStyle/>
        <a:p>
          <a:endParaRPr lang="en-US"/>
        </a:p>
      </dgm:t>
    </dgm:pt>
    <dgm:pt modelId="{43407B61-895A-B44E-97DE-AB0A8F5C08DB}" type="pres">
      <dgm:prSet presAssocID="{BC51FE9C-8358-4E47-B668-64A2A82B2484}" presName="tile3" presStyleLbl="node1" presStyleIdx="2" presStyleCnt="4"/>
      <dgm:spPr/>
      <dgm:t>
        <a:bodyPr/>
        <a:lstStyle/>
        <a:p>
          <a:endParaRPr lang="en-US"/>
        </a:p>
      </dgm:t>
    </dgm:pt>
    <dgm:pt modelId="{9936E082-767E-CF42-BC21-4787C601B2DE}" type="pres">
      <dgm:prSet presAssocID="{BC51FE9C-8358-4E47-B668-64A2A82B2484}" presName="tile3text" presStyleLbl="node1" presStyleIdx="2" presStyleCnt="4">
        <dgm:presLayoutVars>
          <dgm:chMax val="0"/>
          <dgm:chPref val="0"/>
          <dgm:bulletEnabled val="1"/>
        </dgm:presLayoutVars>
      </dgm:prSet>
      <dgm:spPr/>
      <dgm:t>
        <a:bodyPr/>
        <a:lstStyle/>
        <a:p>
          <a:endParaRPr lang="en-US"/>
        </a:p>
      </dgm:t>
    </dgm:pt>
    <dgm:pt modelId="{58C28D08-DA7F-FA42-BE48-ECD26547A646}" type="pres">
      <dgm:prSet presAssocID="{BC51FE9C-8358-4E47-B668-64A2A82B2484}" presName="tile4" presStyleLbl="node1" presStyleIdx="3" presStyleCnt="4"/>
      <dgm:spPr/>
      <dgm:t>
        <a:bodyPr/>
        <a:lstStyle/>
        <a:p>
          <a:endParaRPr lang="en-US"/>
        </a:p>
      </dgm:t>
    </dgm:pt>
    <dgm:pt modelId="{7176BE72-41F3-BE41-BA14-96AA265D0253}" type="pres">
      <dgm:prSet presAssocID="{BC51FE9C-8358-4E47-B668-64A2A82B2484}" presName="tile4text" presStyleLbl="node1" presStyleIdx="3" presStyleCnt="4">
        <dgm:presLayoutVars>
          <dgm:chMax val="0"/>
          <dgm:chPref val="0"/>
          <dgm:bulletEnabled val="1"/>
        </dgm:presLayoutVars>
      </dgm:prSet>
      <dgm:spPr/>
      <dgm:t>
        <a:bodyPr/>
        <a:lstStyle/>
        <a:p>
          <a:endParaRPr lang="en-US"/>
        </a:p>
      </dgm:t>
    </dgm:pt>
    <dgm:pt modelId="{945DFB8A-6EAC-AA4E-A333-0B6F1F59555B}" type="pres">
      <dgm:prSet presAssocID="{BC51FE9C-8358-4E47-B668-64A2A82B2484}" presName="centerTile" presStyleLbl="fgShp" presStyleIdx="0" presStyleCnt="1" custScaleX="157576" custScaleY="80000" custLinFactNeighborY="15805">
        <dgm:presLayoutVars>
          <dgm:chMax val="0"/>
          <dgm:chPref val="0"/>
        </dgm:presLayoutVars>
      </dgm:prSet>
      <dgm:spPr/>
      <dgm:t>
        <a:bodyPr/>
        <a:lstStyle/>
        <a:p>
          <a:endParaRPr lang="en-US"/>
        </a:p>
      </dgm:t>
    </dgm:pt>
  </dgm:ptLst>
  <dgm:cxnLst>
    <dgm:cxn modelId="{CCFA4F66-39A0-1D42-83CC-B18BC0E1B513}" srcId="{C3C08E78-F738-1245-A639-BA0122C72F27}" destId="{E9236419-B5D2-D14F-9BAE-00026818A703}" srcOrd="3" destOrd="0" parTransId="{4E7D7279-2A6A-814E-9E28-96F55BDD302B}" sibTransId="{06D12B79-A96F-9B4A-8494-91415E1556E2}"/>
    <dgm:cxn modelId="{BE6D65A8-99B4-3542-8DBC-EEA9E5BE2183}" type="presOf" srcId="{91176059-A218-7249-9826-98F163602134}" destId="{87D96414-FDA7-CD48-92CC-B4D81D2483AF}" srcOrd="0" destOrd="0" presId="urn:microsoft.com/office/officeart/2005/8/layout/matrix1"/>
    <dgm:cxn modelId="{A87359F7-3C97-8F41-AD9B-632F9C605B9D}" type="presOf" srcId="{E9236419-B5D2-D14F-9BAE-00026818A703}" destId="{58C28D08-DA7F-FA42-BE48-ECD26547A646}" srcOrd="0" destOrd="0" presId="urn:microsoft.com/office/officeart/2005/8/layout/matrix1"/>
    <dgm:cxn modelId="{E7E9CEFF-DCC3-0241-AEEC-BD18F692B7AA}" type="presOf" srcId="{1E12F5ED-793B-D54B-B3A8-A76E3E9DB9E6}" destId="{43407B61-895A-B44E-97DE-AB0A8F5C08DB}" srcOrd="0" destOrd="0" presId="urn:microsoft.com/office/officeart/2005/8/layout/matrix1"/>
    <dgm:cxn modelId="{398298A0-7540-5A4D-81F7-A2E63D810D18}" type="presOf" srcId="{91176059-A218-7249-9826-98F163602134}" destId="{9E75AE36-BE32-7D44-8D5F-CBA72AD712E4}" srcOrd="1" destOrd="0" presId="urn:microsoft.com/office/officeart/2005/8/layout/matrix1"/>
    <dgm:cxn modelId="{B6EEB63A-747D-E94D-B5B0-BDE33B1E6393}" srcId="{C3C08E78-F738-1245-A639-BA0122C72F27}" destId="{0C7E2804-E3BB-5648-A732-30E61C90A34C}" srcOrd="1" destOrd="0" parTransId="{F77F518E-7022-D04B-84AF-44CDAF1873F0}" sibTransId="{30C7CA3E-AEDE-C944-ADAD-2A2FBEF8DDD2}"/>
    <dgm:cxn modelId="{784CB4A3-A9BB-2C4B-BC31-5E633D6AFA23}" type="presOf" srcId="{1E12F5ED-793B-D54B-B3A8-A76E3E9DB9E6}" destId="{9936E082-767E-CF42-BC21-4787C601B2DE}" srcOrd="1" destOrd="0" presId="urn:microsoft.com/office/officeart/2005/8/layout/matrix1"/>
    <dgm:cxn modelId="{EB135A64-3380-D14C-A940-896E3CAA993D}" srcId="{C3C08E78-F738-1245-A639-BA0122C72F27}" destId="{91176059-A218-7249-9826-98F163602134}" srcOrd="0" destOrd="0" parTransId="{0B32E8D2-A5B0-E648-960B-6851F69670A2}" sibTransId="{7C4D907E-0B05-ED49-8267-89617909742F}"/>
    <dgm:cxn modelId="{200C6FDF-0304-2144-B43B-3CB3FD304E21}" type="presOf" srcId="{0C7E2804-E3BB-5648-A732-30E61C90A34C}" destId="{D9B9E37F-80B3-5E44-ABD7-C5F5FD109653}" srcOrd="1" destOrd="0" presId="urn:microsoft.com/office/officeart/2005/8/layout/matrix1"/>
    <dgm:cxn modelId="{0B935072-4531-744F-9C76-E3D20416BBEA}" srcId="{BC51FE9C-8358-4E47-B668-64A2A82B2484}" destId="{C3C08E78-F738-1245-A639-BA0122C72F27}" srcOrd="0" destOrd="0" parTransId="{BF3F16BC-60A1-4545-87F0-4458DB9935B5}" sibTransId="{957AA9D3-0173-0B44-8D67-E944252040B0}"/>
    <dgm:cxn modelId="{9E757DD3-10F2-8A47-A29D-4EAF1F5FA68C}" type="presOf" srcId="{BC51FE9C-8358-4E47-B668-64A2A82B2484}" destId="{9B8E041F-239E-504D-BA8E-F6DCF1AAE3F8}" srcOrd="0" destOrd="0" presId="urn:microsoft.com/office/officeart/2005/8/layout/matrix1"/>
    <dgm:cxn modelId="{9C89F9EA-F147-7B43-BA27-561A8C2E40ED}" type="presOf" srcId="{E9236419-B5D2-D14F-9BAE-00026818A703}" destId="{7176BE72-41F3-BE41-BA14-96AA265D0253}" srcOrd="1" destOrd="0" presId="urn:microsoft.com/office/officeart/2005/8/layout/matrix1"/>
    <dgm:cxn modelId="{FBC9390C-681B-C04B-89E6-E68CA7F282BE}" srcId="{C3C08E78-F738-1245-A639-BA0122C72F27}" destId="{1E12F5ED-793B-D54B-B3A8-A76E3E9DB9E6}" srcOrd="2" destOrd="0" parTransId="{63B9FB5A-6906-E944-B40B-3EF768CE0AA5}" sibTransId="{8FED713B-0093-F241-8244-EDE16F2BA7AF}"/>
    <dgm:cxn modelId="{2A14EE75-F236-FA46-92A4-33D3738B166B}" type="presOf" srcId="{C3C08E78-F738-1245-A639-BA0122C72F27}" destId="{945DFB8A-6EAC-AA4E-A333-0B6F1F59555B}" srcOrd="0" destOrd="0" presId="urn:microsoft.com/office/officeart/2005/8/layout/matrix1"/>
    <dgm:cxn modelId="{57D57E03-7155-734D-8D0E-9CC0E789D4CC}" type="presOf" srcId="{0C7E2804-E3BB-5648-A732-30E61C90A34C}" destId="{E7E39AEB-FD1B-154B-8FE5-D6BF77020861}" srcOrd="0" destOrd="0" presId="urn:microsoft.com/office/officeart/2005/8/layout/matrix1"/>
    <dgm:cxn modelId="{071CABBE-70FB-0F43-88E3-13C66A575D99}" type="presParOf" srcId="{9B8E041F-239E-504D-BA8E-F6DCF1AAE3F8}" destId="{BF296E6C-9B34-FE45-B60F-98B8B69EA124}" srcOrd="0" destOrd="0" presId="urn:microsoft.com/office/officeart/2005/8/layout/matrix1"/>
    <dgm:cxn modelId="{31988DB4-01D1-C648-B2D0-C4DD711904FC}" type="presParOf" srcId="{BF296E6C-9B34-FE45-B60F-98B8B69EA124}" destId="{87D96414-FDA7-CD48-92CC-B4D81D2483AF}" srcOrd="0" destOrd="0" presId="urn:microsoft.com/office/officeart/2005/8/layout/matrix1"/>
    <dgm:cxn modelId="{3AF4E0C6-B5A7-8D4C-87E4-EF918F8E2910}" type="presParOf" srcId="{BF296E6C-9B34-FE45-B60F-98B8B69EA124}" destId="{9E75AE36-BE32-7D44-8D5F-CBA72AD712E4}" srcOrd="1" destOrd="0" presId="urn:microsoft.com/office/officeart/2005/8/layout/matrix1"/>
    <dgm:cxn modelId="{621B9C26-E21E-ED42-80D1-AAE9208C2F5A}" type="presParOf" srcId="{BF296E6C-9B34-FE45-B60F-98B8B69EA124}" destId="{E7E39AEB-FD1B-154B-8FE5-D6BF77020861}" srcOrd="2" destOrd="0" presId="urn:microsoft.com/office/officeart/2005/8/layout/matrix1"/>
    <dgm:cxn modelId="{653E153B-0976-1F49-9861-FFDF60A41C9C}" type="presParOf" srcId="{BF296E6C-9B34-FE45-B60F-98B8B69EA124}" destId="{D9B9E37F-80B3-5E44-ABD7-C5F5FD109653}" srcOrd="3" destOrd="0" presId="urn:microsoft.com/office/officeart/2005/8/layout/matrix1"/>
    <dgm:cxn modelId="{880B3EBD-5C0A-AC4E-98DD-8224D5D3278B}" type="presParOf" srcId="{BF296E6C-9B34-FE45-B60F-98B8B69EA124}" destId="{43407B61-895A-B44E-97DE-AB0A8F5C08DB}" srcOrd="4" destOrd="0" presId="urn:microsoft.com/office/officeart/2005/8/layout/matrix1"/>
    <dgm:cxn modelId="{C5221D8F-8BE3-6743-86FB-D31DC8E90A9D}" type="presParOf" srcId="{BF296E6C-9B34-FE45-B60F-98B8B69EA124}" destId="{9936E082-767E-CF42-BC21-4787C601B2DE}" srcOrd="5" destOrd="0" presId="urn:microsoft.com/office/officeart/2005/8/layout/matrix1"/>
    <dgm:cxn modelId="{3EEF3683-F0BC-AC42-8B69-A88F9B00FFB9}" type="presParOf" srcId="{BF296E6C-9B34-FE45-B60F-98B8B69EA124}" destId="{58C28D08-DA7F-FA42-BE48-ECD26547A646}" srcOrd="6" destOrd="0" presId="urn:microsoft.com/office/officeart/2005/8/layout/matrix1"/>
    <dgm:cxn modelId="{455E305C-412D-2943-A76A-4803C561F181}" type="presParOf" srcId="{BF296E6C-9B34-FE45-B60F-98B8B69EA124}" destId="{7176BE72-41F3-BE41-BA14-96AA265D0253}" srcOrd="7" destOrd="0" presId="urn:microsoft.com/office/officeart/2005/8/layout/matrix1"/>
    <dgm:cxn modelId="{2DEF1BEC-4610-8343-AF7D-9957DAB5F58F}" type="presParOf" srcId="{9B8E041F-239E-504D-BA8E-F6DCF1AAE3F8}" destId="{945DFB8A-6EAC-AA4E-A333-0B6F1F59555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AE01E9A2-CCA2-41E2-8913-95AC8B7ACB69}" type="doc">
      <dgm:prSet loTypeId="urn:microsoft.com/office/officeart/2005/8/layout/target2" loCatId="relationship" qsTypeId="urn:microsoft.com/office/officeart/2005/8/quickstyle/3d3" qsCatId="3D" csTypeId="urn:microsoft.com/office/officeart/2005/8/colors/colorful2" csCatId="colorful" phldr="1"/>
      <dgm:spPr/>
      <dgm:t>
        <a:bodyPr/>
        <a:lstStyle/>
        <a:p>
          <a:endParaRPr lang="en-US"/>
        </a:p>
      </dgm:t>
    </dgm:pt>
    <dgm:pt modelId="{A26CB518-6C5D-4127-A4D0-C878855278F3}">
      <dgm:prSet custT="1"/>
      <dgm:spPr>
        <a:solidFill>
          <a:srgbClr val="800000"/>
        </a:solidFill>
      </dgm:spPr>
      <dgm:t>
        <a:bodyPr/>
        <a:lstStyle/>
        <a:p>
          <a:pPr algn="l" rtl="0"/>
          <a:r>
            <a:rPr lang="en-US" sz="4400" b="1" dirty="0" smtClean="0">
              <a:effectLst>
                <a:outerShdw blurRad="38100" dist="38100" dir="2700000" algn="tl">
                  <a:srgbClr val="000000">
                    <a:alpha val="43137"/>
                  </a:srgbClr>
                </a:outerShdw>
              </a:effectLst>
            </a:rPr>
            <a:t>Stakeholders</a:t>
          </a:r>
          <a:endParaRPr lang="en-US" sz="4400" b="1" dirty="0">
            <a:effectLst>
              <a:outerShdw blurRad="38100" dist="38100" dir="2700000" algn="tl">
                <a:srgbClr val="000000">
                  <a:alpha val="43137"/>
                </a:srgbClr>
              </a:outerShdw>
            </a:effectLst>
          </a:endParaRPr>
        </a:p>
      </dgm:t>
    </dgm:pt>
    <dgm:pt modelId="{6FA0617B-17B0-4C96-8C9B-4DF5ECD996D3}" type="parTrans" cxnId="{099F1380-479F-4E50-88B6-5F15DA97D518}">
      <dgm:prSet/>
      <dgm:spPr/>
      <dgm:t>
        <a:bodyPr/>
        <a:lstStyle/>
        <a:p>
          <a:endParaRPr lang="en-US"/>
        </a:p>
      </dgm:t>
    </dgm:pt>
    <dgm:pt modelId="{45C235DE-9C9C-444B-B4B0-B5A54204B57B}" type="sibTrans" cxnId="{099F1380-479F-4E50-88B6-5F15DA97D518}">
      <dgm:prSet/>
      <dgm:spPr/>
      <dgm:t>
        <a:bodyPr/>
        <a:lstStyle/>
        <a:p>
          <a:endParaRPr lang="en-US"/>
        </a:p>
      </dgm:t>
    </dgm:pt>
    <dgm:pt modelId="{A2A55370-6D7D-4654-8868-ED1031456465}">
      <dgm:prSet custT="1"/>
      <dgm:spPr>
        <a:solidFill>
          <a:schemeClr val="accent3">
            <a:lumMod val="75000"/>
          </a:schemeClr>
        </a:solidFill>
      </dgm:spPr>
      <dgm:t>
        <a:bodyPr/>
        <a:lstStyle/>
        <a:p>
          <a:pPr algn="l" rtl="0"/>
          <a:r>
            <a:rPr lang="en-US" sz="3200" b="1" dirty="0" smtClean="0">
              <a:effectLst>
                <a:outerShdw blurRad="38100" dist="38100" dir="2700000" algn="tl">
                  <a:srgbClr val="000000">
                    <a:alpha val="43137"/>
                  </a:srgbClr>
                </a:outerShdw>
              </a:effectLst>
            </a:rPr>
            <a:t>Each person who can be affected by a decision has a “stake” in that decision and a moral claim on the decision maker to make the decision wisely and ethically.</a:t>
          </a:r>
          <a:endParaRPr lang="en-US" sz="3200" b="1" dirty="0">
            <a:effectLst>
              <a:outerShdw blurRad="38100" dist="38100" dir="2700000" algn="tl">
                <a:srgbClr val="000000">
                  <a:alpha val="43137"/>
                </a:srgbClr>
              </a:outerShdw>
            </a:effectLst>
          </a:endParaRPr>
        </a:p>
      </dgm:t>
    </dgm:pt>
    <dgm:pt modelId="{157FF1F1-9BFE-4306-862D-2327873BF161}" type="parTrans" cxnId="{1C02B83A-9B9C-423A-B4C5-82CCA1F06C82}">
      <dgm:prSet/>
      <dgm:spPr/>
      <dgm:t>
        <a:bodyPr/>
        <a:lstStyle/>
        <a:p>
          <a:endParaRPr lang="en-US"/>
        </a:p>
      </dgm:t>
    </dgm:pt>
    <dgm:pt modelId="{13A5F21D-E273-4D88-8A6C-8F6FCE73333C}" type="sibTrans" cxnId="{1C02B83A-9B9C-423A-B4C5-82CCA1F06C82}">
      <dgm:prSet/>
      <dgm:spPr/>
      <dgm:t>
        <a:bodyPr/>
        <a:lstStyle/>
        <a:p>
          <a:endParaRPr lang="en-US"/>
        </a:p>
      </dgm:t>
    </dgm:pt>
    <dgm:pt modelId="{F0D85F96-AC16-41E4-B2F8-97FBEC6B9DDD}" type="pres">
      <dgm:prSet presAssocID="{AE01E9A2-CCA2-41E2-8913-95AC8B7ACB69}" presName="Name0" presStyleCnt="0">
        <dgm:presLayoutVars>
          <dgm:chMax val="3"/>
          <dgm:chPref val="1"/>
          <dgm:dir/>
          <dgm:animLvl val="lvl"/>
          <dgm:resizeHandles/>
        </dgm:presLayoutVars>
      </dgm:prSet>
      <dgm:spPr/>
      <dgm:t>
        <a:bodyPr/>
        <a:lstStyle/>
        <a:p>
          <a:endParaRPr lang="en-US"/>
        </a:p>
      </dgm:t>
    </dgm:pt>
    <dgm:pt modelId="{AA2D8FDB-3A70-4D15-9880-535857A3F2AE}" type="pres">
      <dgm:prSet presAssocID="{AE01E9A2-CCA2-41E2-8913-95AC8B7ACB69}" presName="outerBox" presStyleCnt="0"/>
      <dgm:spPr/>
      <dgm:t>
        <a:bodyPr/>
        <a:lstStyle/>
        <a:p>
          <a:endParaRPr lang="en-US"/>
        </a:p>
      </dgm:t>
    </dgm:pt>
    <dgm:pt modelId="{A3118B9A-2262-43CF-B81F-127F52FBEC63}" type="pres">
      <dgm:prSet presAssocID="{AE01E9A2-CCA2-41E2-8913-95AC8B7ACB69}" presName="outerBoxParent" presStyleLbl="node1" presStyleIdx="0" presStyleCnt="2"/>
      <dgm:spPr/>
      <dgm:t>
        <a:bodyPr/>
        <a:lstStyle/>
        <a:p>
          <a:endParaRPr lang="en-US"/>
        </a:p>
      </dgm:t>
    </dgm:pt>
    <dgm:pt modelId="{C5ACD47D-7FD6-423F-BA83-4E2B6CE7A4CC}" type="pres">
      <dgm:prSet presAssocID="{AE01E9A2-CCA2-41E2-8913-95AC8B7ACB69}" presName="outerBoxChildren" presStyleCnt="0"/>
      <dgm:spPr/>
      <dgm:t>
        <a:bodyPr/>
        <a:lstStyle/>
        <a:p>
          <a:endParaRPr lang="en-US"/>
        </a:p>
      </dgm:t>
    </dgm:pt>
    <dgm:pt modelId="{3505E8C1-8C5F-4CC1-A598-BC1AA04E74BC}" type="pres">
      <dgm:prSet presAssocID="{AE01E9A2-CCA2-41E2-8913-95AC8B7ACB69}" presName="middleBox" presStyleCnt="0"/>
      <dgm:spPr/>
      <dgm:t>
        <a:bodyPr/>
        <a:lstStyle/>
        <a:p>
          <a:endParaRPr lang="en-US"/>
        </a:p>
      </dgm:t>
    </dgm:pt>
    <dgm:pt modelId="{6A9CA37C-F924-47AF-A143-B564BBB06A3B}" type="pres">
      <dgm:prSet presAssocID="{AE01E9A2-CCA2-41E2-8913-95AC8B7ACB69}" presName="middleBoxParent" presStyleLbl="node1" presStyleIdx="1" presStyleCnt="2"/>
      <dgm:spPr/>
      <dgm:t>
        <a:bodyPr/>
        <a:lstStyle/>
        <a:p>
          <a:endParaRPr lang="en-US"/>
        </a:p>
      </dgm:t>
    </dgm:pt>
    <dgm:pt modelId="{FDF42ED3-5FC4-4F23-A811-025531153A4C}" type="pres">
      <dgm:prSet presAssocID="{AE01E9A2-CCA2-41E2-8913-95AC8B7ACB69}" presName="middleBoxChildren" presStyleCnt="0"/>
      <dgm:spPr/>
      <dgm:t>
        <a:bodyPr/>
        <a:lstStyle/>
        <a:p>
          <a:endParaRPr lang="en-US"/>
        </a:p>
      </dgm:t>
    </dgm:pt>
  </dgm:ptLst>
  <dgm:cxnLst>
    <dgm:cxn modelId="{1C02B83A-9B9C-423A-B4C5-82CCA1F06C82}" srcId="{AE01E9A2-CCA2-41E2-8913-95AC8B7ACB69}" destId="{A2A55370-6D7D-4654-8868-ED1031456465}" srcOrd="1" destOrd="0" parTransId="{157FF1F1-9BFE-4306-862D-2327873BF161}" sibTransId="{13A5F21D-E273-4D88-8A6C-8F6FCE73333C}"/>
    <dgm:cxn modelId="{099F1380-479F-4E50-88B6-5F15DA97D518}" srcId="{AE01E9A2-CCA2-41E2-8913-95AC8B7ACB69}" destId="{A26CB518-6C5D-4127-A4D0-C878855278F3}" srcOrd="0" destOrd="0" parTransId="{6FA0617B-17B0-4C96-8C9B-4DF5ECD996D3}" sibTransId="{45C235DE-9C9C-444B-B4B0-B5A54204B57B}"/>
    <dgm:cxn modelId="{2D14E2B9-BBF9-BA43-9D5A-E6180970D935}" type="presOf" srcId="{A26CB518-6C5D-4127-A4D0-C878855278F3}" destId="{A3118B9A-2262-43CF-B81F-127F52FBEC63}" srcOrd="0" destOrd="0" presId="urn:microsoft.com/office/officeart/2005/8/layout/target2"/>
    <dgm:cxn modelId="{DB50FCB7-39B2-D446-ACCD-8B12C81B6797}" type="presOf" srcId="{A2A55370-6D7D-4654-8868-ED1031456465}" destId="{6A9CA37C-F924-47AF-A143-B564BBB06A3B}" srcOrd="0" destOrd="0" presId="urn:microsoft.com/office/officeart/2005/8/layout/target2"/>
    <dgm:cxn modelId="{8DACD4AE-6037-B745-82E7-263C8550B3E6}" type="presOf" srcId="{AE01E9A2-CCA2-41E2-8913-95AC8B7ACB69}" destId="{F0D85F96-AC16-41E4-B2F8-97FBEC6B9DDD}" srcOrd="0" destOrd="0" presId="urn:microsoft.com/office/officeart/2005/8/layout/target2"/>
    <dgm:cxn modelId="{392C471C-39DD-5D45-9CB6-7B33BD26D8EB}" type="presParOf" srcId="{F0D85F96-AC16-41E4-B2F8-97FBEC6B9DDD}" destId="{AA2D8FDB-3A70-4D15-9880-535857A3F2AE}" srcOrd="0" destOrd="0" presId="urn:microsoft.com/office/officeart/2005/8/layout/target2"/>
    <dgm:cxn modelId="{9ACB5B9D-73DB-3A4B-B2E2-5325A4C07866}" type="presParOf" srcId="{AA2D8FDB-3A70-4D15-9880-535857A3F2AE}" destId="{A3118B9A-2262-43CF-B81F-127F52FBEC63}" srcOrd="0" destOrd="0" presId="urn:microsoft.com/office/officeart/2005/8/layout/target2"/>
    <dgm:cxn modelId="{75EDE48D-629E-C74B-8762-449CB8F3159E}" type="presParOf" srcId="{AA2D8FDB-3A70-4D15-9880-535857A3F2AE}" destId="{C5ACD47D-7FD6-423F-BA83-4E2B6CE7A4CC}" srcOrd="1" destOrd="0" presId="urn:microsoft.com/office/officeart/2005/8/layout/target2"/>
    <dgm:cxn modelId="{172D5BA7-0DE2-DE4B-B234-605FE17D54E4}" type="presParOf" srcId="{F0D85F96-AC16-41E4-B2F8-97FBEC6B9DDD}" destId="{3505E8C1-8C5F-4CC1-A598-BC1AA04E74BC}" srcOrd="1" destOrd="0" presId="urn:microsoft.com/office/officeart/2005/8/layout/target2"/>
    <dgm:cxn modelId="{D12BA3F8-B890-DC47-9BC5-486269878D1B}" type="presParOf" srcId="{3505E8C1-8C5F-4CC1-A598-BC1AA04E74BC}" destId="{6A9CA37C-F924-47AF-A143-B564BBB06A3B}" srcOrd="0" destOrd="0" presId="urn:microsoft.com/office/officeart/2005/8/layout/target2"/>
    <dgm:cxn modelId="{1FD0D385-E6A1-9844-8085-8F2746F2E683}" type="presParOf" srcId="{3505E8C1-8C5F-4CC1-A598-BC1AA04E74BC}" destId="{FDF42ED3-5FC4-4F23-A811-025531153A4C}"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750ABC4A-92E8-470C-9135-C42D395CF6E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252FB31C-084B-4481-A206-E2372B004BEE}">
      <dgm:prSet custT="1"/>
      <dgm:spPr/>
      <dgm:t>
        <a:bodyPr/>
        <a:lstStyle/>
        <a:p>
          <a:pPr algn="ctr" rtl="0">
            <a:lnSpc>
              <a:spcPct val="100000"/>
            </a:lnSpc>
          </a:pPr>
          <a:r>
            <a:rPr lang="en-US" sz="2800" b="1" dirty="0" smtClean="0">
              <a:effectLst>
                <a:outerShdw blurRad="38100" dist="38100" dir="2700000" algn="tl">
                  <a:srgbClr val="000000">
                    <a:alpha val="43137"/>
                  </a:srgbClr>
                </a:outerShdw>
              </a:effectLst>
            </a:rPr>
            <a:t>CHOICES HAVE CONSEQUENCES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Everyone affected by a decision is a stakeholder in that decision</a:t>
          </a:r>
          <a:r>
            <a:rPr lang="en-US" sz="2700" b="1" dirty="0" smtClean="0"/>
            <a:t>.</a:t>
          </a:r>
          <a:endParaRPr lang="en-US" sz="2700" dirty="0"/>
        </a:p>
      </dgm:t>
    </dgm:pt>
    <dgm:pt modelId="{42F0C120-7197-45EF-9A94-038610D8314C}" type="parTrans" cxnId="{B16B513A-1BA4-4385-8341-ABEC15BC0AF3}">
      <dgm:prSet/>
      <dgm:spPr/>
      <dgm:t>
        <a:bodyPr/>
        <a:lstStyle/>
        <a:p>
          <a:endParaRPr lang="en-US"/>
        </a:p>
      </dgm:t>
    </dgm:pt>
    <dgm:pt modelId="{AA00D408-648C-4E6F-89B9-325D15C5862F}" type="sibTrans" cxnId="{B16B513A-1BA4-4385-8341-ABEC15BC0AF3}">
      <dgm:prSet/>
      <dgm:spPr/>
      <dgm:t>
        <a:bodyPr/>
        <a:lstStyle/>
        <a:p>
          <a:endParaRPr lang="en-US"/>
        </a:p>
      </dgm:t>
    </dgm:pt>
    <dgm:pt modelId="{D78E991B-73CB-41BE-A7CB-0AB19315CFB4}" type="pres">
      <dgm:prSet presAssocID="{750ABC4A-92E8-470C-9135-C42D395CF6EE}" presName="linear" presStyleCnt="0">
        <dgm:presLayoutVars>
          <dgm:animLvl val="lvl"/>
          <dgm:resizeHandles val="exact"/>
        </dgm:presLayoutVars>
      </dgm:prSet>
      <dgm:spPr/>
      <dgm:t>
        <a:bodyPr/>
        <a:lstStyle/>
        <a:p>
          <a:endParaRPr lang="en-US"/>
        </a:p>
      </dgm:t>
    </dgm:pt>
    <dgm:pt modelId="{FE25999F-A46C-4550-8EA7-AC19052D907A}" type="pres">
      <dgm:prSet presAssocID="{252FB31C-084B-4481-A206-E2372B004BEE}" presName="parentText" presStyleLbl="node1" presStyleIdx="0" presStyleCnt="1">
        <dgm:presLayoutVars>
          <dgm:chMax val="0"/>
          <dgm:bulletEnabled val="1"/>
        </dgm:presLayoutVars>
      </dgm:prSet>
      <dgm:spPr/>
      <dgm:t>
        <a:bodyPr/>
        <a:lstStyle/>
        <a:p>
          <a:endParaRPr lang="en-US"/>
        </a:p>
      </dgm:t>
    </dgm:pt>
  </dgm:ptLst>
  <dgm:cxnLst>
    <dgm:cxn modelId="{B16B513A-1BA4-4385-8341-ABEC15BC0AF3}" srcId="{750ABC4A-92E8-470C-9135-C42D395CF6EE}" destId="{252FB31C-084B-4481-A206-E2372B004BEE}" srcOrd="0" destOrd="0" parTransId="{42F0C120-7197-45EF-9A94-038610D8314C}" sibTransId="{AA00D408-648C-4E6F-89B9-325D15C5862F}"/>
    <dgm:cxn modelId="{7EAD967B-572B-C347-A79C-DD512B14712A}" type="presOf" srcId="{750ABC4A-92E8-470C-9135-C42D395CF6EE}" destId="{D78E991B-73CB-41BE-A7CB-0AB19315CFB4}" srcOrd="0" destOrd="0" presId="urn:microsoft.com/office/officeart/2005/8/layout/vList2"/>
    <dgm:cxn modelId="{AEC58456-A5AC-9E40-9D9B-C404942C4076}" type="presOf" srcId="{252FB31C-084B-4481-A206-E2372B004BEE}" destId="{FE25999F-A46C-4550-8EA7-AC19052D907A}" srcOrd="0" destOrd="0" presId="urn:microsoft.com/office/officeart/2005/8/layout/vList2"/>
    <dgm:cxn modelId="{89969446-69CB-594B-8C5B-BD6456AE1F26}" type="presParOf" srcId="{D78E991B-73CB-41BE-A7CB-0AB19315CFB4}" destId="{FE25999F-A46C-4550-8EA7-AC19052D907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E88558-4758-4E19-B4EE-F0DD6ECBF5D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83151A6-8636-4C1A-96A7-E6CF22E32CDF}">
      <dgm:prSet custT="1"/>
      <dgm:spPr/>
      <dgm:t>
        <a:bodyPr/>
        <a:lstStyle/>
        <a:p>
          <a:pPr algn="ctr" rtl="0"/>
          <a:r>
            <a:rPr lang="en-US" sz="3200" b="1" dirty="0" smtClean="0"/>
            <a:t>How are values instilled or adopted?</a:t>
          </a:r>
          <a:endParaRPr lang="en-US" sz="3200" dirty="0"/>
        </a:p>
      </dgm:t>
    </dgm:pt>
    <dgm:pt modelId="{A57FF104-944D-490C-B4BA-8D31C0DFCFB9}" type="parTrans" cxnId="{FA6A1F5A-7625-4062-ADB4-40E5BF2D2F0E}">
      <dgm:prSet/>
      <dgm:spPr/>
      <dgm:t>
        <a:bodyPr/>
        <a:lstStyle/>
        <a:p>
          <a:endParaRPr lang="en-US"/>
        </a:p>
      </dgm:t>
    </dgm:pt>
    <dgm:pt modelId="{78CAEA38-4827-4C46-AE42-9C7797FE6B68}" type="sibTrans" cxnId="{FA6A1F5A-7625-4062-ADB4-40E5BF2D2F0E}">
      <dgm:prSet/>
      <dgm:spPr/>
      <dgm:t>
        <a:bodyPr/>
        <a:lstStyle/>
        <a:p>
          <a:endParaRPr lang="en-US"/>
        </a:p>
      </dgm:t>
    </dgm:pt>
    <dgm:pt modelId="{C4EE588B-7CB8-4F50-821A-7FBD19F01AC2}" type="pres">
      <dgm:prSet presAssocID="{99E88558-4758-4E19-B4EE-F0DD6ECBF5D9}" presName="linear" presStyleCnt="0">
        <dgm:presLayoutVars>
          <dgm:animLvl val="lvl"/>
          <dgm:resizeHandles val="exact"/>
        </dgm:presLayoutVars>
      </dgm:prSet>
      <dgm:spPr/>
      <dgm:t>
        <a:bodyPr/>
        <a:lstStyle/>
        <a:p>
          <a:endParaRPr lang="en-US"/>
        </a:p>
      </dgm:t>
    </dgm:pt>
    <dgm:pt modelId="{B258B229-1123-4F34-A09F-01679AC6D104}" type="pres">
      <dgm:prSet presAssocID="{583151A6-8636-4C1A-96A7-E6CF22E32CDF}" presName="parentText" presStyleLbl="node1" presStyleIdx="0" presStyleCnt="1">
        <dgm:presLayoutVars>
          <dgm:chMax val="0"/>
          <dgm:bulletEnabled val="1"/>
        </dgm:presLayoutVars>
      </dgm:prSet>
      <dgm:spPr/>
      <dgm:t>
        <a:bodyPr/>
        <a:lstStyle/>
        <a:p>
          <a:endParaRPr lang="en-US"/>
        </a:p>
      </dgm:t>
    </dgm:pt>
  </dgm:ptLst>
  <dgm:cxnLst>
    <dgm:cxn modelId="{117F96F2-4AEA-1B45-9541-AA3A404175B2}" type="presOf" srcId="{583151A6-8636-4C1A-96A7-E6CF22E32CDF}" destId="{B258B229-1123-4F34-A09F-01679AC6D104}" srcOrd="0" destOrd="0" presId="urn:microsoft.com/office/officeart/2005/8/layout/vList2"/>
    <dgm:cxn modelId="{26DCB954-EA1A-824B-982D-83197FC18CEA}" type="presOf" srcId="{99E88558-4758-4E19-B4EE-F0DD6ECBF5D9}" destId="{C4EE588B-7CB8-4F50-821A-7FBD19F01AC2}" srcOrd="0" destOrd="0" presId="urn:microsoft.com/office/officeart/2005/8/layout/vList2"/>
    <dgm:cxn modelId="{FA6A1F5A-7625-4062-ADB4-40E5BF2D2F0E}" srcId="{99E88558-4758-4E19-B4EE-F0DD6ECBF5D9}" destId="{583151A6-8636-4C1A-96A7-E6CF22E32CDF}" srcOrd="0" destOrd="0" parTransId="{A57FF104-944D-490C-B4BA-8D31C0DFCFB9}" sibTransId="{78CAEA38-4827-4C46-AE42-9C7797FE6B68}"/>
    <dgm:cxn modelId="{34954136-CF9B-7A48-A764-D5B3A71D2F87}" type="presParOf" srcId="{C4EE588B-7CB8-4F50-821A-7FBD19F01AC2}" destId="{B258B229-1123-4F34-A09F-01679AC6D10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72A15093-BC3F-4164-83BE-92A654989D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40F728-19FB-480A-83D1-42CFF8B08699}">
      <dgm:prSet custT="1"/>
      <dgm:spPr/>
      <dgm:t>
        <a:bodyPr/>
        <a:lstStyle/>
        <a:p>
          <a:pPr algn="ctr" rtl="0"/>
          <a:r>
            <a:rPr lang="en-US" sz="3600" b="1" dirty="0" smtClean="0">
              <a:effectLst>
                <a:outerShdw blurRad="38100" dist="38100" dir="2700000" algn="tl">
                  <a:srgbClr val="000000">
                    <a:alpha val="43137"/>
                  </a:srgbClr>
                </a:outerShdw>
              </a:effectLst>
            </a:rPr>
            <a:t>Aspects of an Exemplary Decision</a:t>
          </a:r>
          <a:endParaRPr lang="en-US" sz="3600" dirty="0">
            <a:effectLst>
              <a:outerShdw blurRad="38100" dist="38100" dir="2700000" algn="tl">
                <a:srgbClr val="000000">
                  <a:alpha val="43137"/>
                </a:srgbClr>
              </a:outerShdw>
            </a:effectLst>
          </a:endParaRPr>
        </a:p>
      </dgm:t>
    </dgm:pt>
    <dgm:pt modelId="{A71B943C-C352-4F13-B3BF-FEDDA7FFE89E}" type="parTrans" cxnId="{6D814E1C-C279-4F4B-AD3B-0EF59E03565C}">
      <dgm:prSet/>
      <dgm:spPr/>
      <dgm:t>
        <a:bodyPr/>
        <a:lstStyle/>
        <a:p>
          <a:endParaRPr lang="en-US"/>
        </a:p>
      </dgm:t>
    </dgm:pt>
    <dgm:pt modelId="{D307DB09-8A63-406A-B989-7AE41A34E7DB}" type="sibTrans" cxnId="{6D814E1C-C279-4F4B-AD3B-0EF59E03565C}">
      <dgm:prSet/>
      <dgm:spPr/>
      <dgm:t>
        <a:bodyPr/>
        <a:lstStyle/>
        <a:p>
          <a:endParaRPr lang="en-US"/>
        </a:p>
      </dgm:t>
    </dgm:pt>
    <dgm:pt modelId="{A93AA236-0335-4050-9E2A-704084A28254}" type="pres">
      <dgm:prSet presAssocID="{72A15093-BC3F-4164-83BE-92A654989DE2}" presName="linear" presStyleCnt="0">
        <dgm:presLayoutVars>
          <dgm:animLvl val="lvl"/>
          <dgm:resizeHandles val="exact"/>
        </dgm:presLayoutVars>
      </dgm:prSet>
      <dgm:spPr/>
      <dgm:t>
        <a:bodyPr/>
        <a:lstStyle/>
        <a:p>
          <a:endParaRPr lang="en-US"/>
        </a:p>
      </dgm:t>
    </dgm:pt>
    <dgm:pt modelId="{16490908-9F60-457E-9A01-FE8B235057BE}" type="pres">
      <dgm:prSet presAssocID="{0E40F728-19FB-480A-83D1-42CFF8B08699}" presName="parentText" presStyleLbl="node1" presStyleIdx="0" presStyleCnt="1">
        <dgm:presLayoutVars>
          <dgm:chMax val="0"/>
          <dgm:bulletEnabled val="1"/>
        </dgm:presLayoutVars>
      </dgm:prSet>
      <dgm:spPr/>
      <dgm:t>
        <a:bodyPr/>
        <a:lstStyle/>
        <a:p>
          <a:endParaRPr lang="en-US"/>
        </a:p>
      </dgm:t>
    </dgm:pt>
  </dgm:ptLst>
  <dgm:cxnLst>
    <dgm:cxn modelId="{6D814E1C-C279-4F4B-AD3B-0EF59E03565C}" srcId="{72A15093-BC3F-4164-83BE-92A654989DE2}" destId="{0E40F728-19FB-480A-83D1-42CFF8B08699}" srcOrd="0" destOrd="0" parTransId="{A71B943C-C352-4F13-B3BF-FEDDA7FFE89E}" sibTransId="{D307DB09-8A63-406A-B989-7AE41A34E7DB}"/>
    <dgm:cxn modelId="{63B10208-785F-3249-90E2-BCC7C951AF57}" type="presOf" srcId="{0E40F728-19FB-480A-83D1-42CFF8B08699}" destId="{16490908-9F60-457E-9A01-FE8B235057BE}" srcOrd="0" destOrd="0" presId="urn:microsoft.com/office/officeart/2005/8/layout/vList2"/>
    <dgm:cxn modelId="{C27B92EB-6CC6-C145-8A3B-A3ABE52DEAEC}" type="presOf" srcId="{72A15093-BC3F-4164-83BE-92A654989DE2}" destId="{A93AA236-0335-4050-9E2A-704084A28254}" srcOrd="0" destOrd="0" presId="urn:microsoft.com/office/officeart/2005/8/layout/vList2"/>
    <dgm:cxn modelId="{396499BA-C2A4-1E44-8240-0FDAB1E31F21}" type="presParOf" srcId="{A93AA236-0335-4050-9E2A-704084A28254}" destId="{16490908-9F60-457E-9A01-FE8B235057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D5E22813-E91C-4DE9-A049-46A8903EAE95}"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B6BCCCD1-EFA7-41DC-B6C0-140CDE0D460E}">
      <dgm:prSet/>
      <dgm:spPr/>
      <dgm:t>
        <a:bodyPr/>
        <a:lstStyle/>
        <a:p>
          <a:pPr rtl="0"/>
          <a:r>
            <a:rPr lang="en-US" b="1" dirty="0" smtClean="0">
              <a:effectLst>
                <a:outerShdw blurRad="38100" dist="38100" dir="2700000" algn="tl">
                  <a:srgbClr val="000000">
                    <a:alpha val="43137"/>
                  </a:srgbClr>
                </a:outerShdw>
              </a:effectLst>
            </a:rPr>
            <a:t>Based on sufficient reliable information</a:t>
          </a:r>
          <a:endParaRPr lang="en-US" dirty="0">
            <a:effectLst>
              <a:outerShdw blurRad="38100" dist="38100" dir="2700000" algn="tl">
                <a:srgbClr val="000000">
                  <a:alpha val="43137"/>
                </a:srgbClr>
              </a:outerShdw>
            </a:effectLst>
          </a:endParaRPr>
        </a:p>
      </dgm:t>
    </dgm:pt>
    <dgm:pt modelId="{CFB5E0A5-ADAA-45E9-A1E9-C418B718EBB7}" type="parTrans" cxnId="{CAFCEA15-B882-4EC6-8283-5DE90D3FF597}">
      <dgm:prSet/>
      <dgm:spPr/>
      <dgm:t>
        <a:bodyPr/>
        <a:lstStyle/>
        <a:p>
          <a:endParaRPr lang="en-US"/>
        </a:p>
      </dgm:t>
    </dgm:pt>
    <dgm:pt modelId="{CDFF121E-AABF-40D1-81B6-A86A0BE00032}" type="sibTrans" cxnId="{CAFCEA15-B882-4EC6-8283-5DE90D3FF597}">
      <dgm:prSet/>
      <dgm:spPr/>
      <dgm:t>
        <a:bodyPr/>
        <a:lstStyle/>
        <a:p>
          <a:endParaRPr lang="en-US"/>
        </a:p>
      </dgm:t>
    </dgm:pt>
    <dgm:pt modelId="{C119D837-7913-4CF2-A19C-6140922013A4}">
      <dgm:prSet/>
      <dgm:spPr/>
      <dgm:t>
        <a:bodyPr/>
        <a:lstStyle/>
        <a:p>
          <a:pPr rtl="0"/>
          <a:r>
            <a:rPr lang="en-US" b="1" dirty="0" smtClean="0">
              <a:effectLst>
                <a:outerShdw blurRad="38100" dist="38100" dir="2700000" algn="tl">
                  <a:srgbClr val="000000">
                    <a:alpha val="43137"/>
                  </a:srgbClr>
                </a:outerShdw>
              </a:effectLst>
            </a:rPr>
            <a:t>Effectively accomplishes the decision-maker’s objectives</a:t>
          </a:r>
          <a:endParaRPr lang="en-US" dirty="0">
            <a:effectLst>
              <a:outerShdw blurRad="38100" dist="38100" dir="2700000" algn="tl">
                <a:srgbClr val="000000">
                  <a:alpha val="43137"/>
                </a:srgbClr>
              </a:outerShdw>
            </a:effectLst>
          </a:endParaRPr>
        </a:p>
      </dgm:t>
    </dgm:pt>
    <dgm:pt modelId="{4C8D6200-9152-41C4-BBB8-5035BC6DF95E}" type="parTrans" cxnId="{F1CC4C26-9BC2-4D2E-A7F3-3CAF6294CB52}">
      <dgm:prSet/>
      <dgm:spPr/>
      <dgm:t>
        <a:bodyPr/>
        <a:lstStyle/>
        <a:p>
          <a:endParaRPr lang="en-US"/>
        </a:p>
      </dgm:t>
    </dgm:pt>
    <dgm:pt modelId="{0EAF472E-1202-44A6-A12C-0794E2718C46}" type="sibTrans" cxnId="{F1CC4C26-9BC2-4D2E-A7F3-3CAF6294CB52}">
      <dgm:prSet/>
      <dgm:spPr/>
      <dgm:t>
        <a:bodyPr/>
        <a:lstStyle/>
        <a:p>
          <a:endParaRPr lang="en-US"/>
        </a:p>
      </dgm:t>
    </dgm:pt>
    <dgm:pt modelId="{98A8B38A-5F1C-47AC-8F56-6144FF09BB70}">
      <dgm:prSet custT="1"/>
      <dgm:spPr/>
      <dgm:t>
        <a:bodyPr/>
        <a:lstStyle/>
        <a:p>
          <a:pPr rtl="0"/>
          <a:r>
            <a:rPr lang="en-US" sz="2000" b="0" dirty="0" smtClean="0"/>
            <a:t>Efficient</a:t>
          </a:r>
          <a:endParaRPr lang="en-US" sz="2000" b="0" dirty="0"/>
        </a:p>
      </dgm:t>
    </dgm:pt>
    <dgm:pt modelId="{BCE8B506-147E-4C66-ACD8-2AA8C0C2B97E}" type="parTrans" cxnId="{45999D98-5BC9-4709-AA33-A093E9203856}">
      <dgm:prSet/>
      <dgm:spPr/>
      <dgm:t>
        <a:bodyPr/>
        <a:lstStyle/>
        <a:p>
          <a:endParaRPr lang="en-US"/>
        </a:p>
      </dgm:t>
    </dgm:pt>
    <dgm:pt modelId="{67B80BA9-25CC-4921-BDBA-34AB1B4E970F}" type="sibTrans" cxnId="{45999D98-5BC9-4709-AA33-A093E9203856}">
      <dgm:prSet/>
      <dgm:spPr/>
      <dgm:t>
        <a:bodyPr/>
        <a:lstStyle/>
        <a:p>
          <a:endParaRPr lang="en-US"/>
        </a:p>
      </dgm:t>
    </dgm:pt>
    <dgm:pt modelId="{E7D1AF9E-0615-44DA-BF92-BE75C4B74CA8}">
      <dgm:prSet custT="1"/>
      <dgm:spPr/>
      <dgm:t>
        <a:bodyPr/>
        <a:lstStyle/>
        <a:p>
          <a:pPr rtl="0"/>
          <a:r>
            <a:rPr lang="en-US" sz="2000" b="0" dirty="0" smtClean="0"/>
            <a:t>Avoids unintended consequences </a:t>
          </a:r>
          <a:endParaRPr lang="en-US" sz="2000" b="0" dirty="0"/>
        </a:p>
      </dgm:t>
    </dgm:pt>
    <dgm:pt modelId="{C8094B67-715B-470F-A588-6E3C9F43752E}" type="parTrans" cxnId="{DF4C34FE-120B-4627-8B5E-99C938312C6C}">
      <dgm:prSet/>
      <dgm:spPr/>
      <dgm:t>
        <a:bodyPr/>
        <a:lstStyle/>
        <a:p>
          <a:endParaRPr lang="en-US"/>
        </a:p>
      </dgm:t>
    </dgm:pt>
    <dgm:pt modelId="{62D9BFA3-63BA-47A3-8986-71565CBDA344}" type="sibTrans" cxnId="{DF4C34FE-120B-4627-8B5E-99C938312C6C}">
      <dgm:prSet/>
      <dgm:spPr/>
      <dgm:t>
        <a:bodyPr/>
        <a:lstStyle/>
        <a:p>
          <a:endParaRPr lang="en-US"/>
        </a:p>
      </dgm:t>
    </dgm:pt>
    <dgm:pt modelId="{45EEAC99-2D50-4BA2-88D1-F9D3D41B8D24}">
      <dgm:prSet custT="1"/>
      <dgm:spPr/>
      <dgm:t>
        <a:bodyPr/>
        <a:lstStyle/>
        <a:p>
          <a:pPr rtl="0"/>
          <a:r>
            <a:rPr lang="en-US" sz="2000" b="0" dirty="0" smtClean="0"/>
            <a:t>Results in the most good and the least harm to each stakeholder</a:t>
          </a:r>
          <a:r>
            <a:rPr lang="en-US" sz="1800" b="0" dirty="0" smtClean="0"/>
            <a:t>.</a:t>
          </a:r>
          <a:endParaRPr lang="en-US" sz="1800" b="0" dirty="0"/>
        </a:p>
      </dgm:t>
    </dgm:pt>
    <dgm:pt modelId="{A0FEFF2F-8D13-43B2-9219-E290DE3CB38A}" type="parTrans" cxnId="{3BF42C25-39BF-417B-A042-6F17481641E0}">
      <dgm:prSet/>
      <dgm:spPr/>
      <dgm:t>
        <a:bodyPr/>
        <a:lstStyle/>
        <a:p>
          <a:endParaRPr lang="en-US"/>
        </a:p>
      </dgm:t>
    </dgm:pt>
    <dgm:pt modelId="{481E724B-A91A-4296-B678-594DBBB5AAC7}" type="sibTrans" cxnId="{3BF42C25-39BF-417B-A042-6F17481641E0}">
      <dgm:prSet/>
      <dgm:spPr/>
      <dgm:t>
        <a:bodyPr/>
        <a:lstStyle/>
        <a:p>
          <a:endParaRPr lang="en-US"/>
        </a:p>
      </dgm:t>
    </dgm:pt>
    <dgm:pt modelId="{C0888DF8-F865-45C3-9669-F5A791A0CB38}">
      <dgm:prSet/>
      <dgm:spPr>
        <a:solidFill>
          <a:srgbClr val="008000"/>
        </a:solidFill>
      </dgm:spPr>
      <dgm:t>
        <a:bodyPr/>
        <a:lstStyle/>
        <a:p>
          <a:pPr rtl="0"/>
          <a:r>
            <a:rPr lang="en-US" b="1" dirty="0" smtClean="0">
              <a:effectLst>
                <a:outerShdw blurRad="38100" dist="38100" dir="2700000" algn="tl">
                  <a:srgbClr val="000000">
                    <a:alpha val="43137"/>
                  </a:srgbClr>
                </a:outerShdw>
              </a:effectLst>
            </a:rPr>
            <a:t>Is and appears to be ethical</a:t>
          </a:r>
          <a:endParaRPr lang="en-US" dirty="0">
            <a:effectLst>
              <a:outerShdw blurRad="38100" dist="38100" dir="2700000" algn="tl">
                <a:srgbClr val="000000">
                  <a:alpha val="43137"/>
                </a:srgbClr>
              </a:outerShdw>
            </a:effectLst>
          </a:endParaRPr>
        </a:p>
      </dgm:t>
    </dgm:pt>
    <dgm:pt modelId="{52998429-FDD1-431F-9F01-B6BF65459EDE}" type="parTrans" cxnId="{E788E8DC-BFBB-4818-B1A0-5ECB7A9D5FBD}">
      <dgm:prSet/>
      <dgm:spPr/>
      <dgm:t>
        <a:bodyPr/>
        <a:lstStyle/>
        <a:p>
          <a:endParaRPr lang="en-US"/>
        </a:p>
      </dgm:t>
    </dgm:pt>
    <dgm:pt modelId="{E58B887A-3C56-49F4-91B3-369569D1878A}" type="sibTrans" cxnId="{E788E8DC-BFBB-4818-B1A0-5ECB7A9D5FBD}">
      <dgm:prSet/>
      <dgm:spPr/>
      <dgm:t>
        <a:bodyPr/>
        <a:lstStyle/>
        <a:p>
          <a:endParaRPr lang="en-US"/>
        </a:p>
      </dgm:t>
    </dgm:pt>
    <dgm:pt modelId="{CEB82A18-5972-43C1-BF54-8C8E7CF08F7C}">
      <dgm:prSet custT="1"/>
      <dgm:spPr/>
      <dgm:t>
        <a:bodyPr/>
        <a:lstStyle/>
        <a:p>
          <a:pPr rtl="0"/>
          <a:r>
            <a:rPr lang="en-US" sz="2000" b="0" dirty="0" smtClean="0"/>
            <a:t>Generates trust</a:t>
          </a:r>
          <a:endParaRPr lang="en-US" sz="2000" b="0" dirty="0"/>
        </a:p>
      </dgm:t>
    </dgm:pt>
    <dgm:pt modelId="{9441A86A-58ED-4CB0-A5DE-B2F93CF67ED1}" type="parTrans" cxnId="{45262982-B71B-4213-AB06-32F8F2ACF522}">
      <dgm:prSet/>
      <dgm:spPr/>
      <dgm:t>
        <a:bodyPr/>
        <a:lstStyle/>
        <a:p>
          <a:endParaRPr lang="en-US"/>
        </a:p>
      </dgm:t>
    </dgm:pt>
    <dgm:pt modelId="{2A0CB877-729F-4AB0-823D-C0BD8297E6F3}" type="sibTrans" cxnId="{45262982-B71B-4213-AB06-32F8F2ACF522}">
      <dgm:prSet/>
      <dgm:spPr/>
      <dgm:t>
        <a:bodyPr/>
        <a:lstStyle/>
        <a:p>
          <a:endParaRPr lang="en-US"/>
        </a:p>
      </dgm:t>
    </dgm:pt>
    <dgm:pt modelId="{50C0C3B1-B7A2-4E77-9476-8EE960520EAF}">
      <dgm:prSet custT="1"/>
      <dgm:spPr/>
      <dgm:t>
        <a:bodyPr/>
        <a:lstStyle/>
        <a:p>
          <a:pPr rtl="0"/>
          <a:r>
            <a:rPr lang="en-US" sz="2000" b="0" dirty="0" smtClean="0"/>
            <a:t>Treats all stakeholders respectfully</a:t>
          </a:r>
          <a:endParaRPr lang="en-US" sz="2000" b="0" dirty="0"/>
        </a:p>
      </dgm:t>
    </dgm:pt>
    <dgm:pt modelId="{EEB3A07A-35CB-4CF2-B2FB-08C203E27A8C}" type="parTrans" cxnId="{90D0FEDA-87E5-4532-9873-2480F9E6F89B}">
      <dgm:prSet/>
      <dgm:spPr/>
      <dgm:t>
        <a:bodyPr/>
        <a:lstStyle/>
        <a:p>
          <a:endParaRPr lang="en-US"/>
        </a:p>
      </dgm:t>
    </dgm:pt>
    <dgm:pt modelId="{C8FCDF9A-A76D-40A5-BE69-3962B607785F}" type="sibTrans" cxnId="{90D0FEDA-87E5-4532-9873-2480F9E6F89B}">
      <dgm:prSet/>
      <dgm:spPr/>
      <dgm:t>
        <a:bodyPr/>
        <a:lstStyle/>
        <a:p>
          <a:endParaRPr lang="en-US"/>
        </a:p>
      </dgm:t>
    </dgm:pt>
    <dgm:pt modelId="{D817E900-AC07-48E3-A42A-7B663CD50A9E}">
      <dgm:prSet custT="1"/>
      <dgm:spPr/>
      <dgm:t>
        <a:bodyPr/>
        <a:lstStyle/>
        <a:p>
          <a:pPr rtl="0"/>
          <a:r>
            <a:rPr lang="en-US" sz="2000" b="0" dirty="0" smtClean="0"/>
            <a:t>Is fair to all concerned</a:t>
          </a:r>
          <a:endParaRPr lang="en-US" sz="2000" b="0" dirty="0"/>
        </a:p>
      </dgm:t>
    </dgm:pt>
    <dgm:pt modelId="{86F1BCB2-CC6E-4168-B05A-010125B131F5}" type="parTrans" cxnId="{28900A8C-3CCB-42C0-9620-A6FE4F22D30C}">
      <dgm:prSet/>
      <dgm:spPr/>
      <dgm:t>
        <a:bodyPr/>
        <a:lstStyle/>
        <a:p>
          <a:endParaRPr lang="en-US"/>
        </a:p>
      </dgm:t>
    </dgm:pt>
    <dgm:pt modelId="{A300D468-AFD7-48EB-8B6C-60760E3F8286}" type="sibTrans" cxnId="{28900A8C-3CCB-42C0-9620-A6FE4F22D30C}">
      <dgm:prSet/>
      <dgm:spPr/>
      <dgm:t>
        <a:bodyPr/>
        <a:lstStyle/>
        <a:p>
          <a:endParaRPr lang="en-US"/>
        </a:p>
      </dgm:t>
    </dgm:pt>
    <dgm:pt modelId="{7A759535-CC2A-40A9-AEF1-9CE6C147BAC6}">
      <dgm:prSet custT="1"/>
      <dgm:spPr/>
      <dgm:t>
        <a:bodyPr/>
        <a:lstStyle/>
        <a:p>
          <a:pPr rtl="0"/>
          <a:r>
            <a:rPr lang="en-US" sz="2000" b="0" dirty="0" smtClean="0"/>
            <a:t>Demonstrates caring and concern for all stakeholders</a:t>
          </a:r>
          <a:endParaRPr lang="en-US" sz="2000" b="0" dirty="0"/>
        </a:p>
      </dgm:t>
    </dgm:pt>
    <dgm:pt modelId="{194CD85A-2B7E-4659-820F-F2038A5AF194}" type="parTrans" cxnId="{E1FFD3CE-BF7C-43B5-970A-6006F1D15BE0}">
      <dgm:prSet/>
      <dgm:spPr/>
      <dgm:t>
        <a:bodyPr/>
        <a:lstStyle/>
        <a:p>
          <a:endParaRPr lang="en-US"/>
        </a:p>
      </dgm:t>
    </dgm:pt>
    <dgm:pt modelId="{A308DC21-F58B-4CD6-95A2-5E4702F23FCC}" type="sibTrans" cxnId="{E1FFD3CE-BF7C-43B5-970A-6006F1D15BE0}">
      <dgm:prSet/>
      <dgm:spPr/>
      <dgm:t>
        <a:bodyPr/>
        <a:lstStyle/>
        <a:p>
          <a:endParaRPr lang="en-US"/>
        </a:p>
      </dgm:t>
    </dgm:pt>
    <dgm:pt modelId="{4D73FD7C-BAE8-4654-AD09-8970BD94E41E}">
      <dgm:prSet custT="1"/>
      <dgm:spPr/>
      <dgm:t>
        <a:bodyPr/>
        <a:lstStyle/>
        <a:p>
          <a:pPr rtl="0"/>
          <a:r>
            <a:rPr lang="en-US" sz="2000" b="0" dirty="0" smtClean="0"/>
            <a:t>Abides by laws and rules</a:t>
          </a:r>
          <a:endParaRPr lang="en-US" sz="2000" b="0" dirty="0"/>
        </a:p>
      </dgm:t>
    </dgm:pt>
    <dgm:pt modelId="{B293BF9F-14FE-4CDD-853F-2F107C1038F3}" type="parTrans" cxnId="{34102CA1-D05E-43AE-98C0-F2AF111ACCBE}">
      <dgm:prSet/>
      <dgm:spPr/>
      <dgm:t>
        <a:bodyPr/>
        <a:lstStyle/>
        <a:p>
          <a:endParaRPr lang="en-US"/>
        </a:p>
      </dgm:t>
    </dgm:pt>
    <dgm:pt modelId="{D201B19F-59E9-46F1-A28C-EA2B32BB5101}" type="sibTrans" cxnId="{34102CA1-D05E-43AE-98C0-F2AF111ACCBE}">
      <dgm:prSet/>
      <dgm:spPr/>
      <dgm:t>
        <a:bodyPr/>
        <a:lstStyle/>
        <a:p>
          <a:endParaRPr lang="en-US"/>
        </a:p>
      </dgm:t>
    </dgm:pt>
    <dgm:pt modelId="{0EB3C5F4-863D-A840-B3DE-9033F3B3F518}">
      <dgm:prSet custT="1"/>
      <dgm:spPr>
        <a:solidFill>
          <a:srgbClr val="FF0000"/>
        </a:solidFill>
      </dgm:spPr>
      <dgm:t>
        <a:bodyPr/>
        <a:lstStyle/>
        <a:p>
          <a:pPr rtl="0"/>
          <a:r>
            <a:rPr lang="en-US" sz="2000" b="0" dirty="0" smtClean="0"/>
            <a:t>Acknowledges and fulfills the decision-maker’s responsibilities</a:t>
          </a:r>
          <a:endParaRPr lang="en-US" sz="2000" b="0" dirty="0"/>
        </a:p>
      </dgm:t>
    </dgm:pt>
    <dgm:pt modelId="{39E33B01-7A56-A649-A374-BFDE20CDA19E}" type="parTrans" cxnId="{02FF3C03-281D-9641-A8E6-0B95589B86E7}">
      <dgm:prSet/>
      <dgm:spPr/>
      <dgm:t>
        <a:bodyPr/>
        <a:lstStyle/>
        <a:p>
          <a:endParaRPr lang="en-US"/>
        </a:p>
      </dgm:t>
    </dgm:pt>
    <dgm:pt modelId="{AA9EE041-8DB4-8D4D-9726-8583D6D705B2}" type="sibTrans" cxnId="{02FF3C03-281D-9641-A8E6-0B95589B86E7}">
      <dgm:prSet/>
      <dgm:spPr/>
      <dgm:t>
        <a:bodyPr/>
        <a:lstStyle/>
        <a:p>
          <a:endParaRPr lang="en-US"/>
        </a:p>
      </dgm:t>
    </dgm:pt>
    <dgm:pt modelId="{40818A2F-1EAF-4A95-A7DF-CB152F907DC2}" type="pres">
      <dgm:prSet presAssocID="{D5E22813-E91C-4DE9-A049-46A8903EAE95}" presName="linear" presStyleCnt="0">
        <dgm:presLayoutVars>
          <dgm:animLvl val="lvl"/>
          <dgm:resizeHandles val="exact"/>
        </dgm:presLayoutVars>
      </dgm:prSet>
      <dgm:spPr/>
      <dgm:t>
        <a:bodyPr/>
        <a:lstStyle/>
        <a:p>
          <a:endParaRPr lang="en-US"/>
        </a:p>
      </dgm:t>
    </dgm:pt>
    <dgm:pt modelId="{BEB88B84-0F64-41CF-8416-35C5A50DE9FA}" type="pres">
      <dgm:prSet presAssocID="{B6BCCCD1-EFA7-41DC-B6C0-140CDE0D460E}" presName="parentText" presStyleLbl="node1" presStyleIdx="0" presStyleCnt="4">
        <dgm:presLayoutVars>
          <dgm:chMax val="0"/>
          <dgm:bulletEnabled val="1"/>
        </dgm:presLayoutVars>
      </dgm:prSet>
      <dgm:spPr/>
      <dgm:t>
        <a:bodyPr/>
        <a:lstStyle/>
        <a:p>
          <a:endParaRPr lang="en-US"/>
        </a:p>
      </dgm:t>
    </dgm:pt>
    <dgm:pt modelId="{0FD9E3EE-33AB-49E8-9DCC-5BD3AEEAF5CF}" type="pres">
      <dgm:prSet presAssocID="{CDFF121E-AABF-40D1-81B6-A86A0BE00032}" presName="spacer" presStyleCnt="0"/>
      <dgm:spPr/>
    </dgm:pt>
    <dgm:pt modelId="{2406881F-B3C9-498E-B251-2CA4035AD9E8}" type="pres">
      <dgm:prSet presAssocID="{C119D837-7913-4CF2-A19C-6140922013A4}" presName="parentText" presStyleLbl="node1" presStyleIdx="1" presStyleCnt="4">
        <dgm:presLayoutVars>
          <dgm:chMax val="0"/>
          <dgm:bulletEnabled val="1"/>
        </dgm:presLayoutVars>
      </dgm:prSet>
      <dgm:spPr/>
      <dgm:t>
        <a:bodyPr/>
        <a:lstStyle/>
        <a:p>
          <a:endParaRPr lang="en-US"/>
        </a:p>
      </dgm:t>
    </dgm:pt>
    <dgm:pt modelId="{5763B89F-D24F-46EE-8D05-8BB267BEB925}" type="pres">
      <dgm:prSet presAssocID="{C119D837-7913-4CF2-A19C-6140922013A4}" presName="childText" presStyleLbl="revTx" presStyleIdx="0" presStyleCnt="3">
        <dgm:presLayoutVars>
          <dgm:bulletEnabled val="1"/>
        </dgm:presLayoutVars>
      </dgm:prSet>
      <dgm:spPr/>
      <dgm:t>
        <a:bodyPr/>
        <a:lstStyle/>
        <a:p>
          <a:endParaRPr lang="en-US"/>
        </a:p>
      </dgm:t>
    </dgm:pt>
    <dgm:pt modelId="{6EA0205B-6EB0-4251-A6D1-5BE1B9B4EA79}" type="pres">
      <dgm:prSet presAssocID="{C0888DF8-F865-45C3-9669-F5A791A0CB38}" presName="parentText" presStyleLbl="node1" presStyleIdx="2" presStyleCnt="4">
        <dgm:presLayoutVars>
          <dgm:chMax val="0"/>
          <dgm:bulletEnabled val="1"/>
        </dgm:presLayoutVars>
      </dgm:prSet>
      <dgm:spPr/>
      <dgm:t>
        <a:bodyPr/>
        <a:lstStyle/>
        <a:p>
          <a:endParaRPr lang="en-US"/>
        </a:p>
      </dgm:t>
    </dgm:pt>
    <dgm:pt modelId="{CBD2EDB6-08A3-4A50-B9CB-13C398A51C51}" type="pres">
      <dgm:prSet presAssocID="{C0888DF8-F865-45C3-9669-F5A791A0CB38}" presName="childText" presStyleLbl="revTx" presStyleIdx="1" presStyleCnt="3">
        <dgm:presLayoutVars>
          <dgm:bulletEnabled val="1"/>
        </dgm:presLayoutVars>
      </dgm:prSet>
      <dgm:spPr/>
      <dgm:t>
        <a:bodyPr/>
        <a:lstStyle/>
        <a:p>
          <a:endParaRPr lang="en-US"/>
        </a:p>
      </dgm:t>
    </dgm:pt>
    <dgm:pt modelId="{65E482EE-6B31-6F46-B4D8-D95C016D953B}" type="pres">
      <dgm:prSet presAssocID="{0EB3C5F4-863D-A840-B3DE-9033F3B3F518}" presName="parentText" presStyleLbl="node1" presStyleIdx="3" presStyleCnt="4">
        <dgm:presLayoutVars>
          <dgm:chMax val="0"/>
          <dgm:bulletEnabled val="1"/>
        </dgm:presLayoutVars>
      </dgm:prSet>
      <dgm:spPr/>
      <dgm:t>
        <a:bodyPr/>
        <a:lstStyle/>
        <a:p>
          <a:endParaRPr lang="en-US"/>
        </a:p>
      </dgm:t>
    </dgm:pt>
    <dgm:pt modelId="{6E36713C-68CC-D448-9E5F-FBBCA847F3D2}" type="pres">
      <dgm:prSet presAssocID="{0EB3C5F4-863D-A840-B3DE-9033F3B3F518}" presName="childText" presStyleLbl="revTx" presStyleIdx="2" presStyleCnt="3">
        <dgm:presLayoutVars>
          <dgm:bulletEnabled val="1"/>
        </dgm:presLayoutVars>
      </dgm:prSet>
      <dgm:spPr/>
      <dgm:t>
        <a:bodyPr/>
        <a:lstStyle/>
        <a:p>
          <a:endParaRPr lang="en-US"/>
        </a:p>
      </dgm:t>
    </dgm:pt>
  </dgm:ptLst>
  <dgm:cxnLst>
    <dgm:cxn modelId="{E788E8DC-BFBB-4818-B1A0-5ECB7A9D5FBD}" srcId="{D5E22813-E91C-4DE9-A049-46A8903EAE95}" destId="{C0888DF8-F865-45C3-9669-F5A791A0CB38}" srcOrd="2" destOrd="0" parTransId="{52998429-FDD1-431F-9F01-B6BF65459EDE}" sibTransId="{E58B887A-3C56-49F4-91B3-369569D1878A}"/>
    <dgm:cxn modelId="{DF4C34FE-120B-4627-8B5E-99C938312C6C}" srcId="{C119D837-7913-4CF2-A19C-6140922013A4}" destId="{E7D1AF9E-0615-44DA-BF92-BE75C4B74CA8}" srcOrd="1" destOrd="0" parTransId="{C8094B67-715B-470F-A588-6E3C9F43752E}" sibTransId="{62D9BFA3-63BA-47A3-8986-71565CBDA344}"/>
    <dgm:cxn modelId="{79188D56-FDC1-434D-A15C-79C15B3D9B3A}" type="presOf" srcId="{B6BCCCD1-EFA7-41DC-B6C0-140CDE0D460E}" destId="{BEB88B84-0F64-41CF-8416-35C5A50DE9FA}" srcOrd="0" destOrd="0" presId="urn:microsoft.com/office/officeart/2005/8/layout/vList2"/>
    <dgm:cxn modelId="{1C0D21CE-06C6-F64D-BB64-4FC5405A41DC}" type="presOf" srcId="{98A8B38A-5F1C-47AC-8F56-6144FF09BB70}" destId="{5763B89F-D24F-46EE-8D05-8BB267BEB925}" srcOrd="0" destOrd="0" presId="urn:microsoft.com/office/officeart/2005/8/layout/vList2"/>
    <dgm:cxn modelId="{5DA369E4-1C83-8C4D-901A-DFB5B5FCC848}" type="presOf" srcId="{50C0C3B1-B7A2-4E77-9476-8EE960520EAF}" destId="{CBD2EDB6-08A3-4A50-B9CB-13C398A51C51}" srcOrd="0" destOrd="1" presId="urn:microsoft.com/office/officeart/2005/8/layout/vList2"/>
    <dgm:cxn modelId="{9FC1109E-44FA-2C48-84D2-F6186A67A3D2}" type="presOf" srcId="{45EEAC99-2D50-4BA2-88D1-F9D3D41B8D24}" destId="{5763B89F-D24F-46EE-8D05-8BB267BEB925}" srcOrd="0" destOrd="2" presId="urn:microsoft.com/office/officeart/2005/8/layout/vList2"/>
    <dgm:cxn modelId="{7831A4CE-5C29-9243-8A71-E7C199FF50A9}" type="presOf" srcId="{7A759535-CC2A-40A9-AEF1-9CE6C147BAC6}" destId="{6E36713C-68CC-D448-9E5F-FBBCA847F3D2}" srcOrd="0" destOrd="1" presId="urn:microsoft.com/office/officeart/2005/8/layout/vList2"/>
    <dgm:cxn modelId="{1E6F3939-F226-9446-8C54-E5221C61CDA0}" type="presOf" srcId="{4D73FD7C-BAE8-4654-AD09-8970BD94E41E}" destId="{6E36713C-68CC-D448-9E5F-FBBCA847F3D2}" srcOrd="0" destOrd="2" presId="urn:microsoft.com/office/officeart/2005/8/layout/vList2"/>
    <dgm:cxn modelId="{61B92D66-2D1E-EA4E-BF1D-626BD9D4DC84}" type="presOf" srcId="{C119D837-7913-4CF2-A19C-6140922013A4}" destId="{2406881F-B3C9-498E-B251-2CA4035AD9E8}" srcOrd="0" destOrd="0" presId="urn:microsoft.com/office/officeart/2005/8/layout/vList2"/>
    <dgm:cxn modelId="{CAFCEA15-B882-4EC6-8283-5DE90D3FF597}" srcId="{D5E22813-E91C-4DE9-A049-46A8903EAE95}" destId="{B6BCCCD1-EFA7-41DC-B6C0-140CDE0D460E}" srcOrd="0" destOrd="0" parTransId="{CFB5E0A5-ADAA-45E9-A1E9-C418B718EBB7}" sibTransId="{CDFF121E-AABF-40D1-81B6-A86A0BE00032}"/>
    <dgm:cxn modelId="{F1CC4C26-9BC2-4D2E-A7F3-3CAF6294CB52}" srcId="{D5E22813-E91C-4DE9-A049-46A8903EAE95}" destId="{C119D837-7913-4CF2-A19C-6140922013A4}" srcOrd="1" destOrd="0" parTransId="{4C8D6200-9152-41C4-BBB8-5035BC6DF95E}" sibTransId="{0EAF472E-1202-44A6-A12C-0794E2718C46}"/>
    <dgm:cxn modelId="{34102CA1-D05E-43AE-98C0-F2AF111ACCBE}" srcId="{0EB3C5F4-863D-A840-B3DE-9033F3B3F518}" destId="{4D73FD7C-BAE8-4654-AD09-8970BD94E41E}" srcOrd="2" destOrd="0" parTransId="{B293BF9F-14FE-4CDD-853F-2F107C1038F3}" sibTransId="{D201B19F-59E9-46F1-A28C-EA2B32BB5101}"/>
    <dgm:cxn modelId="{3BF42C25-39BF-417B-A042-6F17481641E0}" srcId="{C119D837-7913-4CF2-A19C-6140922013A4}" destId="{45EEAC99-2D50-4BA2-88D1-F9D3D41B8D24}" srcOrd="2" destOrd="0" parTransId="{A0FEFF2F-8D13-43B2-9219-E290DE3CB38A}" sibTransId="{481E724B-A91A-4296-B678-594DBBB5AAC7}"/>
    <dgm:cxn modelId="{45999D98-5BC9-4709-AA33-A093E9203856}" srcId="{C119D837-7913-4CF2-A19C-6140922013A4}" destId="{98A8B38A-5F1C-47AC-8F56-6144FF09BB70}" srcOrd="0" destOrd="0" parTransId="{BCE8B506-147E-4C66-ACD8-2AA8C0C2B97E}" sibTransId="{67B80BA9-25CC-4921-BDBA-34AB1B4E970F}"/>
    <dgm:cxn modelId="{02FF3C03-281D-9641-A8E6-0B95589B86E7}" srcId="{D5E22813-E91C-4DE9-A049-46A8903EAE95}" destId="{0EB3C5F4-863D-A840-B3DE-9033F3B3F518}" srcOrd="3" destOrd="0" parTransId="{39E33B01-7A56-A649-A374-BFDE20CDA19E}" sibTransId="{AA9EE041-8DB4-8D4D-9726-8583D6D705B2}"/>
    <dgm:cxn modelId="{EE53F774-2615-B54F-86C6-1FA25172E108}" type="presOf" srcId="{C0888DF8-F865-45C3-9669-F5A791A0CB38}" destId="{6EA0205B-6EB0-4251-A6D1-5BE1B9B4EA79}" srcOrd="0" destOrd="0" presId="urn:microsoft.com/office/officeart/2005/8/layout/vList2"/>
    <dgm:cxn modelId="{28900A8C-3CCB-42C0-9620-A6FE4F22D30C}" srcId="{0EB3C5F4-863D-A840-B3DE-9033F3B3F518}" destId="{D817E900-AC07-48E3-A42A-7B663CD50A9E}" srcOrd="0" destOrd="0" parTransId="{86F1BCB2-CC6E-4168-B05A-010125B131F5}" sibTransId="{A300D468-AFD7-48EB-8B6C-60760E3F8286}"/>
    <dgm:cxn modelId="{5598BF8E-7E2E-8A42-94A4-6AFD81D7E1B9}" type="presOf" srcId="{D817E900-AC07-48E3-A42A-7B663CD50A9E}" destId="{6E36713C-68CC-D448-9E5F-FBBCA847F3D2}" srcOrd="0" destOrd="0" presId="urn:microsoft.com/office/officeart/2005/8/layout/vList2"/>
    <dgm:cxn modelId="{90D0FEDA-87E5-4532-9873-2480F9E6F89B}" srcId="{C0888DF8-F865-45C3-9669-F5A791A0CB38}" destId="{50C0C3B1-B7A2-4E77-9476-8EE960520EAF}" srcOrd="1" destOrd="0" parTransId="{EEB3A07A-35CB-4CF2-B2FB-08C203E27A8C}" sibTransId="{C8FCDF9A-A76D-40A5-BE69-3962B607785F}"/>
    <dgm:cxn modelId="{45262982-B71B-4213-AB06-32F8F2ACF522}" srcId="{C0888DF8-F865-45C3-9669-F5A791A0CB38}" destId="{CEB82A18-5972-43C1-BF54-8C8E7CF08F7C}" srcOrd="0" destOrd="0" parTransId="{9441A86A-58ED-4CB0-A5DE-B2F93CF67ED1}" sibTransId="{2A0CB877-729F-4AB0-823D-C0BD8297E6F3}"/>
    <dgm:cxn modelId="{E1FFD3CE-BF7C-43B5-970A-6006F1D15BE0}" srcId="{0EB3C5F4-863D-A840-B3DE-9033F3B3F518}" destId="{7A759535-CC2A-40A9-AEF1-9CE6C147BAC6}" srcOrd="1" destOrd="0" parTransId="{194CD85A-2B7E-4659-820F-F2038A5AF194}" sibTransId="{A308DC21-F58B-4CD6-95A2-5E4702F23FCC}"/>
    <dgm:cxn modelId="{DD9D4065-4C4A-0646-B7FC-100D2CC2C81E}" type="presOf" srcId="{CEB82A18-5972-43C1-BF54-8C8E7CF08F7C}" destId="{CBD2EDB6-08A3-4A50-B9CB-13C398A51C51}" srcOrd="0" destOrd="0" presId="urn:microsoft.com/office/officeart/2005/8/layout/vList2"/>
    <dgm:cxn modelId="{75DB7372-D12B-594E-9C21-BC6E97DFA5C0}" type="presOf" srcId="{0EB3C5F4-863D-A840-B3DE-9033F3B3F518}" destId="{65E482EE-6B31-6F46-B4D8-D95C016D953B}" srcOrd="0" destOrd="0" presId="urn:microsoft.com/office/officeart/2005/8/layout/vList2"/>
    <dgm:cxn modelId="{B1143BCC-AC3A-7C41-BDBA-98E96C591C43}" type="presOf" srcId="{E7D1AF9E-0615-44DA-BF92-BE75C4B74CA8}" destId="{5763B89F-D24F-46EE-8D05-8BB267BEB925}" srcOrd="0" destOrd="1" presId="urn:microsoft.com/office/officeart/2005/8/layout/vList2"/>
    <dgm:cxn modelId="{038F0AC9-7CC7-5040-A00C-107C7F871455}" type="presOf" srcId="{D5E22813-E91C-4DE9-A049-46A8903EAE95}" destId="{40818A2F-1EAF-4A95-A7DF-CB152F907DC2}" srcOrd="0" destOrd="0" presId="urn:microsoft.com/office/officeart/2005/8/layout/vList2"/>
    <dgm:cxn modelId="{1A638256-8866-3F40-AFCF-02D0E6D67F00}" type="presParOf" srcId="{40818A2F-1EAF-4A95-A7DF-CB152F907DC2}" destId="{BEB88B84-0F64-41CF-8416-35C5A50DE9FA}" srcOrd="0" destOrd="0" presId="urn:microsoft.com/office/officeart/2005/8/layout/vList2"/>
    <dgm:cxn modelId="{D641DB07-4CA6-C449-BE21-369DDF13F507}" type="presParOf" srcId="{40818A2F-1EAF-4A95-A7DF-CB152F907DC2}" destId="{0FD9E3EE-33AB-49E8-9DCC-5BD3AEEAF5CF}" srcOrd="1" destOrd="0" presId="urn:microsoft.com/office/officeart/2005/8/layout/vList2"/>
    <dgm:cxn modelId="{28FBDB2E-0946-074F-8D85-E2A76650C7F6}" type="presParOf" srcId="{40818A2F-1EAF-4A95-A7DF-CB152F907DC2}" destId="{2406881F-B3C9-498E-B251-2CA4035AD9E8}" srcOrd="2" destOrd="0" presId="urn:microsoft.com/office/officeart/2005/8/layout/vList2"/>
    <dgm:cxn modelId="{00E65B91-BA88-2149-BBB0-9216C34DCD91}" type="presParOf" srcId="{40818A2F-1EAF-4A95-A7DF-CB152F907DC2}" destId="{5763B89F-D24F-46EE-8D05-8BB267BEB925}" srcOrd="3" destOrd="0" presId="urn:microsoft.com/office/officeart/2005/8/layout/vList2"/>
    <dgm:cxn modelId="{3E5A69F3-A8BB-1240-BCB7-375011B18937}" type="presParOf" srcId="{40818A2F-1EAF-4A95-A7DF-CB152F907DC2}" destId="{6EA0205B-6EB0-4251-A6D1-5BE1B9B4EA79}" srcOrd="4" destOrd="0" presId="urn:microsoft.com/office/officeart/2005/8/layout/vList2"/>
    <dgm:cxn modelId="{EC22B4B0-DC2D-E941-B813-40CE19A1731E}" type="presParOf" srcId="{40818A2F-1EAF-4A95-A7DF-CB152F907DC2}" destId="{CBD2EDB6-08A3-4A50-B9CB-13C398A51C51}" srcOrd="5" destOrd="0" presId="urn:microsoft.com/office/officeart/2005/8/layout/vList2"/>
    <dgm:cxn modelId="{E807BC93-6BAA-A44B-8DE5-593F10432CFB}" type="presParOf" srcId="{40818A2F-1EAF-4A95-A7DF-CB152F907DC2}" destId="{65E482EE-6B31-6F46-B4D8-D95C016D953B}" srcOrd="6" destOrd="0" presId="urn:microsoft.com/office/officeart/2005/8/layout/vList2"/>
    <dgm:cxn modelId="{20C88982-490C-C545-83A8-D1CA4CAF83A9}" type="presParOf" srcId="{40818A2F-1EAF-4A95-A7DF-CB152F907DC2}" destId="{6E36713C-68CC-D448-9E5F-FBBCA847F3D2}" srcOrd="7"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076802E0-8A0C-48CE-A45D-3B8E9153BF3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DFFA7A0-E9FD-44D9-B6DA-672ECEE5A9F0}">
      <dgm:prSet custT="1"/>
      <dgm:spPr/>
      <dgm:t>
        <a:bodyPr/>
        <a:lstStyle/>
        <a:p>
          <a:pPr rtl="0"/>
          <a:r>
            <a:rPr lang="en-US" sz="2400" b="0" dirty="0" smtClean="0">
              <a:effectLst>
                <a:outerShdw blurRad="38100" dist="38100" dir="2700000" algn="tl">
                  <a:srgbClr val="000000">
                    <a:alpha val="43137"/>
                  </a:srgbClr>
                </a:outerShdw>
              </a:effectLst>
            </a:rPr>
            <a:t>A5.1 Systematically Analyze the Problem. </a:t>
          </a:r>
          <a:br>
            <a:rPr lang="en-US" sz="2400" b="0" dirty="0" smtClean="0">
              <a:effectLst>
                <a:outerShdw blurRad="38100" dist="38100" dir="2700000" algn="tl">
                  <a:srgbClr val="000000">
                    <a:alpha val="43137"/>
                  </a:srgbClr>
                </a:outerShdw>
              </a:effectLst>
            </a:rPr>
          </a:br>
          <a:r>
            <a:rPr lang="en-US" sz="2400" b="0" dirty="0" smtClean="0">
              <a:effectLst>
                <a:outerShdw blurRad="38100" dist="38100" dir="2700000" algn="tl">
                  <a:srgbClr val="000000">
                    <a:alpha val="43137"/>
                  </a:srgbClr>
                </a:outerShdw>
              </a:effectLst>
            </a:rPr>
            <a:t>Students demonstrate the ability to approach situations and problems systematically to determine what course of action will produce the best possible result by determining whether the options they are considering will be:</a:t>
          </a:r>
          <a:endParaRPr lang="en-US" sz="2400" b="0" dirty="0">
            <a:effectLst>
              <a:outerShdw blurRad="38100" dist="38100" dir="2700000" algn="tl">
                <a:srgbClr val="000000">
                  <a:alpha val="43137"/>
                </a:srgbClr>
              </a:outerShdw>
            </a:effectLst>
          </a:endParaRPr>
        </a:p>
      </dgm:t>
    </dgm:pt>
    <dgm:pt modelId="{448581DC-74F4-4C13-AFB1-CCBD92DD23FF}" type="parTrans" cxnId="{C238A1D6-4ED3-4636-8EE0-28CD5F264FE5}">
      <dgm:prSet/>
      <dgm:spPr/>
      <dgm:t>
        <a:bodyPr/>
        <a:lstStyle/>
        <a:p>
          <a:endParaRPr lang="en-US"/>
        </a:p>
      </dgm:t>
    </dgm:pt>
    <dgm:pt modelId="{A7952D8E-FBDE-42AD-8705-CE58BFCA94EF}" type="sibTrans" cxnId="{C238A1D6-4ED3-4636-8EE0-28CD5F264FE5}">
      <dgm:prSet/>
      <dgm:spPr/>
      <dgm:t>
        <a:bodyPr/>
        <a:lstStyle/>
        <a:p>
          <a:endParaRPr lang="en-US"/>
        </a:p>
      </dgm:t>
    </dgm:pt>
    <dgm:pt modelId="{D1490A47-B12D-4BB3-98CE-ABB5E9B4ED7E}" type="pres">
      <dgm:prSet presAssocID="{076802E0-8A0C-48CE-A45D-3B8E9153BF37}" presName="linear" presStyleCnt="0">
        <dgm:presLayoutVars>
          <dgm:animLvl val="lvl"/>
          <dgm:resizeHandles val="exact"/>
        </dgm:presLayoutVars>
      </dgm:prSet>
      <dgm:spPr/>
      <dgm:t>
        <a:bodyPr/>
        <a:lstStyle/>
        <a:p>
          <a:endParaRPr lang="en-US"/>
        </a:p>
      </dgm:t>
    </dgm:pt>
    <dgm:pt modelId="{DC2B9A74-B114-4300-8AB9-0C247475F8F6}" type="pres">
      <dgm:prSet presAssocID="{EDFFA7A0-E9FD-44D9-B6DA-672ECEE5A9F0}" presName="parentText" presStyleLbl="node1" presStyleIdx="0" presStyleCnt="1">
        <dgm:presLayoutVars>
          <dgm:chMax val="0"/>
          <dgm:bulletEnabled val="1"/>
        </dgm:presLayoutVars>
      </dgm:prSet>
      <dgm:spPr/>
      <dgm:t>
        <a:bodyPr/>
        <a:lstStyle/>
        <a:p>
          <a:endParaRPr lang="en-US"/>
        </a:p>
      </dgm:t>
    </dgm:pt>
  </dgm:ptLst>
  <dgm:cxnLst>
    <dgm:cxn modelId="{8061DDD1-7791-8545-833C-3121F729798F}" type="presOf" srcId="{076802E0-8A0C-48CE-A45D-3B8E9153BF37}" destId="{D1490A47-B12D-4BB3-98CE-ABB5E9B4ED7E}" srcOrd="0" destOrd="0" presId="urn:microsoft.com/office/officeart/2005/8/layout/vList2"/>
    <dgm:cxn modelId="{C238A1D6-4ED3-4636-8EE0-28CD5F264FE5}" srcId="{076802E0-8A0C-48CE-A45D-3B8E9153BF37}" destId="{EDFFA7A0-E9FD-44D9-B6DA-672ECEE5A9F0}" srcOrd="0" destOrd="0" parTransId="{448581DC-74F4-4C13-AFB1-CCBD92DD23FF}" sibTransId="{A7952D8E-FBDE-42AD-8705-CE58BFCA94EF}"/>
    <dgm:cxn modelId="{05CE5056-93AE-094B-9E93-F4CE9FB7B108}" type="presOf" srcId="{EDFFA7A0-E9FD-44D9-B6DA-672ECEE5A9F0}" destId="{DC2B9A74-B114-4300-8AB9-0C247475F8F6}" srcOrd="0" destOrd="0" presId="urn:microsoft.com/office/officeart/2005/8/layout/vList2"/>
    <dgm:cxn modelId="{FC086E1B-4C7A-F442-9791-3A8D4BFA5B50}" type="presParOf" srcId="{D1490A47-B12D-4BB3-98CE-ABB5E9B4ED7E}" destId="{DC2B9A74-B114-4300-8AB9-0C247475F8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E7BCA326-BCC3-412C-951F-119C3C1BD6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CFB76B-0217-4F8B-B6F7-48233E2D8D2B}">
      <dgm:prSet custT="1"/>
      <dgm:spPr/>
      <dgm:t>
        <a:bodyPr/>
        <a:lstStyle/>
        <a:p>
          <a:pPr rtl="0"/>
          <a:r>
            <a:rPr lang="en-US" sz="2400" b="0" dirty="0" smtClean="0">
              <a:effectLst>
                <a:outerShdw blurRad="38100" dist="38100" dir="2700000" algn="tl">
                  <a:srgbClr val="000000">
                    <a:alpha val="43137"/>
                  </a:srgbClr>
                </a:outerShdw>
              </a:effectLst>
            </a:rPr>
            <a:t>1) Effective – the action accomplishes desired results efficiently and without unintended consequences that outweigh its benefits.</a:t>
          </a:r>
          <a:endParaRPr lang="en-US" sz="2400" b="0" dirty="0">
            <a:effectLst>
              <a:outerShdw blurRad="38100" dist="38100" dir="2700000" algn="tl">
                <a:srgbClr val="000000">
                  <a:alpha val="43137"/>
                </a:srgbClr>
              </a:outerShdw>
            </a:effectLst>
          </a:endParaRPr>
        </a:p>
      </dgm:t>
    </dgm:pt>
    <dgm:pt modelId="{DA2E63F2-A25B-4B42-B4B1-03232E64CC20}" type="parTrans" cxnId="{E498F916-543C-473F-BDF4-5845BEB743D9}">
      <dgm:prSet/>
      <dgm:spPr/>
      <dgm:t>
        <a:bodyPr/>
        <a:lstStyle/>
        <a:p>
          <a:endParaRPr lang="en-US"/>
        </a:p>
      </dgm:t>
    </dgm:pt>
    <dgm:pt modelId="{B9599200-6E97-4269-A36F-CFCAF67A7B0A}" type="sibTrans" cxnId="{E498F916-543C-473F-BDF4-5845BEB743D9}">
      <dgm:prSet/>
      <dgm:spPr/>
      <dgm:t>
        <a:bodyPr/>
        <a:lstStyle/>
        <a:p>
          <a:endParaRPr lang="en-US"/>
        </a:p>
      </dgm:t>
    </dgm:pt>
    <dgm:pt modelId="{7AB0B4A2-AECA-4BDF-B53A-FC1CD796B8FA}">
      <dgm:prSet custT="1"/>
      <dgm:spPr/>
      <dgm:t>
        <a:bodyPr/>
        <a:lstStyle/>
        <a:p>
          <a:pPr rtl="0"/>
          <a:r>
            <a:rPr lang="en-US" sz="2400" b="0" dirty="0" smtClean="0">
              <a:effectLst>
                <a:outerShdw blurRad="38100" dist="38100" dir="2700000" algn="tl">
                  <a:srgbClr val="000000">
                    <a:alpha val="43137"/>
                  </a:srgbClr>
                </a:outerShdw>
              </a:effectLst>
            </a:rPr>
            <a:t>2) Ethical – the action is legal and consistent with ethical principles and moral duties.</a:t>
          </a:r>
          <a:endParaRPr lang="en-US" sz="2400" b="0" dirty="0">
            <a:effectLst>
              <a:outerShdw blurRad="38100" dist="38100" dir="2700000" algn="tl">
                <a:srgbClr val="000000">
                  <a:alpha val="43137"/>
                </a:srgbClr>
              </a:outerShdw>
            </a:effectLst>
          </a:endParaRPr>
        </a:p>
      </dgm:t>
    </dgm:pt>
    <dgm:pt modelId="{1094E182-F611-45C4-B20D-9E2FB92E877E}" type="parTrans" cxnId="{1C1568FB-8284-4849-ADFD-C46DA726348F}">
      <dgm:prSet/>
      <dgm:spPr/>
      <dgm:t>
        <a:bodyPr/>
        <a:lstStyle/>
        <a:p>
          <a:endParaRPr lang="en-US"/>
        </a:p>
      </dgm:t>
    </dgm:pt>
    <dgm:pt modelId="{6E43CEAB-50A2-448F-A5AE-C0A4A8DFCBDE}" type="sibTrans" cxnId="{1C1568FB-8284-4849-ADFD-C46DA726348F}">
      <dgm:prSet/>
      <dgm:spPr/>
      <dgm:t>
        <a:bodyPr/>
        <a:lstStyle/>
        <a:p>
          <a:endParaRPr lang="en-US"/>
        </a:p>
      </dgm:t>
    </dgm:pt>
    <dgm:pt modelId="{6E2D845F-80DD-4E5E-B9C9-5827AA211B1F}">
      <dgm:prSet custT="1"/>
      <dgm:spPr/>
      <dgm:t>
        <a:bodyPr/>
        <a:lstStyle/>
        <a:p>
          <a:pPr rtl="0"/>
          <a:r>
            <a:rPr lang="en-US" sz="2400" b="0" dirty="0" smtClean="0">
              <a:effectLst>
                <a:outerShdw blurRad="38100" dist="38100" dir="2700000" algn="tl">
                  <a:srgbClr val="000000">
                    <a:alpha val="43137"/>
                  </a:srgbClr>
                </a:outerShdw>
              </a:effectLst>
            </a:rPr>
            <a:t>3) Optimal – the action will produce the best possible result in the long run, taking into account divergent and conflicting interests of all the stakeholders in the decision.</a:t>
          </a:r>
          <a:endParaRPr lang="en-US" sz="2400" b="0" dirty="0">
            <a:effectLst>
              <a:outerShdw blurRad="38100" dist="38100" dir="2700000" algn="tl">
                <a:srgbClr val="000000">
                  <a:alpha val="43137"/>
                </a:srgbClr>
              </a:outerShdw>
            </a:effectLst>
          </a:endParaRPr>
        </a:p>
      </dgm:t>
    </dgm:pt>
    <dgm:pt modelId="{419B99AE-C846-4709-A8AF-C8050D9C3696}" type="parTrans" cxnId="{7649525F-2D46-4C70-A024-1ACD0423F91C}">
      <dgm:prSet/>
      <dgm:spPr/>
      <dgm:t>
        <a:bodyPr/>
        <a:lstStyle/>
        <a:p>
          <a:endParaRPr lang="en-US"/>
        </a:p>
      </dgm:t>
    </dgm:pt>
    <dgm:pt modelId="{1885D6CE-2660-4D07-8209-19AD2579A7B6}" type="sibTrans" cxnId="{7649525F-2D46-4C70-A024-1ACD0423F91C}">
      <dgm:prSet/>
      <dgm:spPr/>
      <dgm:t>
        <a:bodyPr/>
        <a:lstStyle/>
        <a:p>
          <a:endParaRPr lang="en-US"/>
        </a:p>
      </dgm:t>
    </dgm:pt>
    <dgm:pt modelId="{20847285-BAE4-47D8-90FC-2C7074E80BF0}" type="pres">
      <dgm:prSet presAssocID="{E7BCA326-BCC3-412C-951F-119C3C1BD6B7}" presName="linear" presStyleCnt="0">
        <dgm:presLayoutVars>
          <dgm:animLvl val="lvl"/>
          <dgm:resizeHandles val="exact"/>
        </dgm:presLayoutVars>
      </dgm:prSet>
      <dgm:spPr/>
      <dgm:t>
        <a:bodyPr/>
        <a:lstStyle/>
        <a:p>
          <a:endParaRPr lang="en-US"/>
        </a:p>
      </dgm:t>
    </dgm:pt>
    <dgm:pt modelId="{65158E02-A797-4ECA-B3B8-03389D827A7D}" type="pres">
      <dgm:prSet presAssocID="{B4CFB76B-0217-4F8B-B6F7-48233E2D8D2B}" presName="parentText" presStyleLbl="node1" presStyleIdx="0" presStyleCnt="3">
        <dgm:presLayoutVars>
          <dgm:chMax val="0"/>
          <dgm:bulletEnabled val="1"/>
        </dgm:presLayoutVars>
      </dgm:prSet>
      <dgm:spPr/>
      <dgm:t>
        <a:bodyPr/>
        <a:lstStyle/>
        <a:p>
          <a:endParaRPr lang="en-US"/>
        </a:p>
      </dgm:t>
    </dgm:pt>
    <dgm:pt modelId="{E668F21D-F2D3-4CE0-B1DE-762B7883CA96}" type="pres">
      <dgm:prSet presAssocID="{B9599200-6E97-4269-A36F-CFCAF67A7B0A}" presName="spacer" presStyleCnt="0"/>
      <dgm:spPr/>
    </dgm:pt>
    <dgm:pt modelId="{C80D57E6-9A04-4679-AC17-573592CF2621}" type="pres">
      <dgm:prSet presAssocID="{7AB0B4A2-AECA-4BDF-B53A-FC1CD796B8FA}" presName="parentText" presStyleLbl="node1" presStyleIdx="1" presStyleCnt="3">
        <dgm:presLayoutVars>
          <dgm:chMax val="0"/>
          <dgm:bulletEnabled val="1"/>
        </dgm:presLayoutVars>
      </dgm:prSet>
      <dgm:spPr/>
      <dgm:t>
        <a:bodyPr/>
        <a:lstStyle/>
        <a:p>
          <a:endParaRPr lang="en-US"/>
        </a:p>
      </dgm:t>
    </dgm:pt>
    <dgm:pt modelId="{94E1F7BF-ABDF-4256-BAEC-375C0CC4A29B}" type="pres">
      <dgm:prSet presAssocID="{6E43CEAB-50A2-448F-A5AE-C0A4A8DFCBDE}" presName="spacer" presStyleCnt="0"/>
      <dgm:spPr/>
    </dgm:pt>
    <dgm:pt modelId="{F84FF5D7-5DBF-4015-82D6-BE74DE05130E}" type="pres">
      <dgm:prSet presAssocID="{6E2D845F-80DD-4E5E-B9C9-5827AA211B1F}" presName="parentText" presStyleLbl="node1" presStyleIdx="2" presStyleCnt="3">
        <dgm:presLayoutVars>
          <dgm:chMax val="0"/>
          <dgm:bulletEnabled val="1"/>
        </dgm:presLayoutVars>
      </dgm:prSet>
      <dgm:spPr/>
      <dgm:t>
        <a:bodyPr/>
        <a:lstStyle/>
        <a:p>
          <a:endParaRPr lang="en-US"/>
        </a:p>
      </dgm:t>
    </dgm:pt>
  </dgm:ptLst>
  <dgm:cxnLst>
    <dgm:cxn modelId="{E498F916-543C-473F-BDF4-5845BEB743D9}" srcId="{E7BCA326-BCC3-412C-951F-119C3C1BD6B7}" destId="{B4CFB76B-0217-4F8B-B6F7-48233E2D8D2B}" srcOrd="0" destOrd="0" parTransId="{DA2E63F2-A25B-4B42-B4B1-03232E64CC20}" sibTransId="{B9599200-6E97-4269-A36F-CFCAF67A7B0A}"/>
    <dgm:cxn modelId="{1C1568FB-8284-4849-ADFD-C46DA726348F}" srcId="{E7BCA326-BCC3-412C-951F-119C3C1BD6B7}" destId="{7AB0B4A2-AECA-4BDF-B53A-FC1CD796B8FA}" srcOrd="1" destOrd="0" parTransId="{1094E182-F611-45C4-B20D-9E2FB92E877E}" sibTransId="{6E43CEAB-50A2-448F-A5AE-C0A4A8DFCBDE}"/>
    <dgm:cxn modelId="{BD40F575-E227-404B-A3F5-40DD142E882D}" type="presOf" srcId="{E7BCA326-BCC3-412C-951F-119C3C1BD6B7}" destId="{20847285-BAE4-47D8-90FC-2C7074E80BF0}" srcOrd="0" destOrd="0" presId="urn:microsoft.com/office/officeart/2005/8/layout/vList2"/>
    <dgm:cxn modelId="{4425B807-A72C-8644-BC82-DFB44BB29E24}" type="presOf" srcId="{B4CFB76B-0217-4F8B-B6F7-48233E2D8D2B}" destId="{65158E02-A797-4ECA-B3B8-03389D827A7D}" srcOrd="0" destOrd="0" presId="urn:microsoft.com/office/officeart/2005/8/layout/vList2"/>
    <dgm:cxn modelId="{7649525F-2D46-4C70-A024-1ACD0423F91C}" srcId="{E7BCA326-BCC3-412C-951F-119C3C1BD6B7}" destId="{6E2D845F-80DD-4E5E-B9C9-5827AA211B1F}" srcOrd="2" destOrd="0" parTransId="{419B99AE-C846-4709-A8AF-C8050D9C3696}" sibTransId="{1885D6CE-2660-4D07-8209-19AD2579A7B6}"/>
    <dgm:cxn modelId="{B2BD09A7-EE7C-4C4D-AAA5-820E15D7D8A8}" type="presOf" srcId="{6E2D845F-80DD-4E5E-B9C9-5827AA211B1F}" destId="{F84FF5D7-5DBF-4015-82D6-BE74DE05130E}" srcOrd="0" destOrd="0" presId="urn:microsoft.com/office/officeart/2005/8/layout/vList2"/>
    <dgm:cxn modelId="{1E09AF4E-6487-ED4A-8D98-607B7E294AF5}" type="presOf" srcId="{7AB0B4A2-AECA-4BDF-B53A-FC1CD796B8FA}" destId="{C80D57E6-9A04-4679-AC17-573592CF2621}" srcOrd="0" destOrd="0" presId="urn:microsoft.com/office/officeart/2005/8/layout/vList2"/>
    <dgm:cxn modelId="{5C1572E1-6B3D-3743-BAA5-DB1C5ED263F7}" type="presParOf" srcId="{20847285-BAE4-47D8-90FC-2C7074E80BF0}" destId="{65158E02-A797-4ECA-B3B8-03389D827A7D}" srcOrd="0" destOrd="0" presId="urn:microsoft.com/office/officeart/2005/8/layout/vList2"/>
    <dgm:cxn modelId="{077CD2CF-60D3-9D4F-9810-77FB0F385725}" type="presParOf" srcId="{20847285-BAE4-47D8-90FC-2C7074E80BF0}" destId="{E668F21D-F2D3-4CE0-B1DE-762B7883CA96}" srcOrd="1" destOrd="0" presId="urn:microsoft.com/office/officeart/2005/8/layout/vList2"/>
    <dgm:cxn modelId="{5F157CBF-EE83-8240-A494-1BBF8A3D8687}" type="presParOf" srcId="{20847285-BAE4-47D8-90FC-2C7074E80BF0}" destId="{C80D57E6-9A04-4679-AC17-573592CF2621}" srcOrd="2" destOrd="0" presId="urn:microsoft.com/office/officeart/2005/8/layout/vList2"/>
    <dgm:cxn modelId="{92715A10-A0EE-CF4F-9142-F9633B09B4FC}" type="presParOf" srcId="{20847285-BAE4-47D8-90FC-2C7074E80BF0}" destId="{94E1F7BF-ABDF-4256-BAEC-375C0CC4A29B}" srcOrd="3" destOrd="0" presId="urn:microsoft.com/office/officeart/2005/8/layout/vList2"/>
    <dgm:cxn modelId="{4549FC21-23BB-3846-8CEA-6CB594BF3768}" type="presParOf" srcId="{20847285-BAE4-47D8-90FC-2C7074E80BF0}" destId="{F84FF5D7-5DBF-4015-82D6-BE74DE05130E}"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076802E0-8A0C-48CE-A45D-3B8E9153BF3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DFFA7A0-E9FD-44D9-B6DA-672ECEE5A9F0}">
      <dgm:prSet custT="1"/>
      <dgm:spPr>
        <a:solidFill>
          <a:srgbClr val="000090"/>
        </a:solidFill>
      </dgm:spPr>
      <dgm:t>
        <a:bodyPr/>
        <a:lstStyle/>
        <a:p>
          <a:pPr rtl="0"/>
          <a:r>
            <a:rPr lang="en-US" sz="2200" b="1" dirty="0" smtClean="0">
              <a:effectLst>
                <a:outerShdw blurRad="38100" dist="38100" dir="2700000" algn="tl">
                  <a:srgbClr val="000000">
                    <a:alpha val="43137"/>
                  </a:srgbClr>
                </a:outerShdw>
              </a:effectLst>
            </a:rPr>
            <a:t>A5.2 </a:t>
          </a:r>
          <a:r>
            <a:rPr lang="en-US" sz="2200" b="1" dirty="0" smtClean="0"/>
            <a:t>Employ Decision-Making Strategies. </a:t>
          </a:r>
          <a:r>
            <a:rPr lang="en-US" sz="2200" dirty="0" smtClean="0"/>
            <a:t> </a:t>
          </a:r>
          <a:r>
            <a:rPr lang="en-US" sz="2200" b="0" dirty="0" smtClean="0">
              <a:effectLst>
                <a:outerShdw blurRad="38100" dist="38100" dir="2700000" algn="tl">
                  <a:srgbClr val="000000">
                    <a:alpha val="43137"/>
                  </a:srgbClr>
                </a:outerShdw>
              </a:effectLst>
            </a:rPr>
            <a:t>Students understand and employ classic decision-making strategies in complex situations</a:t>
          </a:r>
          <a:r>
            <a:rPr lang="en-US" sz="2400" b="0" dirty="0" smtClean="0">
              <a:effectLst>
                <a:outerShdw blurRad="38100" dist="38100" dir="2700000" algn="tl">
                  <a:srgbClr val="000000">
                    <a:alpha val="43137"/>
                  </a:srgbClr>
                </a:outerShdw>
              </a:effectLst>
            </a:rPr>
            <a:t>:</a:t>
          </a:r>
          <a:endParaRPr lang="en-US" sz="2400" b="0" dirty="0">
            <a:effectLst>
              <a:outerShdw blurRad="38100" dist="38100" dir="2700000" algn="tl">
                <a:srgbClr val="000000">
                  <a:alpha val="43137"/>
                </a:srgbClr>
              </a:outerShdw>
            </a:effectLst>
          </a:endParaRPr>
        </a:p>
      </dgm:t>
    </dgm:pt>
    <dgm:pt modelId="{448581DC-74F4-4C13-AFB1-CCBD92DD23FF}" type="parTrans" cxnId="{C238A1D6-4ED3-4636-8EE0-28CD5F264FE5}">
      <dgm:prSet/>
      <dgm:spPr/>
      <dgm:t>
        <a:bodyPr/>
        <a:lstStyle/>
        <a:p>
          <a:endParaRPr lang="en-US"/>
        </a:p>
      </dgm:t>
    </dgm:pt>
    <dgm:pt modelId="{A7952D8E-FBDE-42AD-8705-CE58BFCA94EF}" type="sibTrans" cxnId="{C238A1D6-4ED3-4636-8EE0-28CD5F264FE5}">
      <dgm:prSet/>
      <dgm:spPr/>
      <dgm:t>
        <a:bodyPr/>
        <a:lstStyle/>
        <a:p>
          <a:endParaRPr lang="en-US"/>
        </a:p>
      </dgm:t>
    </dgm:pt>
    <dgm:pt modelId="{D1490A47-B12D-4BB3-98CE-ABB5E9B4ED7E}" type="pres">
      <dgm:prSet presAssocID="{076802E0-8A0C-48CE-A45D-3B8E9153BF37}" presName="linear" presStyleCnt="0">
        <dgm:presLayoutVars>
          <dgm:animLvl val="lvl"/>
          <dgm:resizeHandles val="exact"/>
        </dgm:presLayoutVars>
      </dgm:prSet>
      <dgm:spPr/>
      <dgm:t>
        <a:bodyPr/>
        <a:lstStyle/>
        <a:p>
          <a:endParaRPr lang="en-US"/>
        </a:p>
      </dgm:t>
    </dgm:pt>
    <dgm:pt modelId="{DC2B9A74-B114-4300-8AB9-0C247475F8F6}" type="pres">
      <dgm:prSet presAssocID="{EDFFA7A0-E9FD-44D9-B6DA-672ECEE5A9F0}" presName="parentText" presStyleLbl="node1" presStyleIdx="0" presStyleCnt="1" custLinFactNeighborY="-46162">
        <dgm:presLayoutVars>
          <dgm:chMax val="0"/>
          <dgm:bulletEnabled val="1"/>
        </dgm:presLayoutVars>
      </dgm:prSet>
      <dgm:spPr/>
      <dgm:t>
        <a:bodyPr/>
        <a:lstStyle/>
        <a:p>
          <a:endParaRPr lang="en-US"/>
        </a:p>
      </dgm:t>
    </dgm:pt>
  </dgm:ptLst>
  <dgm:cxnLst>
    <dgm:cxn modelId="{C238A1D6-4ED3-4636-8EE0-28CD5F264FE5}" srcId="{076802E0-8A0C-48CE-A45D-3B8E9153BF37}" destId="{EDFFA7A0-E9FD-44D9-B6DA-672ECEE5A9F0}" srcOrd="0" destOrd="0" parTransId="{448581DC-74F4-4C13-AFB1-CCBD92DD23FF}" sibTransId="{A7952D8E-FBDE-42AD-8705-CE58BFCA94EF}"/>
    <dgm:cxn modelId="{F944E0B8-AC24-E343-8391-A1B6E941255F}" type="presOf" srcId="{076802E0-8A0C-48CE-A45D-3B8E9153BF37}" destId="{D1490A47-B12D-4BB3-98CE-ABB5E9B4ED7E}" srcOrd="0" destOrd="0" presId="urn:microsoft.com/office/officeart/2005/8/layout/vList2"/>
    <dgm:cxn modelId="{6C1C348F-3962-3848-A397-CFD2EC95FC3F}" type="presOf" srcId="{EDFFA7A0-E9FD-44D9-B6DA-672ECEE5A9F0}" destId="{DC2B9A74-B114-4300-8AB9-0C247475F8F6}" srcOrd="0" destOrd="0" presId="urn:microsoft.com/office/officeart/2005/8/layout/vList2"/>
    <dgm:cxn modelId="{256D007B-BB94-FA43-A7FD-7B43B6920957}" type="presParOf" srcId="{D1490A47-B12D-4BB3-98CE-ABB5E9B4ED7E}" destId="{DC2B9A74-B114-4300-8AB9-0C247475F8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E7BCA326-BCC3-412C-951F-119C3C1BD6B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BB8C7FC-A8CC-4976-93E9-95DD0CD72717}">
      <dgm:prSet custT="1"/>
      <dgm:spPr/>
      <dgm:t>
        <a:bodyPr/>
        <a:lstStyle/>
        <a:p>
          <a:r>
            <a:rPr lang="en-US" sz="2000" b="0" dirty="0" smtClean="0"/>
            <a:t>1) </a:t>
          </a:r>
          <a:r>
            <a:rPr lang="en-US" sz="2000" b="0" i="1" dirty="0" smtClean="0"/>
            <a:t>Role Model Test –</a:t>
          </a:r>
          <a:r>
            <a:rPr lang="en-US" sz="2000" b="0" dirty="0" smtClean="0"/>
            <a:t> do what you think a person you admire for ethics and wisdom would do. (e.g., Mother Teresa, your grandmother)</a:t>
          </a:r>
          <a:endParaRPr lang="en-US" sz="2000" b="0" dirty="0"/>
        </a:p>
      </dgm:t>
    </dgm:pt>
    <dgm:pt modelId="{8786A30C-901D-46C5-8C42-38A9DFDEA2B6}" type="parTrans" cxnId="{A495D436-5BA4-4240-B8D3-EF0F4143047C}">
      <dgm:prSet/>
      <dgm:spPr/>
      <dgm:t>
        <a:bodyPr/>
        <a:lstStyle/>
        <a:p>
          <a:endParaRPr lang="en-US"/>
        </a:p>
      </dgm:t>
    </dgm:pt>
    <dgm:pt modelId="{14E321B8-6528-43B8-8325-BEBA2B0F3053}" type="sibTrans" cxnId="{A495D436-5BA4-4240-B8D3-EF0F4143047C}">
      <dgm:prSet/>
      <dgm:spPr/>
      <dgm:t>
        <a:bodyPr/>
        <a:lstStyle/>
        <a:p>
          <a:endParaRPr lang="en-US"/>
        </a:p>
      </dgm:t>
    </dgm:pt>
    <dgm:pt modelId="{A7F9ACBF-D3B7-4305-80F3-D710B4B8AF86}">
      <dgm:prSet custT="1"/>
      <dgm:spPr/>
      <dgm:t>
        <a:bodyPr/>
        <a:lstStyle/>
        <a:p>
          <a:r>
            <a:rPr lang="en-US" sz="2000" b="0" dirty="0" smtClean="0"/>
            <a:t>2) </a:t>
          </a:r>
          <a:r>
            <a:rPr lang="en-US" sz="2000" b="0" i="1" dirty="0" smtClean="0"/>
            <a:t>Publicity Rule</a:t>
          </a:r>
          <a:r>
            <a:rPr lang="en-US" sz="2000" b="0" dirty="0" smtClean="0"/>
            <a:t> – only do what you would do if you knew your decision would be known by everyone (e.g., reported on TV news or Facebook) </a:t>
          </a:r>
          <a:endParaRPr lang="en-US" sz="2000" b="0" dirty="0"/>
        </a:p>
      </dgm:t>
    </dgm:pt>
    <dgm:pt modelId="{A143CB7F-EDFB-4CB2-9BDA-406111659B05}" type="parTrans" cxnId="{55D36030-56B5-4532-B720-D84295B57C30}">
      <dgm:prSet/>
      <dgm:spPr/>
      <dgm:t>
        <a:bodyPr/>
        <a:lstStyle/>
        <a:p>
          <a:endParaRPr lang="en-US"/>
        </a:p>
      </dgm:t>
    </dgm:pt>
    <dgm:pt modelId="{4579A804-73F8-43DB-B58A-A94AE4B05545}" type="sibTrans" cxnId="{55D36030-56B5-4532-B720-D84295B57C30}">
      <dgm:prSet/>
      <dgm:spPr/>
      <dgm:t>
        <a:bodyPr/>
        <a:lstStyle/>
        <a:p>
          <a:endParaRPr lang="en-US"/>
        </a:p>
      </dgm:t>
    </dgm:pt>
    <dgm:pt modelId="{FBF81CF2-25D1-47AE-BF17-874CF0A54D45}">
      <dgm:prSet custT="1"/>
      <dgm:spPr/>
      <dgm:t>
        <a:bodyPr/>
        <a:lstStyle/>
        <a:p>
          <a:r>
            <a:rPr lang="en-US" sz="2000" b="0" dirty="0" smtClean="0"/>
            <a:t>3) </a:t>
          </a:r>
          <a:r>
            <a:rPr lang="en-US" sz="2000" b="0" i="1" dirty="0" smtClean="0"/>
            <a:t>Positive Outcome Test</a:t>
          </a:r>
          <a:r>
            <a:rPr lang="en-US" sz="2000" b="0" dirty="0" smtClean="0"/>
            <a:t> (c</a:t>
          </a:r>
          <a:r>
            <a:rPr lang="en-US" sz="2000" b="0" i="1" dirty="0" smtClean="0"/>
            <a:t>onsequentialism) – </a:t>
          </a:r>
          <a:r>
            <a:rPr lang="en-US" sz="2000" b="0" dirty="0" smtClean="0"/>
            <a:t>when</a:t>
          </a:r>
          <a:r>
            <a:rPr lang="en-US" sz="2000" b="0" i="1" dirty="0" smtClean="0"/>
            <a:t> </a:t>
          </a:r>
          <a:r>
            <a:rPr lang="en-US" sz="2000" b="0" dirty="0" smtClean="0"/>
            <a:t>ethical values conflict (e.g., where the truth would be unkind) choose the best possible result by determining which option is most likely to produce the most long-term good and do the least harm for the most people</a:t>
          </a:r>
          <a:endParaRPr lang="en-US" sz="2000" b="0" dirty="0"/>
        </a:p>
      </dgm:t>
    </dgm:pt>
    <dgm:pt modelId="{C79A699F-4956-4164-83F6-490C62FCC412}" type="parTrans" cxnId="{5612FEF8-E46E-48DA-A61D-134D6B8287FA}">
      <dgm:prSet/>
      <dgm:spPr/>
      <dgm:t>
        <a:bodyPr/>
        <a:lstStyle/>
        <a:p>
          <a:endParaRPr lang="en-US"/>
        </a:p>
      </dgm:t>
    </dgm:pt>
    <dgm:pt modelId="{2BDA2D57-3CD6-4BEA-B30E-CA85E00FB90E}" type="sibTrans" cxnId="{5612FEF8-E46E-48DA-A61D-134D6B8287FA}">
      <dgm:prSet/>
      <dgm:spPr/>
      <dgm:t>
        <a:bodyPr/>
        <a:lstStyle/>
        <a:p>
          <a:endParaRPr lang="en-US"/>
        </a:p>
      </dgm:t>
    </dgm:pt>
    <dgm:pt modelId="{700D39D7-E61E-4B49-BF7A-7F1B8B28E39F}">
      <dgm:prSet custT="1"/>
      <dgm:spPr/>
      <dgm:t>
        <a:bodyPr/>
        <a:lstStyle/>
        <a:p>
          <a:r>
            <a:rPr lang="en-US" sz="2000" b="0" dirty="0" smtClean="0"/>
            <a:t>4) </a:t>
          </a:r>
          <a:r>
            <a:rPr lang="en-US" sz="2000" b="0" i="1" dirty="0" smtClean="0"/>
            <a:t>Moral Absolutism (Moral Imperative) standard – </a:t>
          </a:r>
          <a:r>
            <a:rPr lang="en-US" sz="2000" b="0" dirty="0" smtClean="0"/>
            <a:t>on matters involving core ethical convictions, treat ethical obligations as absolute and do nothing that would violate any ethical principle</a:t>
          </a:r>
          <a:endParaRPr lang="en-US" sz="2000" b="0" dirty="0"/>
        </a:p>
      </dgm:t>
    </dgm:pt>
    <dgm:pt modelId="{EBD43DBA-F14A-4FEC-BD34-4E4549C68720}" type="parTrans" cxnId="{D0533AC3-50C1-4225-ABF6-BDC25A3F809C}">
      <dgm:prSet/>
      <dgm:spPr/>
      <dgm:t>
        <a:bodyPr/>
        <a:lstStyle/>
        <a:p>
          <a:endParaRPr lang="en-US"/>
        </a:p>
      </dgm:t>
    </dgm:pt>
    <dgm:pt modelId="{57EB4878-0885-4F59-BD92-070721507B15}" type="sibTrans" cxnId="{D0533AC3-50C1-4225-ABF6-BDC25A3F809C}">
      <dgm:prSet/>
      <dgm:spPr/>
      <dgm:t>
        <a:bodyPr/>
        <a:lstStyle/>
        <a:p>
          <a:endParaRPr lang="en-US"/>
        </a:p>
      </dgm:t>
    </dgm:pt>
    <dgm:pt modelId="{CE6651C8-600D-4515-A845-725B0C6FBF78}">
      <dgm:prSet custT="1"/>
      <dgm:spPr/>
      <dgm:t>
        <a:bodyPr/>
        <a:lstStyle/>
        <a:p>
          <a:r>
            <a:rPr lang="en-US" sz="2000" b="0" dirty="0" smtClean="0"/>
            <a:t>5) </a:t>
          </a:r>
          <a:r>
            <a:rPr lang="en-US" sz="2000" b="0" i="1" dirty="0" smtClean="0"/>
            <a:t>Self-Image Standard – </a:t>
          </a:r>
          <a:r>
            <a:rPr lang="en-US" sz="2000" b="0" dirty="0" smtClean="0"/>
            <a:t>do what</a:t>
          </a:r>
          <a:r>
            <a:rPr lang="en-US" sz="2000" b="0" i="1" dirty="0" smtClean="0"/>
            <a:t> </a:t>
          </a:r>
          <a:r>
            <a:rPr lang="en-US" sz="2000" b="0" dirty="0" smtClean="0"/>
            <a:t>is most consistent with your self-image and the way you want to be thought of by others</a:t>
          </a:r>
          <a:endParaRPr lang="en-US" sz="2000" b="0" dirty="0"/>
        </a:p>
      </dgm:t>
    </dgm:pt>
    <dgm:pt modelId="{CBAC251A-5E09-4EF8-B2C8-AF5028F3EB5D}" type="parTrans" cxnId="{16E6F044-5141-4FA7-896C-5C5687F7577B}">
      <dgm:prSet/>
      <dgm:spPr/>
      <dgm:t>
        <a:bodyPr/>
        <a:lstStyle/>
        <a:p>
          <a:endParaRPr lang="en-US"/>
        </a:p>
      </dgm:t>
    </dgm:pt>
    <dgm:pt modelId="{C3ECBA73-28CC-4F25-9444-1BA919F9F9B3}" type="sibTrans" cxnId="{16E6F044-5141-4FA7-896C-5C5687F7577B}">
      <dgm:prSet/>
      <dgm:spPr/>
      <dgm:t>
        <a:bodyPr/>
        <a:lstStyle/>
        <a:p>
          <a:endParaRPr lang="en-US"/>
        </a:p>
      </dgm:t>
    </dgm:pt>
    <dgm:pt modelId="{20847285-BAE4-47D8-90FC-2C7074E80BF0}" type="pres">
      <dgm:prSet presAssocID="{E7BCA326-BCC3-412C-951F-119C3C1BD6B7}" presName="linear" presStyleCnt="0">
        <dgm:presLayoutVars>
          <dgm:animLvl val="lvl"/>
          <dgm:resizeHandles val="exact"/>
        </dgm:presLayoutVars>
      </dgm:prSet>
      <dgm:spPr/>
      <dgm:t>
        <a:bodyPr/>
        <a:lstStyle/>
        <a:p>
          <a:endParaRPr lang="en-US"/>
        </a:p>
      </dgm:t>
    </dgm:pt>
    <dgm:pt modelId="{FB40AC8C-EEC3-4F21-8573-3D02743679A8}" type="pres">
      <dgm:prSet presAssocID="{5BB8C7FC-A8CC-4976-93E9-95DD0CD72717}" presName="parentText" presStyleLbl="node1" presStyleIdx="0" presStyleCnt="5" custScaleY="80460" custLinFactY="1146" custLinFactNeighborY="100000">
        <dgm:presLayoutVars>
          <dgm:chMax val="0"/>
          <dgm:bulletEnabled val="1"/>
        </dgm:presLayoutVars>
      </dgm:prSet>
      <dgm:spPr/>
      <dgm:t>
        <a:bodyPr/>
        <a:lstStyle/>
        <a:p>
          <a:endParaRPr lang="en-US"/>
        </a:p>
      </dgm:t>
    </dgm:pt>
    <dgm:pt modelId="{B9F0E533-089D-4619-BED0-3FD3C3A3C3FC}" type="pres">
      <dgm:prSet presAssocID="{14E321B8-6528-43B8-8325-BEBA2B0F3053}" presName="spacer" presStyleCnt="0"/>
      <dgm:spPr/>
      <dgm:t>
        <a:bodyPr/>
        <a:lstStyle/>
        <a:p>
          <a:endParaRPr lang="en-US"/>
        </a:p>
      </dgm:t>
    </dgm:pt>
    <dgm:pt modelId="{F163F6E2-D99C-4696-B262-71947C28BA75}" type="pres">
      <dgm:prSet presAssocID="{A7F9ACBF-D3B7-4305-80F3-D710B4B8AF86}" presName="parentText" presStyleLbl="node1" presStyleIdx="1" presStyleCnt="5" custScaleY="63740" custLinFactNeighborY="59421">
        <dgm:presLayoutVars>
          <dgm:chMax val="0"/>
          <dgm:bulletEnabled val="1"/>
        </dgm:presLayoutVars>
      </dgm:prSet>
      <dgm:spPr/>
      <dgm:t>
        <a:bodyPr/>
        <a:lstStyle/>
        <a:p>
          <a:endParaRPr lang="en-US"/>
        </a:p>
      </dgm:t>
    </dgm:pt>
    <dgm:pt modelId="{9798BA44-6B39-440E-A3A5-C5CAF00600CF}" type="pres">
      <dgm:prSet presAssocID="{4579A804-73F8-43DB-B58A-A94AE4B05545}" presName="spacer" presStyleCnt="0"/>
      <dgm:spPr/>
      <dgm:t>
        <a:bodyPr/>
        <a:lstStyle/>
        <a:p>
          <a:endParaRPr lang="en-US"/>
        </a:p>
      </dgm:t>
    </dgm:pt>
    <dgm:pt modelId="{3BC7174C-8744-4226-95F3-9653D5F50374}" type="pres">
      <dgm:prSet presAssocID="{FBF81CF2-25D1-47AE-BF17-874CF0A54D45}" presName="parentText" presStyleLbl="node1" presStyleIdx="2" presStyleCnt="5" custScaleY="122817" custLinFactY="1953" custLinFactNeighborY="100000">
        <dgm:presLayoutVars>
          <dgm:chMax val="0"/>
          <dgm:bulletEnabled val="1"/>
        </dgm:presLayoutVars>
      </dgm:prSet>
      <dgm:spPr/>
      <dgm:t>
        <a:bodyPr/>
        <a:lstStyle/>
        <a:p>
          <a:endParaRPr lang="en-US"/>
        </a:p>
      </dgm:t>
    </dgm:pt>
    <dgm:pt modelId="{C5E362D6-F188-48F4-938A-51916D8D315A}" type="pres">
      <dgm:prSet presAssocID="{2BDA2D57-3CD6-4BEA-B30E-CA85E00FB90E}" presName="spacer" presStyleCnt="0"/>
      <dgm:spPr/>
      <dgm:t>
        <a:bodyPr/>
        <a:lstStyle/>
        <a:p>
          <a:endParaRPr lang="en-US"/>
        </a:p>
      </dgm:t>
    </dgm:pt>
    <dgm:pt modelId="{B8405EC5-1DBB-4871-B5AF-00DA84A49451}" type="pres">
      <dgm:prSet presAssocID="{700D39D7-E61E-4B49-BF7A-7F1B8B28E39F}" presName="parentText" presStyleLbl="node1" presStyleIdx="3" presStyleCnt="5" custLinFactY="3736" custLinFactNeighborY="100000">
        <dgm:presLayoutVars>
          <dgm:chMax val="0"/>
          <dgm:bulletEnabled val="1"/>
        </dgm:presLayoutVars>
      </dgm:prSet>
      <dgm:spPr/>
      <dgm:t>
        <a:bodyPr/>
        <a:lstStyle/>
        <a:p>
          <a:endParaRPr lang="en-US"/>
        </a:p>
      </dgm:t>
    </dgm:pt>
    <dgm:pt modelId="{94553237-5125-4744-8818-2100DBAB0886}" type="pres">
      <dgm:prSet presAssocID="{57EB4878-0885-4F59-BD92-070721507B15}" presName="spacer" presStyleCnt="0"/>
      <dgm:spPr/>
      <dgm:t>
        <a:bodyPr/>
        <a:lstStyle/>
        <a:p>
          <a:endParaRPr lang="en-US"/>
        </a:p>
      </dgm:t>
    </dgm:pt>
    <dgm:pt modelId="{0BB3E004-E9A4-4A7C-8FE2-AA8CD32359BA}" type="pres">
      <dgm:prSet presAssocID="{CE6651C8-600D-4515-A845-725B0C6FBF78}" presName="parentText" presStyleLbl="node1" presStyleIdx="4" presStyleCnt="5" custScaleY="102588" custLinFactY="15086" custLinFactNeighborY="100000">
        <dgm:presLayoutVars>
          <dgm:chMax val="0"/>
          <dgm:bulletEnabled val="1"/>
        </dgm:presLayoutVars>
      </dgm:prSet>
      <dgm:spPr/>
      <dgm:t>
        <a:bodyPr/>
        <a:lstStyle/>
        <a:p>
          <a:endParaRPr lang="en-US"/>
        </a:p>
      </dgm:t>
    </dgm:pt>
  </dgm:ptLst>
  <dgm:cxnLst>
    <dgm:cxn modelId="{3D0C5AF0-EA17-004C-9465-AFF59BD0001C}" type="presOf" srcId="{A7F9ACBF-D3B7-4305-80F3-D710B4B8AF86}" destId="{F163F6E2-D99C-4696-B262-71947C28BA75}" srcOrd="0" destOrd="0" presId="urn:microsoft.com/office/officeart/2005/8/layout/vList2"/>
    <dgm:cxn modelId="{6019E419-72D7-F249-A1BC-E937A6636C53}" type="presOf" srcId="{700D39D7-E61E-4B49-BF7A-7F1B8B28E39F}" destId="{B8405EC5-1DBB-4871-B5AF-00DA84A49451}" srcOrd="0" destOrd="0" presId="urn:microsoft.com/office/officeart/2005/8/layout/vList2"/>
    <dgm:cxn modelId="{55D36030-56B5-4532-B720-D84295B57C30}" srcId="{E7BCA326-BCC3-412C-951F-119C3C1BD6B7}" destId="{A7F9ACBF-D3B7-4305-80F3-D710B4B8AF86}" srcOrd="1" destOrd="0" parTransId="{A143CB7F-EDFB-4CB2-9BDA-406111659B05}" sibTransId="{4579A804-73F8-43DB-B58A-A94AE4B05545}"/>
    <dgm:cxn modelId="{2B6E7199-F54C-F346-8FC8-D635BDF4FB92}" type="presOf" srcId="{CE6651C8-600D-4515-A845-725B0C6FBF78}" destId="{0BB3E004-E9A4-4A7C-8FE2-AA8CD32359BA}" srcOrd="0" destOrd="0" presId="urn:microsoft.com/office/officeart/2005/8/layout/vList2"/>
    <dgm:cxn modelId="{1E4F5041-469B-D741-B123-B9099B5C6AF9}" type="presOf" srcId="{FBF81CF2-25D1-47AE-BF17-874CF0A54D45}" destId="{3BC7174C-8744-4226-95F3-9653D5F50374}" srcOrd="0" destOrd="0" presId="urn:microsoft.com/office/officeart/2005/8/layout/vList2"/>
    <dgm:cxn modelId="{D71EA5EB-8B84-0A4A-8E2F-DF269C3A8974}" type="presOf" srcId="{5BB8C7FC-A8CC-4976-93E9-95DD0CD72717}" destId="{FB40AC8C-EEC3-4F21-8573-3D02743679A8}" srcOrd="0" destOrd="0" presId="urn:microsoft.com/office/officeart/2005/8/layout/vList2"/>
    <dgm:cxn modelId="{5612FEF8-E46E-48DA-A61D-134D6B8287FA}" srcId="{E7BCA326-BCC3-412C-951F-119C3C1BD6B7}" destId="{FBF81CF2-25D1-47AE-BF17-874CF0A54D45}" srcOrd="2" destOrd="0" parTransId="{C79A699F-4956-4164-83F6-490C62FCC412}" sibTransId="{2BDA2D57-3CD6-4BEA-B30E-CA85E00FB90E}"/>
    <dgm:cxn modelId="{16E6F044-5141-4FA7-896C-5C5687F7577B}" srcId="{E7BCA326-BCC3-412C-951F-119C3C1BD6B7}" destId="{CE6651C8-600D-4515-A845-725B0C6FBF78}" srcOrd="4" destOrd="0" parTransId="{CBAC251A-5E09-4EF8-B2C8-AF5028F3EB5D}" sibTransId="{C3ECBA73-28CC-4F25-9444-1BA919F9F9B3}"/>
    <dgm:cxn modelId="{A495D436-5BA4-4240-B8D3-EF0F4143047C}" srcId="{E7BCA326-BCC3-412C-951F-119C3C1BD6B7}" destId="{5BB8C7FC-A8CC-4976-93E9-95DD0CD72717}" srcOrd="0" destOrd="0" parTransId="{8786A30C-901D-46C5-8C42-38A9DFDEA2B6}" sibTransId="{14E321B8-6528-43B8-8325-BEBA2B0F3053}"/>
    <dgm:cxn modelId="{717B1EFB-C789-3D48-9F1F-E7DB3E6A49AA}" type="presOf" srcId="{E7BCA326-BCC3-412C-951F-119C3C1BD6B7}" destId="{20847285-BAE4-47D8-90FC-2C7074E80BF0}" srcOrd="0" destOrd="0" presId="urn:microsoft.com/office/officeart/2005/8/layout/vList2"/>
    <dgm:cxn modelId="{D0533AC3-50C1-4225-ABF6-BDC25A3F809C}" srcId="{E7BCA326-BCC3-412C-951F-119C3C1BD6B7}" destId="{700D39D7-E61E-4B49-BF7A-7F1B8B28E39F}" srcOrd="3" destOrd="0" parTransId="{EBD43DBA-F14A-4FEC-BD34-4E4549C68720}" sibTransId="{57EB4878-0885-4F59-BD92-070721507B15}"/>
    <dgm:cxn modelId="{B25E69B2-2392-F74C-ABBE-7FE24297306C}" type="presParOf" srcId="{20847285-BAE4-47D8-90FC-2C7074E80BF0}" destId="{FB40AC8C-EEC3-4F21-8573-3D02743679A8}" srcOrd="0" destOrd="0" presId="urn:microsoft.com/office/officeart/2005/8/layout/vList2"/>
    <dgm:cxn modelId="{1FD76795-175C-5F4F-8E98-1D75D08649BB}" type="presParOf" srcId="{20847285-BAE4-47D8-90FC-2C7074E80BF0}" destId="{B9F0E533-089D-4619-BED0-3FD3C3A3C3FC}" srcOrd="1" destOrd="0" presId="urn:microsoft.com/office/officeart/2005/8/layout/vList2"/>
    <dgm:cxn modelId="{CB5F36FC-5BDC-3944-9E61-95EB167A141F}" type="presParOf" srcId="{20847285-BAE4-47D8-90FC-2C7074E80BF0}" destId="{F163F6E2-D99C-4696-B262-71947C28BA75}" srcOrd="2" destOrd="0" presId="urn:microsoft.com/office/officeart/2005/8/layout/vList2"/>
    <dgm:cxn modelId="{4A49DEEA-2512-2A46-8C8E-29A6EE7492B5}" type="presParOf" srcId="{20847285-BAE4-47D8-90FC-2C7074E80BF0}" destId="{9798BA44-6B39-440E-A3A5-C5CAF00600CF}" srcOrd="3" destOrd="0" presId="urn:microsoft.com/office/officeart/2005/8/layout/vList2"/>
    <dgm:cxn modelId="{A304B9F3-EC54-104C-A0EB-081FF2A2BC67}" type="presParOf" srcId="{20847285-BAE4-47D8-90FC-2C7074E80BF0}" destId="{3BC7174C-8744-4226-95F3-9653D5F50374}" srcOrd="4" destOrd="0" presId="urn:microsoft.com/office/officeart/2005/8/layout/vList2"/>
    <dgm:cxn modelId="{0DF7F296-5990-1644-9785-79C26872F590}" type="presParOf" srcId="{20847285-BAE4-47D8-90FC-2C7074E80BF0}" destId="{C5E362D6-F188-48F4-938A-51916D8D315A}" srcOrd="5" destOrd="0" presId="urn:microsoft.com/office/officeart/2005/8/layout/vList2"/>
    <dgm:cxn modelId="{814022BF-675E-534F-99E8-4F4B2269F8F7}" type="presParOf" srcId="{20847285-BAE4-47D8-90FC-2C7074E80BF0}" destId="{B8405EC5-1DBB-4871-B5AF-00DA84A49451}" srcOrd="6" destOrd="0" presId="urn:microsoft.com/office/officeart/2005/8/layout/vList2"/>
    <dgm:cxn modelId="{938EFDA1-F1A4-DD43-9747-070AC4DF1A42}" type="presParOf" srcId="{20847285-BAE4-47D8-90FC-2C7074E80BF0}" destId="{94553237-5125-4744-8818-2100DBAB0886}" srcOrd="7" destOrd="0" presId="urn:microsoft.com/office/officeart/2005/8/layout/vList2"/>
    <dgm:cxn modelId="{E0B3D989-AA6E-524E-87EE-7D9851DC8BB3}" type="presParOf" srcId="{20847285-BAE4-47D8-90FC-2C7074E80BF0}" destId="{0BB3E004-E9A4-4A7C-8FE2-AA8CD32359BA}"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01E6C75B-12FF-AA43-A053-6B1112AFA28E}" type="doc">
      <dgm:prSet loTypeId="urn:microsoft.com/office/officeart/2005/8/layout/radial2" loCatId="relationship" qsTypeId="urn:microsoft.com/office/officeart/2005/8/quickstyle/simple4" qsCatId="simple" csTypeId="urn:microsoft.com/office/officeart/2005/8/colors/colorful2" csCatId="colorful" phldr="1"/>
      <dgm:spPr/>
      <dgm:t>
        <a:bodyPr/>
        <a:lstStyle/>
        <a:p>
          <a:endParaRPr lang="en-US"/>
        </a:p>
      </dgm:t>
    </dgm:pt>
    <dgm:pt modelId="{53AF0897-40E5-B044-8F16-AB7257C45B0A}">
      <dgm:prSet phldrT="[Text]" custT="1"/>
      <dgm:spPr/>
      <dgm:t>
        <a:bodyPr/>
        <a:lstStyle/>
        <a:p>
          <a:r>
            <a:rPr lang="en-US" sz="2400" dirty="0" smtClean="0"/>
            <a:t>Publicity Test</a:t>
          </a:r>
          <a:endParaRPr lang="en-US" sz="2400" dirty="0"/>
        </a:p>
      </dgm:t>
    </dgm:pt>
    <dgm:pt modelId="{2A0A0B7D-030B-D744-84F2-E63D1E1006D8}" type="parTrans" cxnId="{52571256-6247-9347-BA9C-60B62E995C9A}">
      <dgm:prSet/>
      <dgm:spPr/>
      <dgm:t>
        <a:bodyPr/>
        <a:lstStyle/>
        <a:p>
          <a:endParaRPr lang="en-US"/>
        </a:p>
      </dgm:t>
    </dgm:pt>
    <dgm:pt modelId="{3ADF1F9C-E593-654D-94BA-85DD3DE1DFED}" type="sibTrans" cxnId="{52571256-6247-9347-BA9C-60B62E995C9A}">
      <dgm:prSet/>
      <dgm:spPr/>
      <dgm:t>
        <a:bodyPr/>
        <a:lstStyle/>
        <a:p>
          <a:endParaRPr lang="en-US"/>
        </a:p>
      </dgm:t>
    </dgm:pt>
    <dgm:pt modelId="{C9EEEBF4-E138-AC4F-B065-363E62A2150A}">
      <dgm:prSet phldrT="[Text]" custT="1"/>
      <dgm:spPr>
        <a:solidFill>
          <a:schemeClr val="accent3">
            <a:lumMod val="50000"/>
          </a:schemeClr>
        </a:solidFill>
      </dgm:spPr>
      <dgm:t>
        <a:bodyPr/>
        <a:lstStyle/>
        <a:p>
          <a:r>
            <a:rPr lang="en-US" sz="2400" dirty="0" smtClean="0"/>
            <a:t>Role-Model Test</a:t>
          </a:r>
          <a:endParaRPr lang="en-US" sz="2400" dirty="0"/>
        </a:p>
      </dgm:t>
    </dgm:pt>
    <dgm:pt modelId="{10FDCC4A-ED53-2A47-A215-F023BAFAE392}" type="parTrans" cxnId="{78EDEC54-CBCE-3647-8837-1B5CA9821C0C}">
      <dgm:prSet/>
      <dgm:spPr/>
      <dgm:t>
        <a:bodyPr/>
        <a:lstStyle/>
        <a:p>
          <a:endParaRPr lang="en-US"/>
        </a:p>
      </dgm:t>
    </dgm:pt>
    <dgm:pt modelId="{B2FE8203-935B-B24E-9D21-DF452E850F3E}" type="sibTrans" cxnId="{78EDEC54-CBCE-3647-8837-1B5CA9821C0C}">
      <dgm:prSet/>
      <dgm:spPr/>
      <dgm:t>
        <a:bodyPr/>
        <a:lstStyle/>
        <a:p>
          <a:endParaRPr lang="en-US"/>
        </a:p>
      </dgm:t>
    </dgm:pt>
    <dgm:pt modelId="{A3176A77-E00F-5243-BB31-9A3E042D1C6A}">
      <dgm:prSet phldrT="[Text]" custT="1"/>
      <dgm:spPr/>
      <dgm:t>
        <a:bodyPr/>
        <a:lstStyle/>
        <a:p>
          <a:r>
            <a:rPr lang="en-US" sz="2000" dirty="0" smtClean="0"/>
            <a:t>Golden Rule test: Would I want people to do this to me?</a:t>
          </a:r>
          <a:endParaRPr lang="en-US" sz="2000" dirty="0"/>
        </a:p>
      </dgm:t>
    </dgm:pt>
    <dgm:pt modelId="{F0E0E1F0-004E-894D-BF98-D92066ED5A74}" type="parTrans" cxnId="{AEF5D75A-ABC8-4D4D-A4DA-327FFC42254C}">
      <dgm:prSet/>
      <dgm:spPr/>
      <dgm:t>
        <a:bodyPr/>
        <a:lstStyle/>
        <a:p>
          <a:endParaRPr lang="en-US"/>
        </a:p>
      </dgm:t>
    </dgm:pt>
    <dgm:pt modelId="{2341FE54-17D6-3C46-AD87-4A85A40712BE}" type="sibTrans" cxnId="{AEF5D75A-ABC8-4D4D-A4DA-327FFC42254C}">
      <dgm:prSet/>
      <dgm:spPr/>
      <dgm:t>
        <a:bodyPr/>
        <a:lstStyle/>
        <a:p>
          <a:endParaRPr lang="en-US"/>
        </a:p>
      </dgm:t>
    </dgm:pt>
    <dgm:pt modelId="{49E10E8A-5D83-8242-AD39-C48095F079E2}">
      <dgm:prSet custT="1"/>
      <dgm:spPr>
        <a:solidFill>
          <a:schemeClr val="accent6">
            <a:lumMod val="50000"/>
          </a:schemeClr>
        </a:solidFill>
      </dgm:spPr>
      <dgm:t>
        <a:bodyPr/>
        <a:lstStyle/>
        <a:p>
          <a:r>
            <a:rPr lang="en-US" sz="2000" dirty="0" smtClean="0"/>
            <a:t>The what‐if‐everybody‐did‐this test: Would I like it if everyone else did this? </a:t>
          </a:r>
          <a:endParaRPr lang="en-US" sz="2000" dirty="0"/>
        </a:p>
      </dgm:t>
    </dgm:pt>
    <dgm:pt modelId="{78860617-EEBD-8542-BFEC-5EC753FC8EF1}" type="parTrans" cxnId="{BE5B1A88-9ADA-204B-9699-DFBD26E21716}">
      <dgm:prSet/>
      <dgm:spPr/>
      <dgm:t>
        <a:bodyPr/>
        <a:lstStyle/>
        <a:p>
          <a:endParaRPr lang="en-US"/>
        </a:p>
      </dgm:t>
    </dgm:pt>
    <dgm:pt modelId="{E06C5742-F07D-294D-8BB1-056DE9CCBC6D}" type="sibTrans" cxnId="{BE5B1A88-9ADA-204B-9699-DFBD26E21716}">
      <dgm:prSet/>
      <dgm:spPr/>
      <dgm:t>
        <a:bodyPr/>
        <a:lstStyle/>
        <a:p>
          <a:endParaRPr lang="en-US"/>
        </a:p>
      </dgm:t>
    </dgm:pt>
    <dgm:pt modelId="{1D896E71-9012-374D-9278-2BD251F6D30C}" type="pres">
      <dgm:prSet presAssocID="{01E6C75B-12FF-AA43-A053-6B1112AFA28E}" presName="composite" presStyleCnt="0">
        <dgm:presLayoutVars>
          <dgm:chMax val="5"/>
          <dgm:dir/>
          <dgm:animLvl val="ctr"/>
          <dgm:resizeHandles val="exact"/>
        </dgm:presLayoutVars>
      </dgm:prSet>
      <dgm:spPr/>
      <dgm:t>
        <a:bodyPr/>
        <a:lstStyle/>
        <a:p>
          <a:endParaRPr lang="en-US"/>
        </a:p>
      </dgm:t>
    </dgm:pt>
    <dgm:pt modelId="{41920F85-03A7-DF4A-814D-082B5A4036A9}" type="pres">
      <dgm:prSet presAssocID="{01E6C75B-12FF-AA43-A053-6B1112AFA28E}" presName="cycle" presStyleCnt="0"/>
      <dgm:spPr/>
    </dgm:pt>
    <dgm:pt modelId="{C9A1C821-EDFE-1541-B5AB-A9F3BE2A2E58}" type="pres">
      <dgm:prSet presAssocID="{01E6C75B-12FF-AA43-A053-6B1112AFA28E}" presName="centerShape" presStyleCnt="0"/>
      <dgm:spPr/>
    </dgm:pt>
    <dgm:pt modelId="{E4939019-C4F0-C64C-8FB7-FF5A204055AC}" type="pres">
      <dgm:prSet presAssocID="{01E6C75B-12FF-AA43-A053-6B1112AFA28E}" presName="connSite" presStyleLbl="node1" presStyleIdx="0" presStyleCnt="5"/>
      <dgm:spPr/>
    </dgm:pt>
    <dgm:pt modelId="{C35A26C9-E69C-D44A-AAA7-76C8749C3673}" type="pres">
      <dgm:prSet presAssocID="{01E6C75B-12FF-AA43-A053-6B1112AFA28E}" presName="visible" presStyleLbl="node1" presStyleIdx="0" presStyleCnt="5" custScaleX="114725" custScaleY="135772" custLinFactNeighborX="-11686" custLinFactNeighborY="-5319"/>
      <dgm:spPr>
        <a:gradFill rotWithShape="0">
          <a:gsLst>
            <a:gs pos="100000">
              <a:schemeClr val="accent2">
                <a:lumMod val="40000"/>
                <a:lumOff val="60000"/>
              </a:schemeClr>
            </a:gs>
            <a:gs pos="10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endParaRPr lang="en-US"/>
        </a:p>
      </dgm:t>
    </dgm:pt>
    <dgm:pt modelId="{7AE6A624-6D5B-B24D-900C-3EFE8276CD6D}" type="pres">
      <dgm:prSet presAssocID="{2A0A0B7D-030B-D744-84F2-E63D1E1006D8}" presName="Name25" presStyleLbl="parChTrans1D1" presStyleIdx="0" presStyleCnt="4"/>
      <dgm:spPr/>
      <dgm:t>
        <a:bodyPr/>
        <a:lstStyle/>
        <a:p>
          <a:endParaRPr lang="en-US"/>
        </a:p>
      </dgm:t>
    </dgm:pt>
    <dgm:pt modelId="{59B2AAC7-4BF3-9047-9503-B86825171640}" type="pres">
      <dgm:prSet presAssocID="{53AF0897-40E5-B044-8F16-AB7257C45B0A}" presName="node" presStyleCnt="0"/>
      <dgm:spPr/>
    </dgm:pt>
    <dgm:pt modelId="{A09A189B-94E9-C543-A610-7D1D0546664E}" type="pres">
      <dgm:prSet presAssocID="{53AF0897-40E5-B044-8F16-AB7257C45B0A}" presName="parentNode" presStyleLbl="node1" presStyleIdx="1" presStyleCnt="5" custScaleX="169705" custScaleY="110770" custLinFactNeighborX="58246" custLinFactNeighborY="28835">
        <dgm:presLayoutVars>
          <dgm:chMax val="1"/>
          <dgm:bulletEnabled val="1"/>
        </dgm:presLayoutVars>
      </dgm:prSet>
      <dgm:spPr/>
      <dgm:t>
        <a:bodyPr/>
        <a:lstStyle/>
        <a:p>
          <a:endParaRPr lang="en-US"/>
        </a:p>
      </dgm:t>
    </dgm:pt>
    <dgm:pt modelId="{0134584A-B36F-F145-897B-88B0F044FB06}" type="pres">
      <dgm:prSet presAssocID="{53AF0897-40E5-B044-8F16-AB7257C45B0A}" presName="childNode" presStyleLbl="revTx" presStyleIdx="0" presStyleCnt="0">
        <dgm:presLayoutVars>
          <dgm:bulletEnabled val="1"/>
        </dgm:presLayoutVars>
      </dgm:prSet>
      <dgm:spPr/>
      <dgm:t>
        <a:bodyPr/>
        <a:lstStyle/>
        <a:p>
          <a:endParaRPr lang="en-US"/>
        </a:p>
      </dgm:t>
    </dgm:pt>
    <dgm:pt modelId="{55911515-507E-CB46-BD1D-10968DC32F4D}" type="pres">
      <dgm:prSet presAssocID="{F0E0E1F0-004E-894D-BF98-D92066ED5A74}" presName="Name25" presStyleLbl="parChTrans1D1" presStyleIdx="1" presStyleCnt="4"/>
      <dgm:spPr/>
      <dgm:t>
        <a:bodyPr/>
        <a:lstStyle/>
        <a:p>
          <a:endParaRPr lang="en-US"/>
        </a:p>
      </dgm:t>
    </dgm:pt>
    <dgm:pt modelId="{783D4561-1783-5B47-88B7-4D58689BA3E5}" type="pres">
      <dgm:prSet presAssocID="{A3176A77-E00F-5243-BB31-9A3E042D1C6A}" presName="node" presStyleCnt="0"/>
      <dgm:spPr/>
    </dgm:pt>
    <dgm:pt modelId="{C4E7391A-89BB-044B-874E-F9EEF85EBF6F}" type="pres">
      <dgm:prSet presAssocID="{A3176A77-E00F-5243-BB31-9A3E042D1C6A}" presName="parentNode" presStyleLbl="node1" presStyleIdx="2" presStyleCnt="5" custScaleX="181100" custScaleY="140347" custLinFactX="96622" custLinFactNeighborX="100000" custLinFactNeighborY="-64928">
        <dgm:presLayoutVars>
          <dgm:chMax val="1"/>
          <dgm:bulletEnabled val="1"/>
        </dgm:presLayoutVars>
      </dgm:prSet>
      <dgm:spPr/>
      <dgm:t>
        <a:bodyPr/>
        <a:lstStyle/>
        <a:p>
          <a:endParaRPr lang="en-US"/>
        </a:p>
      </dgm:t>
    </dgm:pt>
    <dgm:pt modelId="{71E7F8FC-353E-1344-B5A2-2F61C776F653}" type="pres">
      <dgm:prSet presAssocID="{A3176A77-E00F-5243-BB31-9A3E042D1C6A}" presName="childNode" presStyleLbl="revTx" presStyleIdx="0" presStyleCnt="0">
        <dgm:presLayoutVars>
          <dgm:bulletEnabled val="1"/>
        </dgm:presLayoutVars>
      </dgm:prSet>
      <dgm:spPr/>
    </dgm:pt>
    <dgm:pt modelId="{14C0E015-601C-CB4A-8C96-7D3A4B31A99D}" type="pres">
      <dgm:prSet presAssocID="{78860617-EEBD-8542-BFEC-5EC753FC8EF1}" presName="Name25" presStyleLbl="parChTrans1D1" presStyleIdx="2" presStyleCnt="4"/>
      <dgm:spPr/>
      <dgm:t>
        <a:bodyPr/>
        <a:lstStyle/>
        <a:p>
          <a:endParaRPr lang="en-US"/>
        </a:p>
      </dgm:t>
    </dgm:pt>
    <dgm:pt modelId="{176D9ED9-659B-E145-8250-6C084ACF9FDB}" type="pres">
      <dgm:prSet presAssocID="{49E10E8A-5D83-8242-AD39-C48095F079E2}" presName="node" presStyleCnt="0"/>
      <dgm:spPr/>
    </dgm:pt>
    <dgm:pt modelId="{D565708F-7921-ED4A-9C07-666672520859}" type="pres">
      <dgm:prSet presAssocID="{49E10E8A-5D83-8242-AD39-C48095F079E2}" presName="parentNode" presStyleLbl="node1" presStyleIdx="3" presStyleCnt="5" custScaleX="171720" custScaleY="179997" custLinFactX="100000" custLinFactNeighborX="115592" custLinFactNeighborY="-24303">
        <dgm:presLayoutVars>
          <dgm:chMax val="1"/>
          <dgm:bulletEnabled val="1"/>
        </dgm:presLayoutVars>
      </dgm:prSet>
      <dgm:spPr/>
      <dgm:t>
        <a:bodyPr/>
        <a:lstStyle/>
        <a:p>
          <a:endParaRPr lang="en-US"/>
        </a:p>
      </dgm:t>
    </dgm:pt>
    <dgm:pt modelId="{5A53F913-BBD4-354F-AB19-3D82C3754BA3}" type="pres">
      <dgm:prSet presAssocID="{49E10E8A-5D83-8242-AD39-C48095F079E2}" presName="childNode" presStyleLbl="revTx" presStyleIdx="0" presStyleCnt="0">
        <dgm:presLayoutVars>
          <dgm:bulletEnabled val="1"/>
        </dgm:presLayoutVars>
      </dgm:prSet>
      <dgm:spPr/>
    </dgm:pt>
    <dgm:pt modelId="{B9935441-A2D4-9F4B-A56D-64F97DB8778B}" type="pres">
      <dgm:prSet presAssocID="{10FDCC4A-ED53-2A47-A215-F023BAFAE392}" presName="Name25" presStyleLbl="parChTrans1D1" presStyleIdx="3" presStyleCnt="4"/>
      <dgm:spPr/>
      <dgm:t>
        <a:bodyPr/>
        <a:lstStyle/>
        <a:p>
          <a:endParaRPr lang="en-US"/>
        </a:p>
      </dgm:t>
    </dgm:pt>
    <dgm:pt modelId="{A0DA5A5E-EA90-744B-A8D4-D2EE000D2E77}" type="pres">
      <dgm:prSet presAssocID="{C9EEEBF4-E138-AC4F-B065-363E62A2150A}" presName="node" presStyleCnt="0"/>
      <dgm:spPr/>
    </dgm:pt>
    <dgm:pt modelId="{65065E89-20CD-944C-BAD7-B918D21426FD}" type="pres">
      <dgm:prSet presAssocID="{C9EEEBF4-E138-AC4F-B065-363E62A2150A}" presName="parentNode" presStyleLbl="node1" presStyleIdx="4" presStyleCnt="5" custScaleX="158252" custScaleY="112564" custLinFactX="64256" custLinFactNeighborX="100000" custLinFactNeighborY="-5253">
        <dgm:presLayoutVars>
          <dgm:chMax val="1"/>
          <dgm:bulletEnabled val="1"/>
        </dgm:presLayoutVars>
      </dgm:prSet>
      <dgm:spPr/>
      <dgm:t>
        <a:bodyPr/>
        <a:lstStyle/>
        <a:p>
          <a:endParaRPr lang="en-US"/>
        </a:p>
      </dgm:t>
    </dgm:pt>
    <dgm:pt modelId="{6E8A7630-89AA-574D-8381-BB4DDE7016B7}" type="pres">
      <dgm:prSet presAssocID="{C9EEEBF4-E138-AC4F-B065-363E62A2150A}" presName="childNode" presStyleLbl="revTx" presStyleIdx="0" presStyleCnt="0">
        <dgm:presLayoutVars>
          <dgm:bulletEnabled val="1"/>
        </dgm:presLayoutVars>
      </dgm:prSet>
      <dgm:spPr/>
      <dgm:t>
        <a:bodyPr/>
        <a:lstStyle/>
        <a:p>
          <a:endParaRPr lang="en-US"/>
        </a:p>
      </dgm:t>
    </dgm:pt>
  </dgm:ptLst>
  <dgm:cxnLst>
    <dgm:cxn modelId="{52571256-6247-9347-BA9C-60B62E995C9A}" srcId="{01E6C75B-12FF-AA43-A053-6B1112AFA28E}" destId="{53AF0897-40E5-B044-8F16-AB7257C45B0A}" srcOrd="0" destOrd="0" parTransId="{2A0A0B7D-030B-D744-84F2-E63D1E1006D8}" sibTransId="{3ADF1F9C-E593-654D-94BA-85DD3DE1DFED}"/>
    <dgm:cxn modelId="{03B3D5FD-B938-4C46-993F-56E94956AE25}" type="presOf" srcId="{01E6C75B-12FF-AA43-A053-6B1112AFA28E}" destId="{1D896E71-9012-374D-9278-2BD251F6D30C}" srcOrd="0" destOrd="0" presId="urn:microsoft.com/office/officeart/2005/8/layout/radial2"/>
    <dgm:cxn modelId="{BE5B1A88-9ADA-204B-9699-DFBD26E21716}" srcId="{01E6C75B-12FF-AA43-A053-6B1112AFA28E}" destId="{49E10E8A-5D83-8242-AD39-C48095F079E2}" srcOrd="2" destOrd="0" parTransId="{78860617-EEBD-8542-BFEC-5EC753FC8EF1}" sibTransId="{E06C5742-F07D-294D-8BB1-056DE9CCBC6D}"/>
    <dgm:cxn modelId="{B6CBC612-E492-D049-9046-68765A5ADB08}" type="presOf" srcId="{F0E0E1F0-004E-894D-BF98-D92066ED5A74}" destId="{55911515-507E-CB46-BD1D-10968DC32F4D}" srcOrd="0" destOrd="0" presId="urn:microsoft.com/office/officeart/2005/8/layout/radial2"/>
    <dgm:cxn modelId="{FA29DC35-4C33-CB4B-8E11-E4E26388AC65}" type="presOf" srcId="{49E10E8A-5D83-8242-AD39-C48095F079E2}" destId="{D565708F-7921-ED4A-9C07-666672520859}" srcOrd="0" destOrd="0" presId="urn:microsoft.com/office/officeart/2005/8/layout/radial2"/>
    <dgm:cxn modelId="{1767CEF4-48D7-7A40-9DF0-1C295B58B326}" type="presOf" srcId="{10FDCC4A-ED53-2A47-A215-F023BAFAE392}" destId="{B9935441-A2D4-9F4B-A56D-64F97DB8778B}" srcOrd="0" destOrd="0" presId="urn:microsoft.com/office/officeart/2005/8/layout/radial2"/>
    <dgm:cxn modelId="{B36AA497-6316-B74E-8CB9-004335F2AFB9}" type="presOf" srcId="{78860617-EEBD-8542-BFEC-5EC753FC8EF1}" destId="{14C0E015-601C-CB4A-8C96-7D3A4B31A99D}" srcOrd="0" destOrd="0" presId="urn:microsoft.com/office/officeart/2005/8/layout/radial2"/>
    <dgm:cxn modelId="{67EBB763-A9C9-514B-B801-342FF7B512A9}" type="presOf" srcId="{2A0A0B7D-030B-D744-84F2-E63D1E1006D8}" destId="{7AE6A624-6D5B-B24D-900C-3EFE8276CD6D}" srcOrd="0" destOrd="0" presId="urn:microsoft.com/office/officeart/2005/8/layout/radial2"/>
    <dgm:cxn modelId="{AEF5D75A-ABC8-4D4D-A4DA-327FFC42254C}" srcId="{01E6C75B-12FF-AA43-A053-6B1112AFA28E}" destId="{A3176A77-E00F-5243-BB31-9A3E042D1C6A}" srcOrd="1" destOrd="0" parTransId="{F0E0E1F0-004E-894D-BF98-D92066ED5A74}" sibTransId="{2341FE54-17D6-3C46-AD87-4A85A40712BE}"/>
    <dgm:cxn modelId="{78EDEC54-CBCE-3647-8837-1B5CA9821C0C}" srcId="{01E6C75B-12FF-AA43-A053-6B1112AFA28E}" destId="{C9EEEBF4-E138-AC4F-B065-363E62A2150A}" srcOrd="3" destOrd="0" parTransId="{10FDCC4A-ED53-2A47-A215-F023BAFAE392}" sibTransId="{B2FE8203-935B-B24E-9D21-DF452E850F3E}"/>
    <dgm:cxn modelId="{E62DA482-A11A-764F-975C-B0AF79104B1C}" type="presOf" srcId="{C9EEEBF4-E138-AC4F-B065-363E62A2150A}" destId="{65065E89-20CD-944C-BAD7-B918D21426FD}" srcOrd="0" destOrd="0" presId="urn:microsoft.com/office/officeart/2005/8/layout/radial2"/>
    <dgm:cxn modelId="{1635F8F0-4A37-2B4E-A99E-6BC6A433757E}" type="presOf" srcId="{53AF0897-40E5-B044-8F16-AB7257C45B0A}" destId="{A09A189B-94E9-C543-A610-7D1D0546664E}" srcOrd="0" destOrd="0" presId="urn:microsoft.com/office/officeart/2005/8/layout/radial2"/>
    <dgm:cxn modelId="{EEBD001A-952E-5C47-BAA6-142C2FA15DE3}" type="presOf" srcId="{A3176A77-E00F-5243-BB31-9A3E042D1C6A}" destId="{C4E7391A-89BB-044B-874E-F9EEF85EBF6F}" srcOrd="0" destOrd="0" presId="urn:microsoft.com/office/officeart/2005/8/layout/radial2"/>
    <dgm:cxn modelId="{A2F60C5C-C23F-C844-9781-EC56644413AF}" type="presParOf" srcId="{1D896E71-9012-374D-9278-2BD251F6D30C}" destId="{41920F85-03A7-DF4A-814D-082B5A4036A9}" srcOrd="0" destOrd="0" presId="urn:microsoft.com/office/officeart/2005/8/layout/radial2"/>
    <dgm:cxn modelId="{F6A3FE3A-B887-8642-8061-92E9B1EF5739}" type="presParOf" srcId="{41920F85-03A7-DF4A-814D-082B5A4036A9}" destId="{C9A1C821-EDFE-1541-B5AB-A9F3BE2A2E58}" srcOrd="0" destOrd="0" presId="urn:microsoft.com/office/officeart/2005/8/layout/radial2"/>
    <dgm:cxn modelId="{F087EEEA-91E5-9348-BDA5-24E9DD88597B}" type="presParOf" srcId="{C9A1C821-EDFE-1541-B5AB-A9F3BE2A2E58}" destId="{E4939019-C4F0-C64C-8FB7-FF5A204055AC}" srcOrd="0" destOrd="0" presId="urn:microsoft.com/office/officeart/2005/8/layout/radial2"/>
    <dgm:cxn modelId="{94D7543A-B408-E94D-8C5E-9C874AA478E3}" type="presParOf" srcId="{C9A1C821-EDFE-1541-B5AB-A9F3BE2A2E58}" destId="{C35A26C9-E69C-D44A-AAA7-76C8749C3673}" srcOrd="1" destOrd="0" presId="urn:microsoft.com/office/officeart/2005/8/layout/radial2"/>
    <dgm:cxn modelId="{0583D4D2-8E59-674C-BA19-C6DDCCCE54EA}" type="presParOf" srcId="{41920F85-03A7-DF4A-814D-082B5A4036A9}" destId="{7AE6A624-6D5B-B24D-900C-3EFE8276CD6D}" srcOrd="1" destOrd="0" presId="urn:microsoft.com/office/officeart/2005/8/layout/radial2"/>
    <dgm:cxn modelId="{2407511C-1745-794F-80CD-18EF8107BC0D}" type="presParOf" srcId="{41920F85-03A7-DF4A-814D-082B5A4036A9}" destId="{59B2AAC7-4BF3-9047-9503-B86825171640}" srcOrd="2" destOrd="0" presId="urn:microsoft.com/office/officeart/2005/8/layout/radial2"/>
    <dgm:cxn modelId="{5BD21C11-318B-2147-A818-1BC3BB56C002}" type="presParOf" srcId="{59B2AAC7-4BF3-9047-9503-B86825171640}" destId="{A09A189B-94E9-C543-A610-7D1D0546664E}" srcOrd="0" destOrd="0" presId="urn:microsoft.com/office/officeart/2005/8/layout/radial2"/>
    <dgm:cxn modelId="{57F2E907-E964-D04B-A560-531FC0A4AA64}" type="presParOf" srcId="{59B2AAC7-4BF3-9047-9503-B86825171640}" destId="{0134584A-B36F-F145-897B-88B0F044FB06}" srcOrd="1" destOrd="0" presId="urn:microsoft.com/office/officeart/2005/8/layout/radial2"/>
    <dgm:cxn modelId="{BCB60D78-4AF0-8E4E-8424-4389C7DCA9F6}" type="presParOf" srcId="{41920F85-03A7-DF4A-814D-082B5A4036A9}" destId="{55911515-507E-CB46-BD1D-10968DC32F4D}" srcOrd="3" destOrd="0" presId="urn:microsoft.com/office/officeart/2005/8/layout/radial2"/>
    <dgm:cxn modelId="{7DD04FC7-AC5A-6F4C-AFBA-21844858267D}" type="presParOf" srcId="{41920F85-03A7-DF4A-814D-082B5A4036A9}" destId="{783D4561-1783-5B47-88B7-4D58689BA3E5}" srcOrd="4" destOrd="0" presId="urn:microsoft.com/office/officeart/2005/8/layout/radial2"/>
    <dgm:cxn modelId="{035EEC99-EFC7-8C4A-A565-E998F295B5BA}" type="presParOf" srcId="{783D4561-1783-5B47-88B7-4D58689BA3E5}" destId="{C4E7391A-89BB-044B-874E-F9EEF85EBF6F}" srcOrd="0" destOrd="0" presId="urn:microsoft.com/office/officeart/2005/8/layout/radial2"/>
    <dgm:cxn modelId="{6EA9F3B6-7AAC-0749-8E20-D37EBFDFCD72}" type="presParOf" srcId="{783D4561-1783-5B47-88B7-4D58689BA3E5}" destId="{71E7F8FC-353E-1344-B5A2-2F61C776F653}" srcOrd="1" destOrd="0" presId="urn:microsoft.com/office/officeart/2005/8/layout/radial2"/>
    <dgm:cxn modelId="{34C35E84-FC44-F744-8273-54A89EA0822F}" type="presParOf" srcId="{41920F85-03A7-DF4A-814D-082B5A4036A9}" destId="{14C0E015-601C-CB4A-8C96-7D3A4B31A99D}" srcOrd="5" destOrd="0" presId="urn:microsoft.com/office/officeart/2005/8/layout/radial2"/>
    <dgm:cxn modelId="{537A3DE1-71A8-2540-8DA5-AD70343BC5F1}" type="presParOf" srcId="{41920F85-03A7-DF4A-814D-082B5A4036A9}" destId="{176D9ED9-659B-E145-8250-6C084ACF9FDB}" srcOrd="6" destOrd="0" presId="urn:microsoft.com/office/officeart/2005/8/layout/radial2"/>
    <dgm:cxn modelId="{B5CE67E7-6D94-3949-9D72-5C4A391FB3C8}" type="presParOf" srcId="{176D9ED9-659B-E145-8250-6C084ACF9FDB}" destId="{D565708F-7921-ED4A-9C07-666672520859}" srcOrd="0" destOrd="0" presId="urn:microsoft.com/office/officeart/2005/8/layout/radial2"/>
    <dgm:cxn modelId="{1F7836FD-2931-3849-AFBE-62E227359534}" type="presParOf" srcId="{176D9ED9-659B-E145-8250-6C084ACF9FDB}" destId="{5A53F913-BBD4-354F-AB19-3D82C3754BA3}" srcOrd="1" destOrd="0" presId="urn:microsoft.com/office/officeart/2005/8/layout/radial2"/>
    <dgm:cxn modelId="{74B4E9F6-407A-604C-B74A-D9F8BABCAD74}" type="presParOf" srcId="{41920F85-03A7-DF4A-814D-082B5A4036A9}" destId="{B9935441-A2D4-9F4B-A56D-64F97DB8778B}" srcOrd="7" destOrd="0" presId="urn:microsoft.com/office/officeart/2005/8/layout/radial2"/>
    <dgm:cxn modelId="{333CA166-5BEE-0B49-A08F-A4931184ED86}" type="presParOf" srcId="{41920F85-03A7-DF4A-814D-082B5A4036A9}" destId="{A0DA5A5E-EA90-744B-A8D4-D2EE000D2E77}" srcOrd="8" destOrd="0" presId="urn:microsoft.com/office/officeart/2005/8/layout/radial2"/>
    <dgm:cxn modelId="{3F02BBB3-5D0B-3B46-8AED-0AF80A1219D9}" type="presParOf" srcId="{A0DA5A5E-EA90-744B-A8D4-D2EE000D2E77}" destId="{65065E89-20CD-944C-BAD7-B918D21426FD}" srcOrd="0" destOrd="0" presId="urn:microsoft.com/office/officeart/2005/8/layout/radial2"/>
    <dgm:cxn modelId="{1D9E4E9D-463B-AB44-A2E9-25250EB61616}" type="presParOf" srcId="{A0DA5A5E-EA90-744B-A8D4-D2EE000D2E77}" destId="{6E8A7630-89AA-574D-8381-BB4DDE7016B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3E987A98-5CCD-E247-87F8-29C3CAA9A5BA}" type="doc">
      <dgm:prSet loTypeId="urn:microsoft.com/office/officeart/2005/8/layout/arrow3" loCatId="relationship" qsTypeId="urn:microsoft.com/office/officeart/2005/8/quickstyle/simple4" qsCatId="simple" csTypeId="urn:microsoft.com/office/officeart/2005/8/colors/colorful1#30" csCatId="colorful" phldr="1"/>
      <dgm:spPr/>
      <dgm:t>
        <a:bodyPr/>
        <a:lstStyle/>
        <a:p>
          <a:endParaRPr lang="en-US"/>
        </a:p>
      </dgm:t>
    </dgm:pt>
    <dgm:pt modelId="{856C6DD3-F86E-B347-91CE-EE72586B4F03}">
      <dgm:prSet phldrT="[Text]" custT="1"/>
      <dgm:spPr/>
      <dgm:t>
        <a:bodyPr anchor="t" anchorCtr="0"/>
        <a:lstStyle/>
        <a:p>
          <a:pPr algn="l"/>
          <a:r>
            <a:rPr lang="en-US" sz="1700" dirty="0" smtClean="0"/>
            <a:t>Jamie is a High School Junior. As part of the science class, Jamie is one member of a cooperative learning group that has to complete a project by the following Monday. Each member of the group has a specific responsibility to complete for the project. The group has decided to work on Friday after school and on Saturday morning to put together the project so it can be completed by the Monday deadline.   On Thursday, Jamie is invited by a good friend to a concert on Friday evening.  Jamie quickly decides to go. Before leaving on Friday, Jamie meets with the other members of the group to share the decision to go to the concert and that there is no way possible to be in any condition to get up early on Saturday to work on the project. Sunday is out as two other members of the group have family commitments.</a:t>
          </a:r>
          <a:endParaRPr lang="en-US" sz="1700" dirty="0"/>
        </a:p>
      </dgm:t>
    </dgm:pt>
    <dgm:pt modelId="{8580E2EF-E45A-0244-9EB5-66DDA5DE4816}" type="parTrans" cxnId="{AA6EC704-0FF4-AD44-BE59-D3374B0224A3}">
      <dgm:prSet/>
      <dgm:spPr/>
      <dgm:t>
        <a:bodyPr/>
        <a:lstStyle/>
        <a:p>
          <a:endParaRPr lang="en-US"/>
        </a:p>
      </dgm:t>
    </dgm:pt>
    <dgm:pt modelId="{76FADEDC-0907-5A40-BBDB-874D27A4C63B}" type="sibTrans" cxnId="{AA6EC704-0FF4-AD44-BE59-D3374B0224A3}">
      <dgm:prSet/>
      <dgm:spPr/>
      <dgm:t>
        <a:bodyPr/>
        <a:lstStyle/>
        <a:p>
          <a:endParaRPr lang="en-US"/>
        </a:p>
      </dgm:t>
    </dgm:pt>
    <dgm:pt modelId="{7F1F305D-0BEC-8D4A-BA70-E75989AFF549}" type="pres">
      <dgm:prSet presAssocID="{3E987A98-5CCD-E247-87F8-29C3CAA9A5BA}" presName="compositeShape" presStyleCnt="0">
        <dgm:presLayoutVars>
          <dgm:chMax val="2"/>
          <dgm:dir/>
          <dgm:resizeHandles val="exact"/>
        </dgm:presLayoutVars>
      </dgm:prSet>
      <dgm:spPr/>
      <dgm:t>
        <a:bodyPr/>
        <a:lstStyle/>
        <a:p>
          <a:endParaRPr lang="en-US"/>
        </a:p>
      </dgm:t>
    </dgm:pt>
    <dgm:pt modelId="{35DDC2C6-F335-934F-AB2A-C0ED34F0F52E}" type="pres">
      <dgm:prSet presAssocID="{856C6DD3-F86E-B347-91CE-EE72586B4F03}" presName="downArrow" presStyleLbl="node1" presStyleIdx="0" presStyleCnt="1" custScaleX="55555" custScaleY="40228" custLinFactNeighborX="-32223" custLinFactNeighborY="-5133"/>
      <dgm:spPr/>
    </dgm:pt>
    <dgm:pt modelId="{98C01A2C-4AB6-8744-B153-E6BBFB2AE842}" type="pres">
      <dgm:prSet presAssocID="{856C6DD3-F86E-B347-91CE-EE72586B4F03}" presName="downArrowText" presStyleLbl="revTx" presStyleIdx="0" presStyleCnt="1" custScaleX="156749" custScaleY="67372" custLinFactNeighborX="-29033" custLinFactNeighborY="-16314">
        <dgm:presLayoutVars>
          <dgm:bulletEnabled val="1"/>
        </dgm:presLayoutVars>
      </dgm:prSet>
      <dgm:spPr/>
      <dgm:t>
        <a:bodyPr/>
        <a:lstStyle/>
        <a:p>
          <a:endParaRPr lang="en-US"/>
        </a:p>
      </dgm:t>
    </dgm:pt>
  </dgm:ptLst>
  <dgm:cxnLst>
    <dgm:cxn modelId="{AA6EC704-0FF4-AD44-BE59-D3374B0224A3}" srcId="{3E987A98-5CCD-E247-87F8-29C3CAA9A5BA}" destId="{856C6DD3-F86E-B347-91CE-EE72586B4F03}" srcOrd="0" destOrd="0" parTransId="{8580E2EF-E45A-0244-9EB5-66DDA5DE4816}" sibTransId="{76FADEDC-0907-5A40-BBDB-874D27A4C63B}"/>
    <dgm:cxn modelId="{8AF7B0AB-F88A-E34B-89C2-7564E9A24E41}" type="presOf" srcId="{3E987A98-5CCD-E247-87F8-29C3CAA9A5BA}" destId="{7F1F305D-0BEC-8D4A-BA70-E75989AFF549}" srcOrd="0" destOrd="0" presId="urn:microsoft.com/office/officeart/2005/8/layout/arrow3"/>
    <dgm:cxn modelId="{6661E68C-CC15-E24F-BEF8-209828CCE246}" type="presOf" srcId="{856C6DD3-F86E-B347-91CE-EE72586B4F03}" destId="{98C01A2C-4AB6-8744-B153-E6BBFB2AE842}" srcOrd="0" destOrd="0" presId="urn:microsoft.com/office/officeart/2005/8/layout/arrow3"/>
    <dgm:cxn modelId="{069598D6-F047-7647-BDFF-CA08F016DDED}" type="presParOf" srcId="{7F1F305D-0BEC-8D4A-BA70-E75989AFF549}" destId="{35DDC2C6-F335-934F-AB2A-C0ED34F0F52E}" srcOrd="0" destOrd="0" presId="urn:microsoft.com/office/officeart/2005/8/layout/arrow3"/>
    <dgm:cxn modelId="{EF46AD44-1D86-AE49-B382-C00F5B0E4864}" type="presParOf" srcId="{7F1F305D-0BEC-8D4A-BA70-E75989AFF549}" destId="{98C01A2C-4AB6-8744-B153-E6BBFB2AE842}" srcOrd="1"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C548E9EF-7644-4004-9E2D-1DFA7FF6A63E}"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E1D6B88F-824F-428A-A425-DA8816423AE9}">
      <dgm:prSet/>
      <dgm:spPr>
        <a:scene3d>
          <a:camera prst="orthographicFront"/>
          <a:lightRig rig="threePt" dir="t">
            <a:rot lat="0" lon="0" rev="7500000"/>
          </a:lightRig>
        </a:scene3d>
        <a:sp3d prstMaterial="plastic"/>
      </dgm:spPr>
      <dgm:t>
        <a:bodyPr/>
        <a:lstStyle/>
        <a:p>
          <a:pPr rtl="0"/>
          <a:r>
            <a:rPr lang="en-US" b="0" dirty="0" smtClean="0">
              <a:effectLst/>
            </a:rPr>
            <a:t>Effectively accomplishes the primary objective, in that it solves the immediate problem</a:t>
          </a:r>
          <a:endParaRPr lang="en-US" b="0" dirty="0">
            <a:effectLst/>
          </a:endParaRPr>
        </a:p>
      </dgm:t>
    </dgm:pt>
    <dgm:pt modelId="{EE663BDB-BF55-418A-8F60-6D799BA6331F}" type="parTrans" cxnId="{E811D773-DD9B-4DD1-8865-2364C6E0C2D9}">
      <dgm:prSet/>
      <dgm:spPr/>
      <dgm:t>
        <a:bodyPr/>
        <a:lstStyle/>
        <a:p>
          <a:endParaRPr lang="en-US"/>
        </a:p>
      </dgm:t>
    </dgm:pt>
    <dgm:pt modelId="{0B79CFA9-0947-4B55-A328-954C2188BC9B}" type="sibTrans" cxnId="{E811D773-DD9B-4DD1-8865-2364C6E0C2D9}">
      <dgm:prSet/>
      <dgm:spPr/>
      <dgm:t>
        <a:bodyPr/>
        <a:lstStyle/>
        <a:p>
          <a:endParaRPr lang="en-US"/>
        </a:p>
      </dgm:t>
    </dgm:pt>
    <dgm:pt modelId="{387B6E75-44EC-484D-872E-41482B56CE1E}">
      <dgm:prSet/>
      <dgm:spPr>
        <a:solidFill>
          <a:srgbClr val="008000"/>
        </a:solidFill>
        <a:scene3d>
          <a:camera prst="orthographicFront"/>
          <a:lightRig rig="threePt" dir="t">
            <a:rot lat="0" lon="0" rev="7500000"/>
          </a:lightRig>
        </a:scene3d>
        <a:sp3d prstMaterial="plastic"/>
      </dgm:spPr>
      <dgm:t>
        <a:bodyPr/>
        <a:lstStyle/>
        <a:p>
          <a:pPr rtl="0"/>
          <a:r>
            <a:rPr lang="en-US" b="0" dirty="0" smtClean="0">
              <a:effectLst/>
            </a:rPr>
            <a:t>Avoids negative unintended consequences</a:t>
          </a:r>
          <a:endParaRPr lang="en-US" b="0" dirty="0">
            <a:effectLst/>
          </a:endParaRPr>
        </a:p>
      </dgm:t>
    </dgm:pt>
    <dgm:pt modelId="{F8CC7DE8-EFD5-4AC2-A80F-2BFBD571C7B2}" type="parTrans" cxnId="{A61CEC06-801C-4959-A157-3D1E90379F72}">
      <dgm:prSet/>
      <dgm:spPr/>
      <dgm:t>
        <a:bodyPr/>
        <a:lstStyle/>
        <a:p>
          <a:endParaRPr lang="en-US"/>
        </a:p>
      </dgm:t>
    </dgm:pt>
    <dgm:pt modelId="{3801AD7C-F977-4E61-9A6F-B6CB53A4A8B3}" type="sibTrans" cxnId="{A61CEC06-801C-4959-A157-3D1E90379F72}">
      <dgm:prSet/>
      <dgm:spPr/>
      <dgm:t>
        <a:bodyPr/>
        <a:lstStyle/>
        <a:p>
          <a:endParaRPr lang="en-US"/>
        </a:p>
      </dgm:t>
    </dgm:pt>
    <dgm:pt modelId="{E268B472-20C7-4237-B1DA-C2935C440663}">
      <dgm:prSet/>
      <dgm:spPr>
        <a:scene3d>
          <a:camera prst="orthographicFront"/>
          <a:lightRig rig="threePt" dir="t">
            <a:rot lat="0" lon="0" rev="7500000"/>
          </a:lightRig>
        </a:scene3d>
        <a:sp3d prstMaterial="plastic"/>
      </dgm:spPr>
      <dgm:t>
        <a:bodyPr/>
        <a:lstStyle/>
        <a:p>
          <a:pPr rtl="0"/>
          <a:r>
            <a:rPr lang="en-US" b="0" dirty="0" smtClean="0">
              <a:effectLst/>
            </a:rPr>
            <a:t>Solves the underlying problem, while providing a broader solution and avoiding future problems</a:t>
          </a:r>
          <a:endParaRPr lang="en-US" b="0" dirty="0">
            <a:effectLst/>
          </a:endParaRPr>
        </a:p>
      </dgm:t>
    </dgm:pt>
    <dgm:pt modelId="{B36E7EC9-6162-4C7D-9299-893B3101A3EE}" type="parTrans" cxnId="{8D718786-5530-4803-86D9-7677106CE012}">
      <dgm:prSet/>
      <dgm:spPr/>
      <dgm:t>
        <a:bodyPr/>
        <a:lstStyle/>
        <a:p>
          <a:endParaRPr lang="en-US"/>
        </a:p>
      </dgm:t>
    </dgm:pt>
    <dgm:pt modelId="{3688F7B1-BC5F-46C0-B3B0-DDEB9B347DEE}" type="sibTrans" cxnId="{8D718786-5530-4803-86D9-7677106CE012}">
      <dgm:prSet/>
      <dgm:spPr/>
      <dgm:t>
        <a:bodyPr/>
        <a:lstStyle/>
        <a:p>
          <a:endParaRPr lang="en-US"/>
        </a:p>
      </dgm:t>
    </dgm:pt>
    <dgm:pt modelId="{29C6DC40-955F-4F01-8250-F9FAEE024AF0}">
      <dgm:prSet/>
      <dgm:spPr>
        <a:solidFill>
          <a:srgbClr val="000090"/>
        </a:solidFill>
        <a:scene3d>
          <a:camera prst="orthographicFront"/>
          <a:lightRig rig="threePt" dir="t">
            <a:rot lat="0" lon="0" rev="7500000"/>
          </a:lightRig>
        </a:scene3d>
        <a:sp3d prstMaterial="plastic"/>
      </dgm:spPr>
      <dgm:t>
        <a:bodyPr/>
        <a:lstStyle/>
        <a:p>
          <a:pPr rtl="0"/>
          <a:r>
            <a:rPr lang="en-US" b="0" dirty="0" smtClean="0">
              <a:effectLst/>
            </a:rPr>
            <a:t>Preserves or advances the decision maker’s relationships</a:t>
          </a:r>
          <a:endParaRPr lang="en-US" b="0" dirty="0">
            <a:effectLst/>
          </a:endParaRPr>
        </a:p>
      </dgm:t>
    </dgm:pt>
    <dgm:pt modelId="{F0D7F51A-F046-4FF1-915E-3CD6EEC3B781}" type="parTrans" cxnId="{B5E7FE1D-CD9B-452A-BF3C-2EB87D7C0527}">
      <dgm:prSet/>
      <dgm:spPr/>
      <dgm:t>
        <a:bodyPr/>
        <a:lstStyle/>
        <a:p>
          <a:endParaRPr lang="en-US"/>
        </a:p>
      </dgm:t>
    </dgm:pt>
    <dgm:pt modelId="{F11D4C00-45A0-4918-B7B9-A2C55980F349}" type="sibTrans" cxnId="{B5E7FE1D-CD9B-452A-BF3C-2EB87D7C0527}">
      <dgm:prSet/>
      <dgm:spPr/>
      <dgm:t>
        <a:bodyPr/>
        <a:lstStyle/>
        <a:p>
          <a:endParaRPr lang="en-US"/>
        </a:p>
      </dgm:t>
    </dgm:pt>
    <dgm:pt modelId="{071323BB-824C-40E2-8723-513EB8E36204}">
      <dgm:prSet/>
      <dgm:spPr>
        <a:solidFill>
          <a:srgbClr val="800000"/>
        </a:solidFill>
        <a:scene3d>
          <a:camera prst="orthographicFront"/>
          <a:lightRig rig="threePt" dir="t">
            <a:rot lat="0" lon="0" rev="7500000"/>
          </a:lightRig>
        </a:scene3d>
        <a:sp3d prstMaterial="plastic"/>
      </dgm:spPr>
      <dgm:t>
        <a:bodyPr/>
        <a:lstStyle/>
        <a:p>
          <a:pPr rtl="0"/>
          <a:r>
            <a:rPr lang="en-US" b="0" dirty="0" smtClean="0">
              <a:effectLst/>
            </a:rPr>
            <a:t>Enhances the decision maker’s credibility </a:t>
          </a:r>
          <a:endParaRPr lang="en-US" b="0" dirty="0">
            <a:effectLst/>
          </a:endParaRPr>
        </a:p>
      </dgm:t>
    </dgm:pt>
    <dgm:pt modelId="{7420A3CC-A886-402F-AAEF-B05989FA8321}" type="parTrans" cxnId="{57162397-212F-466B-9BBD-3E0D0D846BD2}">
      <dgm:prSet/>
      <dgm:spPr/>
      <dgm:t>
        <a:bodyPr/>
        <a:lstStyle/>
        <a:p>
          <a:endParaRPr lang="en-US"/>
        </a:p>
      </dgm:t>
    </dgm:pt>
    <dgm:pt modelId="{806BFED5-9560-4E5F-83FA-62CEDDA313F6}" type="sibTrans" cxnId="{57162397-212F-466B-9BBD-3E0D0D846BD2}">
      <dgm:prSet/>
      <dgm:spPr/>
      <dgm:t>
        <a:bodyPr/>
        <a:lstStyle/>
        <a:p>
          <a:endParaRPr lang="en-US"/>
        </a:p>
      </dgm:t>
    </dgm:pt>
    <dgm:pt modelId="{1C38C2BF-A1F9-4EA1-A85B-E1A5945F3D88}" type="pres">
      <dgm:prSet presAssocID="{C548E9EF-7644-4004-9E2D-1DFA7FF6A63E}" presName="linear" presStyleCnt="0">
        <dgm:presLayoutVars>
          <dgm:animLvl val="lvl"/>
          <dgm:resizeHandles val="exact"/>
        </dgm:presLayoutVars>
      </dgm:prSet>
      <dgm:spPr/>
      <dgm:t>
        <a:bodyPr/>
        <a:lstStyle/>
        <a:p>
          <a:endParaRPr lang="en-US"/>
        </a:p>
      </dgm:t>
    </dgm:pt>
    <dgm:pt modelId="{E723F2DF-A045-49B0-84F6-DA75D0C3552E}" type="pres">
      <dgm:prSet presAssocID="{E1D6B88F-824F-428A-A425-DA8816423AE9}" presName="parentText" presStyleLbl="node1" presStyleIdx="0" presStyleCnt="5" custLinFactNeighborX="-980">
        <dgm:presLayoutVars>
          <dgm:chMax val="0"/>
          <dgm:bulletEnabled val="1"/>
        </dgm:presLayoutVars>
      </dgm:prSet>
      <dgm:spPr/>
      <dgm:t>
        <a:bodyPr/>
        <a:lstStyle/>
        <a:p>
          <a:endParaRPr lang="en-US"/>
        </a:p>
      </dgm:t>
    </dgm:pt>
    <dgm:pt modelId="{4DA80FA7-4EA3-484F-B11D-E85FD7EAA523}" type="pres">
      <dgm:prSet presAssocID="{0B79CFA9-0947-4B55-A328-954C2188BC9B}" presName="spacer" presStyleCnt="0"/>
      <dgm:spPr/>
      <dgm:t>
        <a:bodyPr/>
        <a:lstStyle/>
        <a:p>
          <a:endParaRPr lang="en-US"/>
        </a:p>
      </dgm:t>
    </dgm:pt>
    <dgm:pt modelId="{FC133242-1659-49DC-96E3-9186438788F6}" type="pres">
      <dgm:prSet presAssocID="{387B6E75-44EC-484D-872E-41482B56CE1E}" presName="parentText" presStyleLbl="node1" presStyleIdx="1" presStyleCnt="5">
        <dgm:presLayoutVars>
          <dgm:chMax val="0"/>
          <dgm:bulletEnabled val="1"/>
        </dgm:presLayoutVars>
      </dgm:prSet>
      <dgm:spPr/>
      <dgm:t>
        <a:bodyPr/>
        <a:lstStyle/>
        <a:p>
          <a:endParaRPr lang="en-US"/>
        </a:p>
      </dgm:t>
    </dgm:pt>
    <dgm:pt modelId="{2DC781D5-AAAD-454C-86A4-6D3DAF9A569D}" type="pres">
      <dgm:prSet presAssocID="{3801AD7C-F977-4E61-9A6F-B6CB53A4A8B3}" presName="spacer" presStyleCnt="0"/>
      <dgm:spPr/>
      <dgm:t>
        <a:bodyPr/>
        <a:lstStyle/>
        <a:p>
          <a:endParaRPr lang="en-US"/>
        </a:p>
      </dgm:t>
    </dgm:pt>
    <dgm:pt modelId="{2F03242B-E039-40B5-9B8A-424C94D7D50A}" type="pres">
      <dgm:prSet presAssocID="{E268B472-20C7-4237-B1DA-C2935C440663}" presName="parentText" presStyleLbl="node1" presStyleIdx="2" presStyleCnt="5">
        <dgm:presLayoutVars>
          <dgm:chMax val="0"/>
          <dgm:bulletEnabled val="1"/>
        </dgm:presLayoutVars>
      </dgm:prSet>
      <dgm:spPr/>
      <dgm:t>
        <a:bodyPr/>
        <a:lstStyle/>
        <a:p>
          <a:endParaRPr lang="en-US"/>
        </a:p>
      </dgm:t>
    </dgm:pt>
    <dgm:pt modelId="{DA0D9CEC-9BC9-47A2-8360-643C3C8E1502}" type="pres">
      <dgm:prSet presAssocID="{3688F7B1-BC5F-46C0-B3B0-DDEB9B347DEE}" presName="spacer" presStyleCnt="0"/>
      <dgm:spPr/>
      <dgm:t>
        <a:bodyPr/>
        <a:lstStyle/>
        <a:p>
          <a:endParaRPr lang="en-US"/>
        </a:p>
      </dgm:t>
    </dgm:pt>
    <dgm:pt modelId="{3548CA5B-1E1E-4C6C-B71A-6F1720446210}" type="pres">
      <dgm:prSet presAssocID="{29C6DC40-955F-4F01-8250-F9FAEE024AF0}" presName="parentText" presStyleLbl="node1" presStyleIdx="3" presStyleCnt="5">
        <dgm:presLayoutVars>
          <dgm:chMax val="0"/>
          <dgm:bulletEnabled val="1"/>
        </dgm:presLayoutVars>
      </dgm:prSet>
      <dgm:spPr/>
      <dgm:t>
        <a:bodyPr/>
        <a:lstStyle/>
        <a:p>
          <a:endParaRPr lang="en-US"/>
        </a:p>
      </dgm:t>
    </dgm:pt>
    <dgm:pt modelId="{5D2D5A91-C222-4F01-9773-3243EB7ED1B1}" type="pres">
      <dgm:prSet presAssocID="{F11D4C00-45A0-4918-B7B9-A2C55980F349}" presName="spacer" presStyleCnt="0"/>
      <dgm:spPr/>
      <dgm:t>
        <a:bodyPr/>
        <a:lstStyle/>
        <a:p>
          <a:endParaRPr lang="en-US"/>
        </a:p>
      </dgm:t>
    </dgm:pt>
    <dgm:pt modelId="{15B6F6C5-4BA3-44C2-BB7F-7643AE99E5E5}" type="pres">
      <dgm:prSet presAssocID="{071323BB-824C-40E2-8723-513EB8E36204}" presName="parentText" presStyleLbl="node1" presStyleIdx="4" presStyleCnt="5">
        <dgm:presLayoutVars>
          <dgm:chMax val="0"/>
          <dgm:bulletEnabled val="1"/>
        </dgm:presLayoutVars>
      </dgm:prSet>
      <dgm:spPr/>
      <dgm:t>
        <a:bodyPr/>
        <a:lstStyle/>
        <a:p>
          <a:endParaRPr lang="en-US"/>
        </a:p>
      </dgm:t>
    </dgm:pt>
  </dgm:ptLst>
  <dgm:cxnLst>
    <dgm:cxn modelId="{8D718786-5530-4803-86D9-7677106CE012}" srcId="{C548E9EF-7644-4004-9E2D-1DFA7FF6A63E}" destId="{E268B472-20C7-4237-B1DA-C2935C440663}" srcOrd="2" destOrd="0" parTransId="{B36E7EC9-6162-4C7D-9299-893B3101A3EE}" sibTransId="{3688F7B1-BC5F-46C0-B3B0-DDEB9B347DEE}"/>
    <dgm:cxn modelId="{57162397-212F-466B-9BBD-3E0D0D846BD2}" srcId="{C548E9EF-7644-4004-9E2D-1DFA7FF6A63E}" destId="{071323BB-824C-40E2-8723-513EB8E36204}" srcOrd="4" destOrd="0" parTransId="{7420A3CC-A886-402F-AAEF-B05989FA8321}" sibTransId="{806BFED5-9560-4E5F-83FA-62CEDDA313F6}"/>
    <dgm:cxn modelId="{A61CEC06-801C-4959-A157-3D1E90379F72}" srcId="{C548E9EF-7644-4004-9E2D-1DFA7FF6A63E}" destId="{387B6E75-44EC-484D-872E-41482B56CE1E}" srcOrd="1" destOrd="0" parTransId="{F8CC7DE8-EFD5-4AC2-A80F-2BFBD571C7B2}" sibTransId="{3801AD7C-F977-4E61-9A6F-B6CB53A4A8B3}"/>
    <dgm:cxn modelId="{B5E7FE1D-CD9B-452A-BF3C-2EB87D7C0527}" srcId="{C548E9EF-7644-4004-9E2D-1DFA7FF6A63E}" destId="{29C6DC40-955F-4F01-8250-F9FAEE024AF0}" srcOrd="3" destOrd="0" parTransId="{F0D7F51A-F046-4FF1-915E-3CD6EEC3B781}" sibTransId="{F11D4C00-45A0-4918-B7B9-A2C55980F349}"/>
    <dgm:cxn modelId="{B4277B12-2B51-044A-8CDB-5F88AADE1F5C}" type="presOf" srcId="{E1D6B88F-824F-428A-A425-DA8816423AE9}" destId="{E723F2DF-A045-49B0-84F6-DA75D0C3552E}" srcOrd="0" destOrd="0" presId="urn:microsoft.com/office/officeart/2005/8/layout/vList2"/>
    <dgm:cxn modelId="{60A2F941-CA59-624A-8DA2-9F571805D2E4}" type="presOf" srcId="{071323BB-824C-40E2-8723-513EB8E36204}" destId="{15B6F6C5-4BA3-44C2-BB7F-7643AE99E5E5}" srcOrd="0" destOrd="0" presId="urn:microsoft.com/office/officeart/2005/8/layout/vList2"/>
    <dgm:cxn modelId="{97A870A2-DBD9-7344-9E24-0C4C4C340FA9}" type="presOf" srcId="{387B6E75-44EC-484D-872E-41482B56CE1E}" destId="{FC133242-1659-49DC-96E3-9186438788F6}" srcOrd="0" destOrd="0" presId="urn:microsoft.com/office/officeart/2005/8/layout/vList2"/>
    <dgm:cxn modelId="{35D27D2A-AEB5-9943-812E-C4132E80824A}" type="presOf" srcId="{C548E9EF-7644-4004-9E2D-1DFA7FF6A63E}" destId="{1C38C2BF-A1F9-4EA1-A85B-E1A5945F3D88}" srcOrd="0" destOrd="0" presId="urn:microsoft.com/office/officeart/2005/8/layout/vList2"/>
    <dgm:cxn modelId="{E811D773-DD9B-4DD1-8865-2364C6E0C2D9}" srcId="{C548E9EF-7644-4004-9E2D-1DFA7FF6A63E}" destId="{E1D6B88F-824F-428A-A425-DA8816423AE9}" srcOrd="0" destOrd="0" parTransId="{EE663BDB-BF55-418A-8F60-6D799BA6331F}" sibTransId="{0B79CFA9-0947-4B55-A328-954C2188BC9B}"/>
    <dgm:cxn modelId="{ED0A7FD7-145A-8A41-AC64-617E0B807764}" type="presOf" srcId="{E268B472-20C7-4237-B1DA-C2935C440663}" destId="{2F03242B-E039-40B5-9B8A-424C94D7D50A}" srcOrd="0" destOrd="0" presId="urn:microsoft.com/office/officeart/2005/8/layout/vList2"/>
    <dgm:cxn modelId="{51613462-C1BB-194D-9FE7-AAB0B1DCFB76}" type="presOf" srcId="{29C6DC40-955F-4F01-8250-F9FAEE024AF0}" destId="{3548CA5B-1E1E-4C6C-B71A-6F1720446210}" srcOrd="0" destOrd="0" presId="urn:microsoft.com/office/officeart/2005/8/layout/vList2"/>
    <dgm:cxn modelId="{AEA0337F-C043-FA4E-98B5-71C1D9392E03}" type="presParOf" srcId="{1C38C2BF-A1F9-4EA1-A85B-E1A5945F3D88}" destId="{E723F2DF-A045-49B0-84F6-DA75D0C3552E}" srcOrd="0" destOrd="0" presId="urn:microsoft.com/office/officeart/2005/8/layout/vList2"/>
    <dgm:cxn modelId="{6910734B-A58B-864A-9FF7-E53824A3BAF2}" type="presParOf" srcId="{1C38C2BF-A1F9-4EA1-A85B-E1A5945F3D88}" destId="{4DA80FA7-4EA3-484F-B11D-E85FD7EAA523}" srcOrd="1" destOrd="0" presId="urn:microsoft.com/office/officeart/2005/8/layout/vList2"/>
    <dgm:cxn modelId="{7D6E26F7-3078-A042-A23D-C0C48D6A1961}" type="presParOf" srcId="{1C38C2BF-A1F9-4EA1-A85B-E1A5945F3D88}" destId="{FC133242-1659-49DC-96E3-9186438788F6}" srcOrd="2" destOrd="0" presId="urn:microsoft.com/office/officeart/2005/8/layout/vList2"/>
    <dgm:cxn modelId="{F718AC6E-B00E-ED44-9277-F5AFF236124F}" type="presParOf" srcId="{1C38C2BF-A1F9-4EA1-A85B-E1A5945F3D88}" destId="{2DC781D5-AAAD-454C-86A4-6D3DAF9A569D}" srcOrd="3" destOrd="0" presId="urn:microsoft.com/office/officeart/2005/8/layout/vList2"/>
    <dgm:cxn modelId="{B1527814-17B8-9640-86F4-33E845A8A48E}" type="presParOf" srcId="{1C38C2BF-A1F9-4EA1-A85B-E1A5945F3D88}" destId="{2F03242B-E039-40B5-9B8A-424C94D7D50A}" srcOrd="4" destOrd="0" presId="urn:microsoft.com/office/officeart/2005/8/layout/vList2"/>
    <dgm:cxn modelId="{0E2A8C47-3520-5A4C-8CFF-D701E861C185}" type="presParOf" srcId="{1C38C2BF-A1F9-4EA1-A85B-E1A5945F3D88}" destId="{DA0D9CEC-9BC9-47A2-8360-643C3C8E1502}" srcOrd="5" destOrd="0" presId="urn:microsoft.com/office/officeart/2005/8/layout/vList2"/>
    <dgm:cxn modelId="{6BE27B54-160F-384C-9313-3B7FF034EE22}" type="presParOf" srcId="{1C38C2BF-A1F9-4EA1-A85B-E1A5945F3D88}" destId="{3548CA5B-1E1E-4C6C-B71A-6F1720446210}" srcOrd="6" destOrd="0" presId="urn:microsoft.com/office/officeart/2005/8/layout/vList2"/>
    <dgm:cxn modelId="{67D79310-3B00-9048-A066-6391BA46E44A}" type="presParOf" srcId="{1C38C2BF-A1F9-4EA1-A85B-E1A5945F3D88}" destId="{5D2D5A91-C222-4F01-9773-3243EB7ED1B1}" srcOrd="7" destOrd="0" presId="urn:microsoft.com/office/officeart/2005/8/layout/vList2"/>
    <dgm:cxn modelId="{41A1C7FA-3023-C64E-B50F-5AF7A9329191}" type="presParOf" srcId="{1C38C2BF-A1F9-4EA1-A85B-E1A5945F3D88}" destId="{15B6F6C5-4BA3-44C2-BB7F-7643AE99E5E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516B8D92-523C-419E-9565-E5B23E9919AA}"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3C72150F-1056-4B47-9D18-653C73B78416}">
      <dgm:prSet/>
      <dgm:spPr/>
      <dgm:t>
        <a:bodyPr/>
        <a:lstStyle/>
        <a:p>
          <a:pPr rtl="0"/>
          <a:r>
            <a:rPr lang="en-US" b="1" dirty="0" smtClean="0"/>
            <a:t>Recognizing Important Decisions</a:t>
          </a:r>
          <a:endParaRPr lang="en-US" dirty="0"/>
        </a:p>
      </dgm:t>
    </dgm:pt>
    <dgm:pt modelId="{EF0E849A-C4CF-4ADD-9CED-64C5A270E480}" type="parTrans" cxnId="{52902E79-71C1-4865-9E60-03D38D7D4013}">
      <dgm:prSet/>
      <dgm:spPr/>
      <dgm:t>
        <a:bodyPr/>
        <a:lstStyle/>
        <a:p>
          <a:endParaRPr lang="en-US"/>
        </a:p>
      </dgm:t>
    </dgm:pt>
    <dgm:pt modelId="{E51BC798-8AE6-40A8-9693-84005FAD3BC1}" type="sibTrans" cxnId="{52902E79-71C1-4865-9E60-03D38D7D4013}">
      <dgm:prSet/>
      <dgm:spPr/>
      <dgm:t>
        <a:bodyPr/>
        <a:lstStyle/>
        <a:p>
          <a:endParaRPr lang="en-US"/>
        </a:p>
      </dgm:t>
    </dgm:pt>
    <dgm:pt modelId="{4B6E157D-261E-4217-99C1-E3553E543BAA}" type="pres">
      <dgm:prSet presAssocID="{516B8D92-523C-419E-9565-E5B23E9919AA}" presName="linear" presStyleCnt="0">
        <dgm:presLayoutVars>
          <dgm:animLvl val="lvl"/>
          <dgm:resizeHandles val="exact"/>
        </dgm:presLayoutVars>
      </dgm:prSet>
      <dgm:spPr/>
      <dgm:t>
        <a:bodyPr/>
        <a:lstStyle/>
        <a:p>
          <a:endParaRPr lang="en-US"/>
        </a:p>
      </dgm:t>
    </dgm:pt>
    <dgm:pt modelId="{684CDCA3-2918-4A6E-9E21-43F795DF554E}" type="pres">
      <dgm:prSet presAssocID="{3C72150F-1056-4B47-9D18-653C73B78416}" presName="parentText" presStyleLbl="node1" presStyleIdx="0" presStyleCnt="1">
        <dgm:presLayoutVars>
          <dgm:chMax val="0"/>
          <dgm:bulletEnabled val="1"/>
        </dgm:presLayoutVars>
      </dgm:prSet>
      <dgm:spPr/>
      <dgm:t>
        <a:bodyPr/>
        <a:lstStyle/>
        <a:p>
          <a:endParaRPr lang="en-US"/>
        </a:p>
      </dgm:t>
    </dgm:pt>
  </dgm:ptLst>
  <dgm:cxnLst>
    <dgm:cxn modelId="{844BB978-9EA6-5846-984B-7240D2DCEDA7}" type="presOf" srcId="{516B8D92-523C-419E-9565-E5B23E9919AA}" destId="{4B6E157D-261E-4217-99C1-E3553E543BAA}" srcOrd="0" destOrd="0" presId="urn:microsoft.com/office/officeart/2005/8/layout/vList2"/>
    <dgm:cxn modelId="{52902E79-71C1-4865-9E60-03D38D7D4013}" srcId="{516B8D92-523C-419E-9565-E5B23E9919AA}" destId="{3C72150F-1056-4B47-9D18-653C73B78416}" srcOrd="0" destOrd="0" parTransId="{EF0E849A-C4CF-4ADD-9CED-64C5A270E480}" sibTransId="{E51BC798-8AE6-40A8-9693-84005FAD3BC1}"/>
    <dgm:cxn modelId="{6AB1AEF8-3260-8D48-B13C-E23ED6980FC9}" type="presOf" srcId="{3C72150F-1056-4B47-9D18-653C73B78416}" destId="{684CDCA3-2918-4A6E-9E21-43F795DF554E}" srcOrd="0" destOrd="0" presId="urn:microsoft.com/office/officeart/2005/8/layout/vList2"/>
    <dgm:cxn modelId="{403B6522-D02A-3B45-8B54-A3BD1B227343}" type="presParOf" srcId="{4B6E157D-261E-4217-99C1-E3553E543BAA}" destId="{684CDCA3-2918-4A6E-9E21-43F795DF554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3#2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3#2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3#2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z="1600" b="1" dirty="0" smtClean="0">
                <a:latin typeface="Helvetica"/>
                <a:cs typeface="Helvetica"/>
              </a:rPr>
              <a:t>CHARACTER COUNTS! 5.0</a:t>
            </a:r>
            <a:endParaRPr lang="en-US" sz="1600" b="1" dirty="0">
              <a:latin typeface="Helvetica"/>
              <a:cs typeface="Helvetica"/>
            </a:endParaRPr>
          </a:p>
        </p:txBody>
      </p:sp>
      <p:sp>
        <p:nvSpPr>
          <p:cNvPr id="3" name="Date Placeholder 2"/>
          <p:cNvSpPr>
            <a:spLocks noGrp="1"/>
          </p:cNvSpPr>
          <p:nvPr>
            <p:ph type="dt" sz="quarter" idx="1"/>
          </p:nvPr>
        </p:nvSpPr>
        <p:spPr>
          <a:xfrm>
            <a:off x="5179485" y="0"/>
            <a:ext cx="3698311" cy="342900"/>
          </a:xfrm>
          <a:prstGeom prst="rect">
            <a:avLst/>
          </a:prstGeom>
        </p:spPr>
        <p:txBody>
          <a:bodyPr vert="horz" lIns="91440" tIns="45720" rIns="91440" bIns="45720" rtlCol="0"/>
          <a:lstStyle>
            <a:lvl1pPr algn="r">
              <a:defRPr sz="1200"/>
            </a:lvl1pPr>
          </a:lstStyle>
          <a:p>
            <a:r>
              <a:rPr lang="en-US" sz="2000" b="1" dirty="0" smtClean="0">
                <a:latin typeface="Helvetica"/>
                <a:cs typeface="Helvetica"/>
              </a:rPr>
              <a:t>DAY 2</a:t>
            </a:r>
            <a:endParaRPr lang="en-US" sz="2000" b="1" dirty="0">
              <a:latin typeface="Helvetica"/>
              <a:cs typeface="Helvetica"/>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945631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DFD5810-452C-614F-8F63-9C22FBD216D1}" type="datetimeFigureOut">
              <a:rPr lang="en-US" smtClean="0"/>
              <a:t>3/1/2016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2A723A0-4797-6448-8CF1-E904FB9CC0EA}" type="slidenum">
              <a:rPr lang="en-US" smtClean="0"/>
              <a:t>‹#›</a:t>
            </a:fld>
            <a:endParaRPr lang="en-US" dirty="0"/>
          </a:p>
        </p:txBody>
      </p:sp>
    </p:spTree>
    <p:extLst>
      <p:ext uri="{BB962C8B-B14F-4D97-AF65-F5344CB8AC3E}">
        <p14:creationId xmlns:p14="http://schemas.microsoft.com/office/powerpoint/2010/main" val="2995455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pPr lvl="0" rtl="0"/>
            <a:r>
              <a:rPr lang="en-US" sz="1400" b="0" dirty="0" smtClean="0"/>
              <a:t>Reinforce use of alternative instructional techniques – video (more memorable and more inspirational)</a:t>
            </a:r>
          </a:p>
          <a:p>
            <a:pPr lvl="0" rtl="0"/>
            <a:r>
              <a:rPr lang="en-US" sz="1400" b="0" dirty="0" smtClean="0"/>
              <a:t>Vital concept 1: all behavior is the result of choices</a:t>
            </a:r>
          </a:p>
          <a:p>
            <a:pPr lvl="1" rtl="0"/>
            <a:r>
              <a:rPr lang="en-US" sz="1400" b="0" dirty="0" smtClean="0"/>
              <a:t>Actions are the result of choices</a:t>
            </a:r>
          </a:p>
          <a:p>
            <a:pPr lvl="1" rtl="0"/>
            <a:r>
              <a:rPr lang="en-US" sz="1400" b="0" dirty="0" smtClean="0"/>
              <a:t>Attitudes are the result of choices</a:t>
            </a:r>
          </a:p>
          <a:p>
            <a:pPr lvl="1" rtl="0"/>
            <a:r>
              <a:rPr lang="en-US" sz="1400" b="0" dirty="0" smtClean="0"/>
              <a:t>Choices create consequences</a:t>
            </a:r>
          </a:p>
          <a:p>
            <a:pPr lvl="1" rtl="0"/>
            <a:r>
              <a:rPr lang="en-US" sz="1400" b="0" dirty="0" smtClean="0"/>
              <a:t>Each change in attitude or actions creates different consequences</a:t>
            </a:r>
          </a:p>
          <a:p>
            <a:pPr lvl="0" rtl="0"/>
            <a:r>
              <a:rPr lang="en-US" sz="1400" b="0" dirty="0" smtClean="0"/>
              <a:t>Vital concept 2: Choices of attitudes and actions are determined by values</a:t>
            </a:r>
          </a:p>
          <a:p>
            <a:pPr lvl="1" rtl="0"/>
            <a:r>
              <a:rPr lang="en-US" sz="1400" b="0" dirty="0" smtClean="0"/>
              <a:t>Our choices reveal our values</a:t>
            </a:r>
          </a:p>
          <a:p>
            <a:pPr>
              <a:spcBef>
                <a:spcPct val="0"/>
              </a:spcBef>
            </a:pPr>
            <a:endParaRPr lang="en-US" sz="1000" u="sng" dirty="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81926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7021086" y="4993086"/>
            <a:ext cx="5371253" cy="263802"/>
          </a:xfrm>
          <a:prstGeom prst="rect">
            <a:avLst/>
          </a:prstGeom>
          <a:noFill/>
          <a:ln w="9525">
            <a:noFill/>
            <a:miter lim="800000"/>
            <a:headEnd/>
            <a:tailEnd/>
          </a:ln>
        </p:spPr>
        <p:txBody>
          <a:bodyPr lIns="96034" tIns="48016" rIns="96034" bIns="48016" anchor="b"/>
          <a:lstStyle/>
          <a:p>
            <a:pPr algn="r" defTabSz="959791"/>
            <a:fld id="{4D01B8BA-B0A3-485E-B627-F2CC0E99E4D2}" type="slidenum">
              <a:rPr lang="en-US" sz="1200">
                <a:solidFill>
                  <a:prstClr val="black"/>
                </a:solidFill>
                <a:latin typeface="Calibri"/>
              </a:rPr>
              <a:pPr algn="r" defTabSz="959791"/>
              <a:t>13</a:t>
            </a:fld>
            <a:endParaRPr lang="en-US" sz="1200" dirty="0">
              <a:solidFill>
                <a:prstClr val="black"/>
              </a:solidFill>
              <a:latin typeface="Calibri"/>
            </a:endParaRPr>
          </a:p>
        </p:txBody>
      </p:sp>
      <p:sp>
        <p:nvSpPr>
          <p:cNvPr id="231427" name="Rectangle 2"/>
          <p:cNvSpPr>
            <a:spLocks noGrp="1" noRot="1" noChangeAspect="1" noChangeArrowheads="1" noTextEdit="1"/>
          </p:cNvSpPr>
          <p:nvPr>
            <p:ph type="sldImg"/>
          </p:nvPr>
        </p:nvSpPr>
        <p:spPr>
          <a:xfrm>
            <a:off x="4884738" y="395288"/>
            <a:ext cx="2625725" cy="1970087"/>
          </a:xfrm>
          <a:ln/>
        </p:spPr>
      </p:sp>
      <p:sp>
        <p:nvSpPr>
          <p:cNvPr id="231428" name="Rectangle 3"/>
          <p:cNvSpPr>
            <a:spLocks noGrp="1" noChangeArrowheads="1"/>
          </p:cNvSpPr>
          <p:nvPr>
            <p:ph type="body" idx="1"/>
          </p:nvPr>
        </p:nvSpPr>
        <p:spPr>
          <a:xfrm>
            <a:off x="1239535" y="2497458"/>
            <a:ext cx="9916159" cy="2365098"/>
          </a:xfrm>
          <a:noFill/>
          <a:ln/>
        </p:spPr>
        <p:txBody>
          <a:bodyPr lIns="96034" tIns="48016" rIns="96034" bIns="48016"/>
          <a:lstStyle/>
          <a:p>
            <a:pPr eaLnBrk="1" hangingPunct="1"/>
            <a:r>
              <a:rPr lang="en-US" dirty="0" smtClean="0"/>
              <a:t>Make reference to the inconsistent messages</a:t>
            </a:r>
            <a:r>
              <a:rPr lang="en-US" baseline="0" dirty="0" smtClean="0"/>
              <a:t> that children are hearing. For example, it’s important to pass exams, but test results aren’t everything. Watching others, particularly celebrities, flaunt and sometimes break the law with little or no recourse, yet the youth are expected to follow the rules. Or closer to home, they are expected to hand in homework on time and be ready at school, but sometimes the teachers themselves are tardy in returning work to the students. Here it is important to refer to Modeling, the M in TEAM.</a:t>
            </a:r>
            <a:endParaRPr lang="en-US" dirty="0" smtClean="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402903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xfrm>
            <a:off x="7023952" y="4994912"/>
            <a:ext cx="5371253" cy="262890"/>
          </a:xfrm>
          <a:prstGeom prst="rect">
            <a:avLst/>
          </a:prstGeom>
          <a:noFill/>
        </p:spPr>
        <p:txBody>
          <a:bodyPr/>
          <a:lstStyle/>
          <a:p>
            <a:fld id="{AB1B5153-A8EC-481A-AF6B-837AA3A3C5AF}" type="slidenum">
              <a:rPr lang="en-US" smtClean="0">
                <a:solidFill>
                  <a:prstClr val="black"/>
                </a:solidFill>
                <a:latin typeface="Calibri"/>
                <a:cs typeface="Arial" pitchFamily="34" charset="0"/>
              </a:rPr>
              <a:pPr/>
              <a:t>14</a:t>
            </a:fld>
            <a:endParaRPr lang="en-US" dirty="0" smtClean="0">
              <a:solidFill>
                <a:prstClr val="black"/>
              </a:solidFill>
              <a:latin typeface="Calibri"/>
              <a:cs typeface="Arial" pitchFamily="34" charset="0"/>
            </a:endParaRPr>
          </a:p>
        </p:txBody>
      </p:sp>
      <p:sp>
        <p:nvSpPr>
          <p:cNvPr id="232451" name="Rectangle 2"/>
          <p:cNvSpPr>
            <a:spLocks noGrp="1" noRot="1" noChangeAspect="1" noTextEdit="1"/>
          </p:cNvSpPr>
          <p:nvPr>
            <p:ph type="sldImg"/>
          </p:nvPr>
        </p:nvSpPr>
        <p:spPr>
          <a:xfrm>
            <a:off x="4883150" y="392113"/>
            <a:ext cx="2630488" cy="1973262"/>
          </a:xfrm>
          <a:ln/>
        </p:spPr>
      </p:sp>
      <p:sp>
        <p:nvSpPr>
          <p:cNvPr id="232452" name="Rectangle 3"/>
          <p:cNvSpPr>
            <a:spLocks noGrp="1"/>
          </p:cNvSpPr>
          <p:nvPr>
            <p:ph type="body" idx="1"/>
          </p:nvPr>
        </p:nvSpPr>
        <p:spPr>
          <a:xfrm>
            <a:off x="1239535" y="2497461"/>
            <a:ext cx="9916159" cy="2366923"/>
          </a:xfrm>
          <a:noFill/>
          <a:ln/>
        </p:spPr>
        <p:txBody>
          <a:bodyPr lIns="90871" tIns="45434" rIns="90871" bIns="45434"/>
          <a:lstStyle/>
          <a:p>
            <a:r>
              <a:rPr lang="en-US" dirty="0" smtClean="0"/>
              <a:t>Sometimes we have to do the right thing even when it costs more than we</a:t>
            </a:r>
            <a:r>
              <a:rPr lang="en-US" baseline="0" dirty="0" smtClean="0"/>
              <a:t> want to pay. This is a key concept of the culture of kindness material in terms of the responsibilities of bystanders.</a:t>
            </a:r>
            <a:endParaRPr lang="en-US" dirty="0" smtClean="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178216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r>
              <a:rPr lang="en-US" dirty="0" smtClean="0"/>
              <a:t>Video clip on www.values.com</a:t>
            </a:r>
            <a:r>
              <a:rPr lang="en-US" baseline="0" dirty="0" smtClean="0"/>
              <a:t>  TV Spot</a:t>
            </a:r>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r>
              <a:rPr lang="en-US" dirty="0" smtClean="0"/>
              <a:t>https://www.youtube.com/</a:t>
            </a:r>
            <a:r>
              <a:rPr lang="en-US" dirty="0" err="1" smtClean="0"/>
              <a:t>watch?v</a:t>
            </a:r>
            <a:r>
              <a:rPr lang="en-US" dirty="0" smtClean="0"/>
              <a:t>=Sin9M9boANo</a:t>
            </a:r>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r>
              <a:rPr lang="en-US" dirty="0" err="1" smtClean="0"/>
              <a:t>WWW.values.com</a:t>
            </a:r>
            <a:r>
              <a:rPr lang="en-US" dirty="0" smtClean="0"/>
              <a:t>  TV Spot</a:t>
            </a:r>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xfrm>
            <a:off x="7023952" y="4994912"/>
            <a:ext cx="5371253" cy="262890"/>
          </a:xfrm>
          <a:prstGeom prst="rect">
            <a:avLst/>
          </a:prstGeom>
          <a:noFill/>
        </p:spPr>
        <p:txBody>
          <a:bodyPr/>
          <a:lstStyle/>
          <a:p>
            <a:fld id="{CF05722E-583E-436E-AFB4-8673D5646884}" type="slidenum">
              <a:rPr lang="en-US" smtClean="0">
                <a:solidFill>
                  <a:prstClr val="black"/>
                </a:solidFill>
                <a:latin typeface="Calibri"/>
                <a:cs typeface="Arial" pitchFamily="34" charset="0"/>
              </a:rPr>
              <a:pPr/>
              <a:t>18</a:t>
            </a:fld>
            <a:endParaRPr lang="en-US" dirty="0" smtClean="0">
              <a:solidFill>
                <a:prstClr val="black"/>
              </a:solidFill>
              <a:latin typeface="Calibri"/>
              <a:cs typeface="Arial"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dirty="0" smtClean="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1717527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0FE35C9-60ED-6E4D-93E1-CC622B633808}" type="slidenum">
              <a:rPr lang="en-US">
                <a:solidFill>
                  <a:prstClr val="black"/>
                </a:solidFill>
                <a:latin typeface="Calibri"/>
              </a:rPr>
              <a:pPr/>
              <a:t>19</a:t>
            </a:fld>
            <a:endParaRPr lang="en-US" dirty="0">
              <a:solidFill>
                <a:prstClr val="black"/>
              </a:solidFill>
              <a:latin typeface="Calibri"/>
            </a:endParaRPr>
          </a:p>
        </p:txBody>
      </p:sp>
      <p:sp>
        <p:nvSpPr>
          <p:cNvPr id="124931" name="Rectangle 2"/>
          <p:cNvSpPr>
            <a:spLocks noGrp="1" noRot="1" noChangeAspect="1" noChangeArrowheads="1" noTextEdit="1"/>
          </p:cNvSpPr>
          <p:nvPr>
            <p:ph type="sldImg"/>
          </p:nvPr>
        </p:nvSpPr>
        <p:spPr>
          <a:xfrm>
            <a:off x="2857500" y="512763"/>
            <a:ext cx="3430588" cy="2571750"/>
          </a:xfrm>
          <a:ln/>
        </p:spPr>
      </p:sp>
      <p:sp>
        <p:nvSpPr>
          <p:cNvPr id="124932" name="Rectangle 3"/>
          <p:cNvSpPr>
            <a:spLocks noGrp="1" noChangeArrowheads="1"/>
          </p:cNvSpPr>
          <p:nvPr>
            <p:ph type="body" idx="1"/>
          </p:nvPr>
        </p:nvSpPr>
        <p:spPr>
          <a:noFill/>
          <a:ln/>
        </p:spPr>
        <p:txBody>
          <a:bodyPr lIns="91418" tIns="45711" rIns="91418" bIns="45711"/>
          <a:lstStyle/>
          <a:p>
            <a:pPr eaLnBrk="1" hangingPunct="1"/>
            <a:endParaRPr lang="en-US" dirty="0">
              <a:latin typeface="Arial" charset="0"/>
            </a:endParaRPr>
          </a:p>
        </p:txBody>
      </p:sp>
    </p:spTree>
    <p:extLst>
      <p:ext uri="{BB962C8B-B14F-4D97-AF65-F5344CB8AC3E}">
        <p14:creationId xmlns:p14="http://schemas.microsoft.com/office/powerpoint/2010/main" val="381178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7021086" y="4994000"/>
            <a:ext cx="5371253" cy="262890"/>
          </a:xfrm>
          <a:prstGeom prst="rect">
            <a:avLst/>
          </a:prstGeom>
          <a:noFill/>
          <a:ln w="9525">
            <a:noFill/>
            <a:miter lim="800000"/>
            <a:headEnd/>
            <a:tailEnd/>
          </a:ln>
        </p:spPr>
        <p:txBody>
          <a:bodyPr lIns="91582" tIns="45788" rIns="91582" bIns="45788" anchor="b"/>
          <a:lstStyle/>
          <a:p>
            <a:pPr algn="r" defTabSz="914400"/>
            <a:fld id="{567542EB-6D69-4C71-B300-84D0BFF5C5E8}" type="slidenum">
              <a:rPr lang="en-US" sz="1200">
                <a:solidFill>
                  <a:srgbClr val="000000"/>
                </a:solidFill>
                <a:latin typeface="Calibri"/>
              </a:rPr>
              <a:pPr algn="r" defTabSz="914400"/>
              <a:t>20</a:t>
            </a:fld>
            <a:endParaRPr lang="en-US" sz="1200" dirty="0">
              <a:solidFill>
                <a:srgbClr val="000000"/>
              </a:solidFill>
              <a:latin typeface="Calibri"/>
            </a:endParaRPr>
          </a:p>
        </p:txBody>
      </p:sp>
      <p:sp>
        <p:nvSpPr>
          <p:cNvPr id="204803" name="Rectangle 2"/>
          <p:cNvSpPr>
            <a:spLocks noGrp="1" noRot="1" noChangeAspect="1" noChangeArrowheads="1" noTextEdit="1"/>
          </p:cNvSpPr>
          <p:nvPr>
            <p:ph type="sldImg"/>
          </p:nvPr>
        </p:nvSpPr>
        <p:spPr>
          <a:xfrm>
            <a:off x="4892675" y="398463"/>
            <a:ext cx="2619375" cy="1963737"/>
          </a:xfrm>
          <a:ln/>
        </p:spPr>
      </p:sp>
      <p:sp>
        <p:nvSpPr>
          <p:cNvPr id="382980" name="Rectangle 3"/>
          <p:cNvSpPr>
            <a:spLocks noGrp="1" noChangeArrowheads="1"/>
          </p:cNvSpPr>
          <p:nvPr>
            <p:ph type="body" idx="1"/>
          </p:nvPr>
        </p:nvSpPr>
        <p:spPr>
          <a:xfrm>
            <a:off x="1649833" y="2497458"/>
            <a:ext cx="9095552" cy="2365098"/>
          </a:xfrm>
        </p:spPr>
        <p:txBody>
          <a:bodyPr/>
          <a:lstStyle/>
          <a:p>
            <a:pPr marL="232128" indent="-232128" defTabSz="933251">
              <a:defRPr/>
            </a:pPr>
            <a:r>
              <a:rPr lang="es-ES" i="1" dirty="0" smtClean="0"/>
              <a:t>Stated Values and Operational Values</a:t>
            </a:r>
            <a:endParaRPr lang="en-US" i="1" dirty="0" smtClean="0"/>
          </a:p>
          <a:p>
            <a:pPr marL="232128" indent="-232128">
              <a:defRPr/>
            </a:pPr>
            <a:endParaRPr lang="en-US" i="1" dirty="0" smtClean="0"/>
          </a:p>
          <a:p>
            <a:pPr marL="232128" indent="-232128">
              <a:defRPr/>
            </a:pPr>
            <a:endParaRPr lang="en-US" dirty="0" smtClean="0">
              <a:solidFill>
                <a:srgbClr val="222268"/>
              </a:solidFill>
            </a:endParaRPr>
          </a:p>
          <a:p>
            <a:pPr marL="232128" indent="-232128">
              <a:defRPr/>
            </a:pPr>
            <a:endParaRPr lang="en-US" dirty="0" smtClean="0"/>
          </a:p>
          <a:p>
            <a:pPr>
              <a:defRPr/>
            </a:pPr>
            <a:endParaRPr lang="es-PR" dirty="0" smtClean="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47388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09112-7DAC-42AC-9B0E-298EEC48D3D1}" type="slidenum">
              <a:rPr lang="en-US" smtClean="0">
                <a:solidFill>
                  <a:prstClr val="black"/>
                </a:solidFill>
                <a:latin typeface="Calibri"/>
              </a:rPr>
              <a:pPr/>
              <a:t>21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181093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7020023" y="4992940"/>
            <a:ext cx="5372376" cy="263967"/>
          </a:xfrm>
          <a:prstGeom prst="rect">
            <a:avLst/>
          </a:prstGeom>
          <a:noFill/>
          <a:ln w="9525">
            <a:noFill/>
            <a:miter lim="800000"/>
            <a:headEnd/>
            <a:tailEnd/>
          </a:ln>
        </p:spPr>
        <p:txBody>
          <a:bodyPr lIns="96785" tIns="48391" rIns="96785" bIns="48391" anchor="b"/>
          <a:lstStyle/>
          <a:p>
            <a:pPr algn="r" defTabSz="965247"/>
            <a:fld id="{36403EFE-0465-4614-94ED-C3C60BD6EF89}" type="slidenum">
              <a:rPr lang="en-US" sz="1200">
                <a:solidFill>
                  <a:srgbClr val="000000"/>
                </a:solidFill>
                <a:latin typeface="Calibri"/>
              </a:rPr>
              <a:pPr algn="r" defTabSz="965247"/>
              <a:t>22</a:t>
            </a:fld>
            <a:endParaRPr lang="en-US" sz="1200" dirty="0">
              <a:solidFill>
                <a:srgbClr val="000000"/>
              </a:solidFill>
              <a:latin typeface="Calibri"/>
            </a:endParaRPr>
          </a:p>
        </p:txBody>
      </p:sp>
      <p:sp>
        <p:nvSpPr>
          <p:cNvPr id="132099" name="Rectangle 2"/>
          <p:cNvSpPr>
            <a:spLocks noGrp="1" noRot="1" noChangeAspect="1" noChangeArrowheads="1" noTextEdit="1"/>
          </p:cNvSpPr>
          <p:nvPr>
            <p:ph type="sldImg"/>
          </p:nvPr>
        </p:nvSpPr>
        <p:spPr>
          <a:xfrm>
            <a:off x="4884738" y="392113"/>
            <a:ext cx="2630487" cy="1973262"/>
          </a:xfrm>
          <a:ln/>
        </p:spPr>
      </p:sp>
      <p:sp>
        <p:nvSpPr>
          <p:cNvPr id="132100" name="Rectangle 3"/>
          <p:cNvSpPr>
            <a:spLocks noGrp="1" noChangeArrowheads="1"/>
          </p:cNvSpPr>
          <p:nvPr>
            <p:ph type="body" idx="1"/>
          </p:nvPr>
        </p:nvSpPr>
        <p:spPr>
          <a:xfrm>
            <a:off x="1240649" y="2497818"/>
            <a:ext cx="9913915" cy="2366729"/>
          </a:xfrm>
          <a:noFill/>
          <a:ln/>
        </p:spPr>
        <p:txBody>
          <a:bodyPr lIns="96785" tIns="48391" rIns="96785" bIns="48391"/>
          <a:lstStyle/>
          <a:p>
            <a:pPr eaLnBrk="1" hangingPunct="1"/>
            <a:r>
              <a:rPr lang="es-PR" dirty="0" err="1" smtClean="0">
                <a:latin typeface="Arial" charset="0"/>
              </a:rPr>
              <a:t>Intrinsic</a:t>
            </a:r>
            <a:r>
              <a:rPr lang="es-PR" dirty="0" smtClean="0">
                <a:latin typeface="Arial" charset="0"/>
              </a:rPr>
              <a:t> and instrumental </a:t>
            </a:r>
            <a:r>
              <a:rPr lang="es-PR" dirty="0" err="1" smtClean="0">
                <a:latin typeface="Arial" charset="0"/>
              </a:rPr>
              <a:t>values</a:t>
            </a:r>
            <a:r>
              <a:rPr lang="es-PR" dirty="0" smtClean="0">
                <a:latin typeface="Arial" charset="0"/>
              </a:rPr>
              <a:t>.</a:t>
            </a:r>
          </a:p>
          <a:p>
            <a:pPr eaLnBrk="1" hangingPunct="1"/>
            <a:endParaRPr lang="es-PR" dirty="0" smtClean="0">
              <a:latin typeface="Arial" charset="0"/>
            </a:endParaRPr>
          </a:p>
          <a:p>
            <a:pPr defTabSz="916297">
              <a:defRPr/>
            </a:pPr>
            <a:r>
              <a:rPr lang="en-US" b="1" dirty="0">
                <a:solidFill>
                  <a:schemeClr val="bg1"/>
                </a:solidFill>
                <a:effectLst>
                  <a:outerShdw blurRad="38100" dist="38100" dir="2700000" algn="tl">
                    <a:srgbClr val="000000">
                      <a:alpha val="43137"/>
                    </a:srgbClr>
                  </a:outerShdw>
                </a:effectLst>
              </a:rPr>
              <a:t>Beliefs about feelings and achievements that are intrinsically good and worthy as end states (not merely means to an end); they define ultimate goals. </a:t>
            </a:r>
          </a:p>
          <a:p>
            <a:pPr defTabSz="916297">
              <a:defRPr/>
            </a:pPr>
            <a:r>
              <a:rPr lang="en-US" b="1" dirty="0">
                <a:solidFill>
                  <a:schemeClr val="bg1"/>
                </a:solidFill>
                <a:effectLst>
                  <a:outerShdw blurRad="38100" dist="38100" dir="2700000" algn="tl">
                    <a:srgbClr val="000000">
                      <a:alpha val="43137"/>
                    </a:srgbClr>
                  </a:outerShdw>
                </a:effectLst>
              </a:rPr>
              <a:t>Beliefs about what is important to achieve other goals or outcomes. These are intermediate values, means to an end.</a:t>
            </a:r>
          </a:p>
          <a:p>
            <a:pPr eaLnBrk="1" hangingPunct="1"/>
            <a:endParaRPr lang="es-PR" dirty="0" smtClean="0">
              <a:latin typeface="Arial" charset="0"/>
            </a:endParaRPr>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322074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949825" y="430213"/>
            <a:ext cx="2628900" cy="1971675"/>
          </a:xfrm>
          <a:ln/>
        </p:spPr>
      </p:sp>
      <p:sp>
        <p:nvSpPr>
          <p:cNvPr id="59395" name="Notes Placeholder 2"/>
          <p:cNvSpPr>
            <a:spLocks noGrp="1"/>
          </p:cNvSpPr>
          <p:nvPr>
            <p:ph type="body" idx="1"/>
          </p:nvPr>
        </p:nvSpPr>
        <p:spPr>
          <a:noFill/>
          <a:ln/>
        </p:spPr>
        <p:txBody>
          <a:bodyPr/>
          <a:lstStyle/>
          <a:p>
            <a:r>
              <a:rPr lang="en-US" i="1" dirty="0" smtClean="0">
                <a:latin typeface="Arial" charset="0"/>
              </a:rPr>
              <a:t>Values are essentially beliefs</a:t>
            </a:r>
            <a:r>
              <a:rPr lang="en-US" dirty="0" smtClean="0">
                <a:latin typeface="Arial" charset="0"/>
              </a:rPr>
              <a:t>, which, depending on the importance we attach to them , can be described as convictions (usually, these are the most deeply held beliefs evoking passion), attitudes (often reflecting emotions and feelings), opinions and preferences.</a:t>
            </a:r>
          </a:p>
          <a:p>
            <a:r>
              <a:rPr lang="en-US" dirty="0" smtClean="0">
                <a:latin typeface="Arial" charset="0"/>
              </a:rPr>
              <a:t>A person’s most important beliefs (sometimes different than they think or say) drive behaviors but not always on a conscious level. </a:t>
            </a:r>
            <a:r>
              <a:rPr lang="en-US" i="1" dirty="0" smtClean="0">
                <a:latin typeface="Arial" charset="0"/>
              </a:rPr>
              <a:t>One of the most effective ways to change behavior is to change beliefs.</a:t>
            </a:r>
          </a:p>
          <a:p>
            <a:r>
              <a:rPr lang="en-US" dirty="0" smtClean="0">
                <a:latin typeface="Arial" charset="0"/>
              </a:rPr>
              <a:t>Many of our values were formed and reside at a subconscious level , the result of generally held </a:t>
            </a:r>
            <a:r>
              <a:rPr lang="en-US" i="1" dirty="0" smtClean="0">
                <a:latin typeface="Arial" charset="0"/>
              </a:rPr>
              <a:t>social norms </a:t>
            </a:r>
            <a:r>
              <a:rPr lang="en-US" dirty="0" smtClean="0">
                <a:latin typeface="Arial" charset="0"/>
              </a:rPr>
              <a:t>(i.e., culture), religious training, and the </a:t>
            </a:r>
            <a:r>
              <a:rPr lang="en-US" i="1" dirty="0" smtClean="0">
                <a:latin typeface="Arial" charset="0"/>
              </a:rPr>
              <a:t>teaching and modeling </a:t>
            </a:r>
            <a:r>
              <a:rPr lang="en-US" dirty="0" smtClean="0">
                <a:latin typeface="Arial" charset="0"/>
              </a:rPr>
              <a:t>of parents, teachers and peers, </a:t>
            </a:r>
          </a:p>
          <a:p>
            <a:r>
              <a:rPr lang="en-US" i="1" dirty="0" smtClean="0">
                <a:latin typeface="Arial" charset="0"/>
              </a:rPr>
              <a:t>Our values both shape and reflect emotional responses induced at a spontaneous or subconscious level </a:t>
            </a:r>
            <a:r>
              <a:rPr lang="en-US" dirty="0" smtClean="0">
                <a:latin typeface="Arial" charset="0"/>
              </a:rPr>
              <a:t> as well as the result of conscious deliberative reasoning.</a:t>
            </a:r>
          </a:p>
          <a:p>
            <a:r>
              <a:rPr lang="en-US" dirty="0" smtClean="0">
                <a:latin typeface="Arial" charset="0"/>
              </a:rPr>
              <a:t>Most people are unaware of all the beliefs that shape their attitudes and actions.</a:t>
            </a:r>
          </a:p>
          <a:p>
            <a:r>
              <a:rPr lang="en-US" dirty="0" smtClean="0">
                <a:latin typeface="Arial" charset="0"/>
              </a:rPr>
              <a:t>The beliefs that have the most influence on behavior are not necessarily true. Many are irrational (not the result of reasoning), some are illogical, some are mere  superstitions (e.g., if I break a mirror I will have bad luck) and those that relate to objective facts (as opposed to subjective preferences or descriptions of a perception or belief) can be objectively and demonstrably false.</a:t>
            </a:r>
          </a:p>
          <a:p>
            <a:endParaRPr lang="en-US" dirty="0" smtClean="0">
              <a:latin typeface="Arial" charset="0"/>
            </a:endParaRPr>
          </a:p>
        </p:txBody>
      </p:sp>
      <p:sp>
        <p:nvSpPr>
          <p:cNvPr id="4" name="Slide Number Placeholder 3"/>
          <p:cNvSpPr>
            <a:spLocks noGrp="1"/>
          </p:cNvSpPr>
          <p:nvPr>
            <p:ph type="sldNum" sz="quarter" idx="5"/>
          </p:nvPr>
        </p:nvSpPr>
        <p:spPr>
          <a:xfrm>
            <a:off x="7023952" y="4994912"/>
            <a:ext cx="5371253" cy="262890"/>
          </a:xfrm>
          <a:prstGeom prst="rect">
            <a:avLst/>
          </a:prstGeom>
        </p:spPr>
        <p:txBody>
          <a:bodyPr/>
          <a:lstStyle/>
          <a:p>
            <a:pPr>
              <a:defRPr/>
            </a:pPr>
            <a:fld id="{1BECFA4B-0BB8-40C7-9410-5930B7B04310}" type="slidenum">
              <a:rPr lang="en-US" smtClean="0">
                <a:solidFill>
                  <a:prstClr val="black"/>
                </a:solidFill>
                <a:latin typeface="Calibri"/>
              </a:rPr>
              <a:pPr>
                <a:defRPr/>
              </a:pPr>
              <a:t>5</a:t>
            </a:fld>
            <a:endParaRPr lang="en-US" dirty="0">
              <a:solidFill>
                <a:prstClr val="black"/>
              </a:solidFill>
              <a:latin typeface="Calibri"/>
            </a:endParaRPr>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76230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difference</a:t>
            </a:r>
            <a:r>
              <a:rPr lang="en-US" baseline="0" dirty="0" smtClean="0"/>
              <a:t> between ethical and non-ethical values. The ones we are concerned with fall in the concepts of the Six Pillars. Again highlight the universality of these.</a:t>
            </a:r>
            <a:endParaRPr lang="en-US" dirty="0"/>
          </a:p>
        </p:txBody>
      </p:sp>
      <p:sp>
        <p:nvSpPr>
          <p:cNvPr id="4" name="Slide Number Placeholder 3"/>
          <p:cNvSpPr>
            <a:spLocks noGrp="1"/>
          </p:cNvSpPr>
          <p:nvPr>
            <p:ph type="sldNum" sz="quarter" idx="10"/>
          </p:nvPr>
        </p:nvSpPr>
        <p:spPr>
          <a:xfrm>
            <a:off x="7023948" y="4994912"/>
            <a:ext cx="5371253" cy="262890"/>
          </a:xfrm>
          <a:prstGeom prst="rect">
            <a:avLst/>
          </a:prstGeom>
        </p:spPr>
        <p:txBody>
          <a:bodyPr/>
          <a:lstStyle/>
          <a:p>
            <a:pPr>
              <a:defRPr/>
            </a:pPr>
            <a:fld id="{E02AFA18-B73E-4D2C-A4C5-A74628E256EB}" type="slidenum">
              <a:rPr lang="en-US" smtClean="0">
                <a:solidFill>
                  <a:prstClr val="black"/>
                </a:solidFill>
                <a:latin typeface="Calibri"/>
              </a:rPr>
              <a:pPr>
                <a:defRPr/>
              </a:pPr>
              <a:t>23</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337560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latin typeface="Calibri"/>
              </a:rPr>
              <a:pPr/>
              <a:t>24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191086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txBox="1">
            <a:spLocks noGrp="1" noChangeArrowheads="1"/>
          </p:cNvSpPr>
          <p:nvPr/>
        </p:nvSpPr>
        <p:spPr bwMode="auto">
          <a:xfrm>
            <a:off x="7021087" y="4994000"/>
            <a:ext cx="5371252" cy="262890"/>
          </a:xfrm>
          <a:prstGeom prst="rect">
            <a:avLst/>
          </a:prstGeom>
          <a:noFill/>
          <a:ln w="9525">
            <a:noFill/>
            <a:miter lim="800000"/>
            <a:headEnd/>
            <a:tailEnd/>
          </a:ln>
        </p:spPr>
        <p:txBody>
          <a:bodyPr lIns="91382" tIns="45690" rIns="91382" bIns="45690" anchor="b"/>
          <a:lstStyle/>
          <a:p>
            <a:pPr algn="r" defTabSz="914400"/>
            <a:fld id="{94587541-263E-4EE6-B528-88494DDB5331}" type="slidenum">
              <a:rPr lang="en-US" sz="1200">
                <a:solidFill>
                  <a:prstClr val="black"/>
                </a:solidFill>
                <a:latin typeface="Calibri"/>
              </a:rPr>
              <a:pPr algn="r" defTabSz="914400"/>
              <a:t>25</a:t>
            </a:fld>
            <a:endParaRPr lang="en-US" sz="1200" dirty="0">
              <a:solidFill>
                <a:prstClr val="black"/>
              </a:solidFill>
              <a:latin typeface="Calibri"/>
            </a:endParaRPr>
          </a:p>
        </p:txBody>
      </p:sp>
      <p:sp>
        <p:nvSpPr>
          <p:cNvPr id="413699" name="Rectangle 2"/>
          <p:cNvSpPr>
            <a:spLocks noGrp="1" noRot="1" noChangeAspect="1" noChangeArrowheads="1" noTextEdit="1"/>
          </p:cNvSpPr>
          <p:nvPr>
            <p:ph type="sldImg"/>
          </p:nvPr>
        </p:nvSpPr>
        <p:spPr bwMode="auto">
          <a:xfrm>
            <a:off x="4891088" y="398463"/>
            <a:ext cx="2619375" cy="1963737"/>
          </a:xfrm>
          <a:noFill/>
          <a:ln>
            <a:solidFill>
              <a:srgbClr val="000000"/>
            </a:solidFill>
            <a:miter lim="800000"/>
            <a:headEnd/>
            <a:tailEnd/>
          </a:ln>
        </p:spPr>
      </p:sp>
      <p:sp>
        <p:nvSpPr>
          <p:cNvPr id="413700" name="Rectangle 3"/>
          <p:cNvSpPr>
            <a:spLocks noGrp="1" noChangeArrowheads="1"/>
          </p:cNvSpPr>
          <p:nvPr>
            <p:ph type="body" idx="1"/>
          </p:nvPr>
        </p:nvSpPr>
        <p:spPr bwMode="auto">
          <a:xfrm>
            <a:off x="1655573" y="2498373"/>
            <a:ext cx="9084073" cy="2364184"/>
          </a:xfrm>
          <a:noFill/>
        </p:spPr>
        <p:txBody>
          <a:bodyPr wrap="square" numCol="1" anchor="t" anchorCtr="0" compatLnSpc="1">
            <a:prstTxWarp prst="textNoShape">
              <a:avLst/>
            </a:prstTxWarp>
          </a:bodyPr>
          <a:lstStyle/>
          <a:p>
            <a:pPr>
              <a:spcBef>
                <a:spcPct val="0"/>
              </a:spcBef>
            </a:pPr>
            <a:endParaRPr lang="es-PR" smtClean="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20475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7014351" y="4977945"/>
            <a:ext cx="5363916" cy="261997"/>
          </a:xfrm>
          <a:prstGeom prst="rect">
            <a:avLst/>
          </a:prstGeom>
          <a:ln/>
        </p:spPr>
        <p:txBody>
          <a:bodyPr/>
          <a:lstStyle/>
          <a:p>
            <a:fld id="{9C8D1169-3127-6B40-9BB0-5D9E95FC47B1}" type="slidenum">
              <a:rPr lang="en-US">
                <a:solidFill>
                  <a:prstClr val="black"/>
                </a:solidFill>
                <a:latin typeface="Calibri"/>
              </a:rPr>
              <a:pPr/>
              <a:t>26</a:t>
            </a:fld>
            <a:endParaRPr lang="en-US" dirty="0">
              <a:solidFill>
                <a:prstClr val="black"/>
              </a:solidFill>
              <a:latin typeface="Calibri"/>
            </a:endParaRPr>
          </a:p>
        </p:txBody>
      </p:sp>
      <p:sp>
        <p:nvSpPr>
          <p:cNvPr id="187394" name="Rectangle 2"/>
          <p:cNvSpPr>
            <a:spLocks noGrp="1" noRot="1" noChangeAspect="1" noChangeArrowheads="1" noTextEdit="1"/>
          </p:cNvSpPr>
          <p:nvPr>
            <p:ph type="sldImg"/>
          </p:nvPr>
        </p:nvSpPr>
        <p:spPr>
          <a:xfrm>
            <a:off x="4883150" y="396875"/>
            <a:ext cx="2611438" cy="1957388"/>
          </a:xfrm>
          <a:ln/>
        </p:spPr>
      </p:sp>
      <p:sp>
        <p:nvSpPr>
          <p:cNvPr id="187395" name="Rectangle 3"/>
          <p:cNvSpPr>
            <a:spLocks noGrp="1" noChangeArrowheads="1"/>
          </p:cNvSpPr>
          <p:nvPr>
            <p:ph type="body" idx="1"/>
          </p:nvPr>
        </p:nvSpPr>
        <p:spPr>
          <a:xfrm>
            <a:off x="1649363" y="2489147"/>
            <a:ext cx="9079544" cy="2357453"/>
          </a:xfrm>
        </p:spPr>
        <p:txBody>
          <a:bodyPr/>
          <a:lstStyle/>
          <a:p>
            <a:endParaRPr lang="en-US" dirty="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206277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7014351" y="4977945"/>
            <a:ext cx="5363916" cy="261997"/>
          </a:xfrm>
          <a:prstGeom prst="rect">
            <a:avLst/>
          </a:prstGeom>
          <a:ln/>
        </p:spPr>
        <p:txBody>
          <a:bodyPr/>
          <a:lstStyle/>
          <a:p>
            <a:fld id="{D2FE0AD5-E11A-5E44-B2DA-01EDA6528EB9}" type="slidenum">
              <a:rPr lang="en-US">
                <a:solidFill>
                  <a:prstClr val="black"/>
                </a:solidFill>
                <a:latin typeface="Calibri"/>
              </a:rPr>
              <a:pPr/>
              <a:t>27</a:t>
            </a:fld>
            <a:endParaRPr lang="en-US" dirty="0">
              <a:solidFill>
                <a:prstClr val="black"/>
              </a:solidFill>
              <a:latin typeface="Calibri"/>
            </a:endParaRPr>
          </a:p>
        </p:txBody>
      </p:sp>
      <p:sp>
        <p:nvSpPr>
          <p:cNvPr id="189442" name="Rectangle 2"/>
          <p:cNvSpPr>
            <a:spLocks noGrp="1" noRot="1" noChangeAspect="1" noChangeArrowheads="1" noTextEdit="1"/>
          </p:cNvSpPr>
          <p:nvPr>
            <p:ph type="sldImg"/>
          </p:nvPr>
        </p:nvSpPr>
        <p:spPr>
          <a:xfrm>
            <a:off x="4883150" y="396875"/>
            <a:ext cx="2611438" cy="1957388"/>
          </a:xfrm>
          <a:ln/>
        </p:spPr>
      </p:sp>
      <p:sp>
        <p:nvSpPr>
          <p:cNvPr id="189443" name="Rectangle 3"/>
          <p:cNvSpPr>
            <a:spLocks noGrp="1" noChangeArrowheads="1"/>
          </p:cNvSpPr>
          <p:nvPr>
            <p:ph type="body" idx="1"/>
          </p:nvPr>
        </p:nvSpPr>
        <p:spPr>
          <a:xfrm>
            <a:off x="1649363" y="2489147"/>
            <a:ext cx="9079544" cy="2357453"/>
          </a:xfrm>
        </p:spPr>
        <p:txBody>
          <a:bodyPr/>
          <a:lstStyle/>
          <a:p>
            <a:endParaRPr lang="en-US" dirty="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179529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cs typeface="Arial" panose="020B0604020202020204" pitchFamily="34" charset="0"/>
              </a:defRPr>
            </a:lvl1pPr>
            <a:lvl2pPr marL="744584" indent="-286379" eaLnBrk="0" hangingPunct="0">
              <a:defRPr sz="2800">
                <a:solidFill>
                  <a:schemeClr val="tx1"/>
                </a:solidFill>
                <a:latin typeface="Arial" panose="020B0604020202020204" pitchFamily="34" charset="0"/>
                <a:cs typeface="Arial" panose="020B0604020202020204" pitchFamily="34" charset="0"/>
              </a:defRPr>
            </a:lvl2pPr>
            <a:lvl3pPr marL="1145515" indent="-229103" eaLnBrk="0" hangingPunct="0">
              <a:defRPr sz="2800">
                <a:solidFill>
                  <a:schemeClr val="tx1"/>
                </a:solidFill>
                <a:latin typeface="Arial" panose="020B0604020202020204" pitchFamily="34" charset="0"/>
                <a:cs typeface="Arial" panose="020B0604020202020204" pitchFamily="34" charset="0"/>
              </a:defRPr>
            </a:lvl3pPr>
            <a:lvl4pPr marL="1603720" indent="-229103" eaLnBrk="0" hangingPunct="0">
              <a:defRPr sz="2800">
                <a:solidFill>
                  <a:schemeClr val="tx1"/>
                </a:solidFill>
                <a:latin typeface="Arial" panose="020B0604020202020204" pitchFamily="34" charset="0"/>
                <a:cs typeface="Arial" panose="020B0604020202020204" pitchFamily="34" charset="0"/>
              </a:defRPr>
            </a:lvl4pPr>
            <a:lvl5pPr marL="2061926" indent="-229103" eaLnBrk="0" hangingPunct="0">
              <a:defRPr sz="2800">
                <a:solidFill>
                  <a:schemeClr val="tx1"/>
                </a:solidFill>
                <a:latin typeface="Arial" panose="020B0604020202020204" pitchFamily="34" charset="0"/>
                <a:cs typeface="Arial" panose="020B0604020202020204" pitchFamily="34" charset="0"/>
              </a:defRPr>
            </a:lvl5pPr>
            <a:lvl6pPr marL="2520132" indent="-22910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8338" indent="-22910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36544" indent="-22910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94750" indent="-229103"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fld id="{A1789DCA-5C77-4DA9-A45C-C33812303B1B}" type="slidenum">
              <a:rPr lang="en-US" sz="1200">
                <a:solidFill>
                  <a:prstClr val="black"/>
                </a:solidFill>
              </a:rPr>
              <a:pPr eaLnBrk="1" hangingPunct="1"/>
              <a:t>28</a:t>
            </a:fld>
            <a:endParaRPr lang="en-US" sz="1200" dirty="0">
              <a:solidFill>
                <a:prstClr val="black"/>
              </a:solidFill>
            </a:endParaRPr>
          </a:p>
        </p:txBody>
      </p:sp>
    </p:spTree>
    <p:extLst>
      <p:ext uri="{BB962C8B-B14F-4D97-AF65-F5344CB8AC3E}">
        <p14:creationId xmlns:p14="http://schemas.microsoft.com/office/powerpoint/2010/main" val="3515436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7021086" y="4993999"/>
            <a:ext cx="5371252" cy="26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583" tIns="43792" rIns="87583" bIns="43792"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a:fld id="{DF76CC2C-8249-40DB-9BC4-333A0E540DA3}" type="slidenum">
              <a:rPr lang="en-US" sz="1200">
                <a:solidFill>
                  <a:prstClr val="black"/>
                </a:solidFill>
                <a:latin typeface="Calibri" pitchFamily="34" charset="0"/>
              </a:rPr>
              <a:pPr algn="r" defTabSz="914400"/>
              <a:t>30</a:t>
            </a:fld>
            <a:endParaRPr lang="en-US" sz="1200" dirty="0">
              <a:solidFill>
                <a:prstClr val="black"/>
              </a:solidFill>
              <a:latin typeface="Calibri" pitchFamily="34" charset="0"/>
            </a:endParaRPr>
          </a:p>
        </p:txBody>
      </p:sp>
      <p:sp>
        <p:nvSpPr>
          <p:cNvPr id="385027" name="Rectangle 2"/>
          <p:cNvSpPr>
            <a:spLocks noGrp="1" noRot="1" noChangeAspect="1" noChangeArrowheads="1" noTextEdit="1"/>
          </p:cNvSpPr>
          <p:nvPr>
            <p:ph type="sldImg"/>
          </p:nvPr>
        </p:nvSpPr>
        <p:spPr bwMode="auto">
          <a:xfrm>
            <a:off x="4891088" y="398463"/>
            <a:ext cx="2619375" cy="19637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5028" name="Rectangle 3"/>
          <p:cNvSpPr>
            <a:spLocks noGrp="1" noChangeArrowheads="1"/>
          </p:cNvSpPr>
          <p:nvPr>
            <p:ph type="body" idx="1"/>
          </p:nvPr>
        </p:nvSpPr>
        <p:spPr bwMode="auto">
          <a:xfrm>
            <a:off x="1655572" y="2498371"/>
            <a:ext cx="9084077" cy="23641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dirty="0" smtClean="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465846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419B439-E125-8845-B1AF-EB71ED00339E}" type="slidenum">
              <a:rPr lang="en-US"/>
              <a:pPr/>
              <a:t>31</a:t>
            </a:fld>
            <a:endParaRPr lang="en-US" dirty="0"/>
          </a:p>
        </p:txBody>
      </p:sp>
      <p:sp>
        <p:nvSpPr>
          <p:cNvPr id="124931" name="Rectangle 2"/>
          <p:cNvSpPr>
            <a:spLocks noGrp="1" noRot="1" noChangeAspect="1" noChangeArrowheads="1" noTextEdit="1"/>
          </p:cNvSpPr>
          <p:nvPr>
            <p:ph type="sldImg"/>
          </p:nvPr>
        </p:nvSpPr>
        <p:spPr>
          <a:xfrm>
            <a:off x="2868613" y="520700"/>
            <a:ext cx="3413125" cy="2560638"/>
          </a:xfrm>
          <a:ln/>
        </p:spPr>
      </p:sp>
      <p:sp>
        <p:nvSpPr>
          <p:cNvPr id="124932" name="Rectangle 3"/>
          <p:cNvSpPr>
            <a:spLocks noGrp="1" noChangeArrowheads="1"/>
          </p:cNvSpPr>
          <p:nvPr>
            <p:ph type="body" idx="1"/>
          </p:nvPr>
        </p:nvSpPr>
        <p:spPr>
          <a:xfrm>
            <a:off x="1220392" y="3258911"/>
            <a:ext cx="6703219" cy="3083153"/>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43769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 to the Matrix</a:t>
            </a:r>
            <a:endParaRPr lang="en-US" dirty="0"/>
          </a:p>
        </p:txBody>
      </p:sp>
      <p:sp>
        <p:nvSpPr>
          <p:cNvPr id="4" name="Slide Number Placeholder 3"/>
          <p:cNvSpPr>
            <a:spLocks noGrp="1"/>
          </p:cNvSpPr>
          <p:nvPr>
            <p:ph type="sldNum" sz="quarter" idx="10"/>
          </p:nvPr>
        </p:nvSpPr>
        <p:spPr/>
        <p:txBody>
          <a:bodyPr/>
          <a:lstStyle/>
          <a:p>
            <a:fld id="{E2A723A0-4797-6448-8CF1-E904FB9CC0EA}" type="slidenum">
              <a:rPr lang="en-US" smtClean="0"/>
              <a:t>32</a:t>
            </a:fld>
            <a:endParaRPr lang="en-US" dirty="0"/>
          </a:p>
        </p:txBody>
      </p:sp>
    </p:spTree>
    <p:extLst>
      <p:ext uri="{BB962C8B-B14F-4D97-AF65-F5344CB8AC3E}">
        <p14:creationId xmlns:p14="http://schemas.microsoft.com/office/powerpoint/2010/main" val="174094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5891">
            <a:noAutofit/>
          </a:bodyPr>
          <a:lstStyle/>
          <a:p>
            <a:r>
              <a:rPr lang="en-US" b="1" dirty="0" smtClean="0"/>
              <a:t>TEACHING THE SIX Pillars:</a:t>
            </a:r>
            <a:endParaRPr lang="en-US" dirty="0" smtClean="0">
              <a:effectLst/>
            </a:endParaRPr>
          </a:p>
          <a:p>
            <a:r>
              <a:rPr lang="en-US" b="1" dirty="0" smtClean="0"/>
              <a:t>Have participants turn to the  “Pillar Integration Handout” in their workbooks.  Under each pillar is a box for key beliefs participants will fill out. There is also a section for the participants to identify specific strategies to TEAM the Pillar.  These handouts should be used throughout the discussion for each of The Six Pillars. Allow participants time at the end of each module to fill out the handout for the pillar covered. </a:t>
            </a:r>
            <a:endParaRPr lang="en-US" dirty="0" smtClean="0"/>
          </a:p>
          <a:p>
            <a:endParaRPr lang="en-US" dirty="0" smtClean="0"/>
          </a:p>
        </p:txBody>
      </p:sp>
      <p:sp>
        <p:nvSpPr>
          <p:cNvPr id="893955" name="Slide Image Placeholder 5"/>
          <p:cNvSpPr>
            <a:spLocks noGrp="1" noRot="1" noChangeAspect="1" noTextEdit="1"/>
          </p:cNvSpPr>
          <p:nvPr>
            <p:ph type="sldImg"/>
          </p:nvPr>
        </p:nvSpPr>
        <p:spPr bwMode="auto">
          <a:xfrm>
            <a:off x="1671638" y="382588"/>
            <a:ext cx="2397125" cy="1797050"/>
          </a:xfrm>
          <a:noFill/>
          <a:ln>
            <a:solidFill>
              <a:srgbClr val="000000"/>
            </a:solidFill>
            <a:miter lim="800000"/>
            <a:headEnd/>
            <a:tailEnd/>
          </a:ln>
        </p:spPr>
      </p:sp>
    </p:spTree>
    <p:extLst>
      <p:ext uri="{BB962C8B-B14F-4D97-AF65-F5344CB8AC3E}">
        <p14:creationId xmlns:p14="http://schemas.microsoft.com/office/powerpoint/2010/main" val="425156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 values of the Pillars are the ones that we will be focusing on to help us shape the character of our youth. The behaviors that we can teach according to the Pillars are ones that can also be measured when assessing implementation effectiveness.</a:t>
            </a:r>
          </a:p>
          <a:p>
            <a:endParaRPr lang="en-US" dirty="0"/>
          </a:p>
        </p:txBody>
      </p:sp>
      <p:sp>
        <p:nvSpPr>
          <p:cNvPr id="4" name="Slide Number Placeholder 3"/>
          <p:cNvSpPr>
            <a:spLocks noGrp="1"/>
          </p:cNvSpPr>
          <p:nvPr>
            <p:ph type="sldNum" sz="quarter" idx="10"/>
          </p:nvPr>
        </p:nvSpPr>
        <p:spPr>
          <a:xfrm>
            <a:off x="7023952" y="4994912"/>
            <a:ext cx="5371253" cy="262890"/>
          </a:xfrm>
          <a:prstGeom prst="rect">
            <a:avLst/>
          </a:prstGeom>
        </p:spPr>
        <p:txBody>
          <a:bodyPr/>
          <a:lstStyle/>
          <a:p>
            <a:pPr>
              <a:defRPr/>
            </a:pPr>
            <a:fld id="{E02AFA18-B73E-4D2C-A4C5-A74628E256EB}" type="slidenum">
              <a:rPr lang="en-US" smtClean="0">
                <a:solidFill>
                  <a:prstClr val="black"/>
                </a:solidFill>
                <a:latin typeface="Calibri"/>
              </a:rPr>
              <a:pPr>
                <a:defRPr/>
              </a:pPr>
              <a:t>6</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357831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857500" y="512763"/>
            <a:ext cx="3430588" cy="2571750"/>
          </a:xfrm>
          <a:ln/>
        </p:spPr>
      </p:sp>
      <p:sp>
        <p:nvSpPr>
          <p:cNvPr id="125955" name="Notes Placeholder 2"/>
          <p:cNvSpPr>
            <a:spLocks noGrp="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202213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6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11D06F-5E64-4F04-B35B-3DC84CC4C34F}" type="slidenum">
              <a:rPr lang="en-US">
                <a:solidFill>
                  <a:prstClr val="black"/>
                </a:solidFill>
                <a:latin typeface="Calibri"/>
                <a:ea typeface="ＭＳ Ｐゴシック" pitchFamily="-123" charset="-128"/>
                <a:cs typeface="ＭＳ Ｐゴシック" pitchFamily="-123" charset="-128"/>
              </a:rPr>
              <a:pPr fontAlgn="base">
                <a:spcBef>
                  <a:spcPct val="0"/>
                </a:spcBef>
                <a:spcAft>
                  <a:spcPct val="0"/>
                </a:spcAft>
              </a:pPr>
              <a:t>36</a:t>
            </a:fld>
            <a:endParaRPr lang="en-US" dirty="0">
              <a:solidFill>
                <a:prstClr val="black"/>
              </a:solidFill>
              <a:latin typeface="Calibri"/>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049212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3609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go through the final slide, point out that these essential questions are in their workbooks and</a:t>
            </a:r>
            <a:r>
              <a:rPr lang="en-US" baseline="0" dirty="0" smtClean="0"/>
              <a:t> are from the Connect With Character user’s guide.</a:t>
            </a:r>
          </a:p>
          <a:p>
            <a:r>
              <a:rPr lang="en-US" baseline="0" dirty="0" smtClean="0"/>
              <a:t>The questions act as instructional guides. When students have understood the concepts of trustworthiness the questions will help them construct the knowledge learned and apply it to their everyday lives.</a:t>
            </a:r>
          </a:p>
          <a:p>
            <a:r>
              <a:rPr lang="en-US" baseline="0" dirty="0" smtClean="0"/>
              <a:t>There is slide for each of the Pillars.</a:t>
            </a:r>
            <a:endParaRPr lang="en-US" dirty="0" smtClean="0"/>
          </a:p>
          <a:p>
            <a:endParaRPr lang="en-US" dirty="0"/>
          </a:p>
        </p:txBody>
      </p:sp>
    </p:spTree>
    <p:extLst>
      <p:ext uri="{BB962C8B-B14F-4D97-AF65-F5344CB8AC3E}">
        <p14:creationId xmlns:p14="http://schemas.microsoft.com/office/powerpoint/2010/main" val="3823437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spcBef>
                <a:spcPct val="0"/>
              </a:spcBef>
            </a:pPr>
            <a:r>
              <a:rPr lang="en-US" u="sng" dirty="0" smtClean="0"/>
              <a:t>Show</a:t>
            </a:r>
            <a:r>
              <a:rPr lang="en-US" u="sng" baseline="0" dirty="0" smtClean="0"/>
              <a:t> the following clips consecutively</a:t>
            </a:r>
          </a:p>
          <a:p>
            <a:pPr>
              <a:spcBef>
                <a:spcPct val="0"/>
              </a:spcBef>
            </a:pPr>
            <a:r>
              <a:rPr lang="en-US" u="none" baseline="0" dirty="0" smtClean="0"/>
              <a:t>Honesty</a:t>
            </a:r>
          </a:p>
          <a:p>
            <a:r>
              <a:rPr lang="en-US" dirty="0" smtClean="0"/>
              <a:t>“Bagger Vance”</a:t>
            </a:r>
          </a:p>
          <a:p>
            <a:r>
              <a:rPr lang="en-US" dirty="0" smtClean="0"/>
              <a:t>“Liar Liar”</a:t>
            </a:r>
          </a:p>
          <a:p>
            <a:r>
              <a:rPr lang="en-US" dirty="0" smtClean="0"/>
              <a:t>Divide participants into groups of 3 (or use the Appointment Clock) to discuss the following questions and take notes in their </a:t>
            </a:r>
            <a:r>
              <a:rPr lang="en-US" b="1" dirty="0" smtClean="0"/>
              <a:t>workbooks, page 26</a:t>
            </a:r>
            <a:r>
              <a:rPr lang="en-US" dirty="0" smtClean="0"/>
              <a:t> on the Trustworthiness Videos page:</a:t>
            </a:r>
          </a:p>
          <a:p>
            <a:pPr lvl="0"/>
            <a:r>
              <a:rPr lang="en-US" dirty="0" smtClean="0"/>
              <a:t>What values are found in each clip?</a:t>
            </a:r>
          </a:p>
          <a:p>
            <a:pPr lvl="0"/>
            <a:r>
              <a:rPr lang="en-US" dirty="0" smtClean="0"/>
              <a:t>Were you surprised as to the choices made?</a:t>
            </a:r>
          </a:p>
          <a:p>
            <a:pPr lvl="0"/>
            <a:r>
              <a:rPr lang="en-US" dirty="0" smtClean="0"/>
              <a:t>What did you think could have happened?</a:t>
            </a:r>
          </a:p>
          <a:p>
            <a:pPr lvl="0"/>
            <a:r>
              <a:rPr lang="en-US" dirty="0" smtClean="0"/>
              <a:t>Why didn’t it happen that way?</a:t>
            </a:r>
          </a:p>
          <a:p>
            <a:pPr lvl="0"/>
            <a:r>
              <a:rPr lang="en-US" dirty="0" smtClean="0"/>
              <a:t>What choice was being made even if no one needed to know?</a:t>
            </a:r>
          </a:p>
          <a:p>
            <a:pPr>
              <a:spcBef>
                <a:spcPct val="0"/>
              </a:spcBef>
            </a:pPr>
            <a:endParaRPr lang="en-US" u="sng" dirty="0" smtClean="0"/>
          </a:p>
          <a:p>
            <a:endParaRPr lang="en-US" dirty="0" smtClean="0">
              <a:latin typeface="Arial" pitchFamily="34" charset="0"/>
            </a:endParaRPr>
          </a:p>
          <a:p>
            <a:endParaRPr lang="en-US" dirty="0" smtClean="0">
              <a:latin typeface="Arial" pitchFamily="34" charset="0"/>
            </a:endParaRPr>
          </a:p>
        </p:txBody>
      </p:sp>
    </p:spTree>
    <p:extLst>
      <p:ext uri="{BB962C8B-B14F-4D97-AF65-F5344CB8AC3E}">
        <p14:creationId xmlns:p14="http://schemas.microsoft.com/office/powerpoint/2010/main" val="976129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spcBef>
                <a:spcPct val="0"/>
              </a:spcBef>
            </a:pPr>
            <a:r>
              <a:rPr lang="en-US" u="sng" dirty="0" smtClean="0"/>
              <a:t>Show</a:t>
            </a:r>
            <a:r>
              <a:rPr lang="en-US" u="sng" baseline="0" dirty="0" smtClean="0"/>
              <a:t> the following clips consecutively</a:t>
            </a:r>
          </a:p>
          <a:p>
            <a:pPr>
              <a:spcBef>
                <a:spcPct val="0"/>
              </a:spcBef>
            </a:pPr>
            <a:r>
              <a:rPr lang="en-US" u="none" baseline="0" dirty="0" smtClean="0"/>
              <a:t>Honesty</a:t>
            </a:r>
          </a:p>
          <a:p>
            <a:r>
              <a:rPr lang="en-US" dirty="0" smtClean="0"/>
              <a:t>“Bagger Vance”</a:t>
            </a:r>
          </a:p>
          <a:p>
            <a:r>
              <a:rPr lang="en-US" dirty="0" smtClean="0"/>
              <a:t>“Liar Liar”</a:t>
            </a:r>
          </a:p>
          <a:p>
            <a:r>
              <a:rPr lang="en-US" dirty="0" smtClean="0"/>
              <a:t>Divide participants into groups of 3 (or use the Appointment Clock) to discuss the following questions and take notes in their </a:t>
            </a:r>
            <a:r>
              <a:rPr lang="en-US" b="1" dirty="0" smtClean="0"/>
              <a:t>workbooks, page 26</a:t>
            </a:r>
            <a:r>
              <a:rPr lang="en-US" dirty="0" smtClean="0"/>
              <a:t> on the Trustworthiness Videos page:</a:t>
            </a:r>
          </a:p>
          <a:p>
            <a:pPr lvl="0"/>
            <a:r>
              <a:rPr lang="en-US" dirty="0" smtClean="0"/>
              <a:t>What values are found in each clip?</a:t>
            </a:r>
          </a:p>
          <a:p>
            <a:pPr lvl="0"/>
            <a:r>
              <a:rPr lang="en-US" dirty="0" smtClean="0"/>
              <a:t>Were you surprised as to the choices made?</a:t>
            </a:r>
          </a:p>
          <a:p>
            <a:pPr lvl="0"/>
            <a:r>
              <a:rPr lang="en-US" dirty="0" smtClean="0"/>
              <a:t>What did you think could have happened?</a:t>
            </a:r>
          </a:p>
          <a:p>
            <a:pPr lvl="0"/>
            <a:r>
              <a:rPr lang="en-US" dirty="0" smtClean="0"/>
              <a:t>Why didn’t it happen that way?</a:t>
            </a:r>
          </a:p>
          <a:p>
            <a:pPr lvl="0"/>
            <a:r>
              <a:rPr lang="en-US" dirty="0" smtClean="0"/>
              <a:t>What choice was being made even if no one needed to know?</a:t>
            </a:r>
          </a:p>
          <a:p>
            <a:pPr>
              <a:spcBef>
                <a:spcPct val="0"/>
              </a:spcBef>
            </a:pPr>
            <a:endParaRPr lang="en-US" u="sng" dirty="0" smtClean="0"/>
          </a:p>
          <a:p>
            <a:endParaRPr lang="en-US" dirty="0" smtClean="0">
              <a:latin typeface="Arial" pitchFamily="34" charset="0"/>
            </a:endParaRPr>
          </a:p>
          <a:p>
            <a:endParaRPr lang="en-US" dirty="0" smtClean="0">
              <a:latin typeface="Arial" pitchFamily="34" charset="0"/>
            </a:endParaRPr>
          </a:p>
        </p:txBody>
      </p:sp>
    </p:spTree>
    <p:extLst>
      <p:ext uri="{BB962C8B-B14F-4D97-AF65-F5344CB8AC3E}">
        <p14:creationId xmlns:p14="http://schemas.microsoft.com/office/powerpoint/2010/main" val="13366068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2"/>
          <p:cNvSpPr>
            <a:spLocks noGrp="1" noRot="1" noChangeAspect="1" noChangeArrowheads="1" noTextEdit="1"/>
          </p:cNvSpPr>
          <p:nvPr>
            <p:ph type="sldImg"/>
          </p:nvPr>
        </p:nvSpPr>
        <p:spPr>
          <a:xfrm>
            <a:off x="2924175" y="527050"/>
            <a:ext cx="3467100" cy="2600325"/>
          </a:xfrm>
          <a:ln/>
        </p:spPr>
      </p:sp>
      <p:sp>
        <p:nvSpPr>
          <p:cNvPr id="285700" name="Rectangle 3"/>
          <p:cNvSpPr>
            <a:spLocks noGrp="1" noChangeArrowheads="1"/>
          </p:cNvSpPr>
          <p:nvPr>
            <p:ph type="body" idx="1"/>
          </p:nvPr>
        </p:nvSpPr>
        <p:spPr>
          <a:xfrm>
            <a:off x="1243276" y="3308701"/>
            <a:ext cx="6828904" cy="3131408"/>
          </a:xfrm>
          <a:noFill/>
          <a:ln/>
        </p:spPr>
        <p:txBody>
          <a:bodyPr/>
          <a:lstStyle/>
          <a:p>
            <a:pPr eaLnBrk="1" hangingPunct="1"/>
            <a:endParaRPr lang="en-US" dirty="0"/>
          </a:p>
        </p:txBody>
      </p:sp>
    </p:spTree>
    <p:extLst>
      <p:ext uri="{BB962C8B-B14F-4D97-AF65-F5344CB8AC3E}">
        <p14:creationId xmlns:p14="http://schemas.microsoft.com/office/powerpoint/2010/main" val="865152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1799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2917825" y="522288"/>
            <a:ext cx="3479800" cy="2609850"/>
          </a:xfrm>
          <a:ln/>
        </p:spPr>
      </p:sp>
      <p:sp>
        <p:nvSpPr>
          <p:cNvPr id="46083" name="Rectangle 3"/>
          <p:cNvSpPr>
            <a:spLocks noGrp="1" noChangeArrowheads="1"/>
          </p:cNvSpPr>
          <p:nvPr>
            <p:ph type="body" idx="1"/>
          </p:nvPr>
        </p:nvSpPr>
        <p:spPr>
          <a:xfrm>
            <a:off x="931547" y="3307323"/>
            <a:ext cx="7452360" cy="3132041"/>
          </a:xfrm>
          <a:ln/>
        </p:spPr>
        <p:txBody>
          <a:bodyPr lIns="91982" tIns="45992" rIns="91982" bIns="45992"/>
          <a:lstStyle/>
          <a:p>
            <a:endParaRPr lang="en-US" dirty="0"/>
          </a:p>
        </p:txBody>
      </p:sp>
    </p:spTree>
    <p:extLst>
      <p:ext uri="{BB962C8B-B14F-4D97-AF65-F5344CB8AC3E}">
        <p14:creationId xmlns:p14="http://schemas.microsoft.com/office/powerpoint/2010/main" val="2603541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611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09112-7DAC-42AC-9B0E-298EEC48D3D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7925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21440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217">
              <a:defRPr/>
            </a:pPr>
            <a:r>
              <a:rPr lang="en-US" b="1" dirty="0" smtClean="0">
                <a:effectLst>
                  <a:outerShdw blurRad="38100" dist="38100" dir="2700000" algn="tl">
                    <a:srgbClr val="000000">
                      <a:alpha val="43137"/>
                    </a:srgbClr>
                  </a:outerShdw>
                </a:effectLst>
              </a:rPr>
              <a:t>Show the video</a:t>
            </a:r>
            <a:r>
              <a:rPr lang="en-US" b="1" baseline="0" dirty="0" smtClean="0">
                <a:effectLst>
                  <a:outerShdw blurRad="38100" dist="38100" dir="2700000" algn="tl">
                    <a:srgbClr val="000000">
                      <a:alpha val="43137"/>
                    </a:srgbClr>
                  </a:outerShdw>
                </a:effectLst>
              </a:rPr>
              <a:t> and direct participants to complete the relevant page in their workbooks.</a:t>
            </a:r>
          </a:p>
          <a:p>
            <a:pPr defTabSz="895217">
              <a:defRPr/>
            </a:pPr>
            <a:r>
              <a:rPr lang="en-US" b="1" baseline="0" dirty="0" smtClean="0">
                <a:effectLst>
                  <a:outerShdw blurRad="38100" dist="38100" dir="2700000" algn="tl">
                    <a:srgbClr val="000000">
                      <a:alpha val="43137"/>
                    </a:srgbClr>
                  </a:outerShdw>
                </a:effectLst>
              </a:rPr>
              <a:t>As they watch the video, tell them to respond to the questions.</a:t>
            </a:r>
          </a:p>
          <a:p>
            <a:pPr defTabSz="895217">
              <a:defRPr/>
            </a:pPr>
            <a:r>
              <a:rPr lang="en-US" b="1" dirty="0" smtClean="0">
                <a:effectLst>
                  <a:outerShdw blurRad="38100" dist="38100" dir="2700000" algn="tl">
                    <a:srgbClr val="000000">
                      <a:alpha val="43137"/>
                    </a:srgbClr>
                  </a:outerShdw>
                </a:effectLst>
              </a:rPr>
              <a:t>How did the story make you feel?</a:t>
            </a:r>
            <a:endParaRPr lang="en-US" dirty="0" smtClean="0">
              <a:effectLst>
                <a:outerShdw blurRad="38100" dist="38100" dir="2700000" algn="tl">
                  <a:srgbClr val="000000">
                    <a:alpha val="43137"/>
                  </a:srgbClr>
                </a:outerShdw>
              </a:effectLst>
            </a:endParaRPr>
          </a:p>
          <a:p>
            <a:pPr defTabSz="895217">
              <a:defRPr/>
            </a:pPr>
            <a:r>
              <a:rPr lang="en-US" b="1" dirty="0" smtClean="0">
                <a:effectLst>
                  <a:outerShdw blurRad="38100" dist="38100" dir="2700000" algn="tl">
                    <a:srgbClr val="000000">
                      <a:alpha val="43137"/>
                    </a:srgbClr>
                  </a:outerShdw>
                </a:effectLst>
              </a:rPr>
              <a:t>What did you learn from it?</a:t>
            </a:r>
            <a:endParaRPr lang="en-US" dirty="0" smtClean="0">
              <a:effectLst>
                <a:outerShdw blurRad="38100" dist="38100" dir="2700000" algn="tl">
                  <a:srgbClr val="000000">
                    <a:alpha val="43137"/>
                  </a:srgbClr>
                </a:outerShdw>
              </a:effectLst>
            </a:endParaRPr>
          </a:p>
          <a:p>
            <a:pPr defTabSz="895217">
              <a:defRPr/>
            </a:pPr>
            <a:r>
              <a:rPr lang="en-US" b="1" dirty="0" smtClean="0">
                <a:effectLst>
                  <a:outerShdw blurRad="38100" dist="38100" dir="2700000" algn="tl">
                    <a:srgbClr val="000000">
                      <a:alpha val="43137"/>
                    </a:srgbClr>
                  </a:outerShdw>
                </a:effectLst>
              </a:rPr>
              <a:t>What Pillars did you see in her story?</a:t>
            </a:r>
            <a:endParaRPr lang="en-US" dirty="0" smtClean="0">
              <a:effectLst>
                <a:outerShdw blurRad="38100" dist="38100" dir="2700000" algn="tl">
                  <a:srgbClr val="000000">
                    <a:alpha val="43137"/>
                  </a:srgbClr>
                </a:outerShdw>
              </a:effectLst>
            </a:endParaRPr>
          </a:p>
          <a:p>
            <a:pPr defTabSz="895217">
              <a:defRPr/>
            </a:pPr>
            <a:r>
              <a:rPr lang="en-US" b="1" dirty="0" smtClean="0">
                <a:effectLst>
                  <a:outerShdw blurRad="38100" dist="38100" dir="2700000" algn="tl">
                    <a:srgbClr val="000000">
                      <a:alpha val="43137"/>
                    </a:srgbClr>
                  </a:outerShdw>
                </a:effectLst>
              </a:rPr>
              <a:t>How did she handle making decisions?</a:t>
            </a:r>
            <a:endParaRPr lang="en-US" dirty="0" smtClean="0">
              <a:effectLst>
                <a:outerShdw blurRad="38100" dist="38100" dir="2700000" algn="tl">
                  <a:srgbClr val="000000">
                    <a:alpha val="43137"/>
                  </a:srgbClr>
                </a:outerShdw>
              </a:effectLst>
            </a:endParaRPr>
          </a:p>
          <a:p>
            <a:pPr defTabSz="895217">
              <a:defRPr/>
            </a:pPr>
            <a:r>
              <a:rPr lang="en-US" b="1" dirty="0" smtClean="0">
                <a:effectLst>
                  <a:outerShdw blurRad="38100" dist="38100" dir="2700000" algn="tl">
                    <a:srgbClr val="000000">
                      <a:alpha val="43137"/>
                    </a:srgbClr>
                  </a:outerShdw>
                </a:effectLst>
              </a:rPr>
              <a:t>My future is up to me? Do you agree?</a:t>
            </a:r>
            <a:endParaRPr lang="en-US" dirty="0" smtClean="0">
              <a:effectLst>
                <a:outerShdw blurRad="38100" dist="38100" dir="2700000" algn="tl">
                  <a:srgbClr val="000000">
                    <a:alpha val="43137"/>
                  </a:srgbClr>
                </a:outerShdw>
              </a:effectLst>
            </a:endParaRPr>
          </a:p>
          <a:p>
            <a:pPr defTabSz="895217">
              <a:defRPr/>
            </a:pPr>
            <a:r>
              <a:rPr lang="en-US" b="1" dirty="0" smtClean="0">
                <a:effectLst>
                  <a:outerShdw blurRad="38100" dist="38100" dir="2700000" algn="tl">
                    <a:srgbClr val="000000">
                      <a:alpha val="43137"/>
                    </a:srgbClr>
                  </a:outerShdw>
                </a:effectLst>
              </a:rPr>
              <a:t>How does being responsible give you power?</a:t>
            </a:r>
          </a:p>
          <a:p>
            <a:pPr defTabSz="895217">
              <a:defRPr/>
            </a:pPr>
            <a:r>
              <a:rPr lang="en-US" b="1" dirty="0" smtClean="0">
                <a:effectLst>
                  <a:outerShdw blurRad="38100" dist="38100" dir="2700000" algn="tl">
                    <a:srgbClr val="000000">
                      <a:alpha val="43137"/>
                    </a:srgbClr>
                  </a:outerShdw>
                </a:effectLst>
              </a:rPr>
              <a:t>Debrief on the video.</a:t>
            </a:r>
            <a:endParaRPr lang="en-US" dirty="0" smtClean="0">
              <a:effectLst>
                <a:outerShdw blurRad="38100" dist="38100" dir="2700000" algn="tl">
                  <a:srgbClr val="000000">
                    <a:alpha val="43137"/>
                  </a:srgbClr>
                </a:outerShdw>
              </a:effectLst>
            </a:endParaRPr>
          </a:p>
          <a:p>
            <a:endParaRPr lang="en-US" dirty="0" smtClean="0"/>
          </a:p>
          <a:p>
            <a:endParaRPr lang="en-US" dirty="0"/>
          </a:p>
        </p:txBody>
      </p:sp>
    </p:spTree>
    <p:extLst>
      <p:ext uri="{BB962C8B-B14F-4D97-AF65-F5344CB8AC3E}">
        <p14:creationId xmlns:p14="http://schemas.microsoft.com/office/powerpoint/2010/main" val="2012292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p:spPr>
        <p:txBody>
          <a:bodyPr lIns="92944" tIns="46472" rIns="92944" bIns="46472"/>
          <a:lstStyle/>
          <a:p>
            <a:pPr defTabSz="895217">
              <a:defRPr/>
            </a:pPr>
            <a:r>
              <a:rPr lang="en-US" dirty="0" smtClean="0">
                <a:solidFill>
                  <a:srgbClr val="953735"/>
                </a:solidFill>
              </a:rPr>
              <a:t>Life is full of choices. </a:t>
            </a:r>
            <a:r>
              <a:rPr lang="en-US" dirty="0" smtClean="0"/>
              <a:t>Responsibility requires we accept:</a:t>
            </a:r>
          </a:p>
          <a:p>
            <a:pPr defTabSz="895217">
              <a:defRPr/>
            </a:pPr>
            <a:r>
              <a:rPr lang="en-US" dirty="0" smtClean="0"/>
              <a:t>the moral obligation to choose attitudes, words, and actions</a:t>
            </a:r>
          </a:p>
          <a:p>
            <a:pPr defTabSz="895217">
              <a:defRPr/>
            </a:pPr>
            <a:r>
              <a:rPr lang="en-US" dirty="0" smtClean="0"/>
              <a:t>the duty to accept personal responsibility for the consequences of those actions.</a:t>
            </a:r>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2588433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53831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Slide Image Placeholder 1"/>
          <p:cNvSpPr>
            <a:spLocks noGrp="1" noRot="1" noChangeAspect="1" noTextEdit="1"/>
          </p:cNvSpPr>
          <p:nvPr>
            <p:ph type="sldImg"/>
          </p:nvPr>
        </p:nvSpPr>
        <p:spPr bwMode="auto">
          <a:noFill/>
          <a:ln>
            <a:solidFill>
              <a:srgbClr val="000000"/>
            </a:solidFill>
            <a:miter lim="800000"/>
            <a:headEnd/>
            <a:tailEnd/>
          </a:ln>
        </p:spPr>
      </p:sp>
      <p:sp>
        <p:nvSpPr>
          <p:cNvPr id="899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(Fairness). Be consistent, open, and treat all people equitably.  Consider all sides and make decisions on the facts without favoritism or prejudice. Play by the rules, avoid careless accusations, don’t  take undue advantage of others. Pursue justice and condemn injustice.</a:t>
            </a:r>
          </a:p>
          <a:p>
            <a:pPr>
              <a:spcBef>
                <a:spcPct val="0"/>
              </a:spcBef>
            </a:pPr>
            <a:endParaRPr lang="en-US" dirty="0" smtClean="0"/>
          </a:p>
          <a:p>
            <a:pPr>
              <a:spcBef>
                <a:spcPct val="0"/>
              </a:spcBef>
            </a:pPr>
            <a:endParaRPr lang="en-US" dirty="0" smtClean="0"/>
          </a:p>
        </p:txBody>
      </p:sp>
    </p:spTree>
    <p:extLst>
      <p:ext uri="{BB962C8B-B14F-4D97-AF65-F5344CB8AC3E}">
        <p14:creationId xmlns:p14="http://schemas.microsoft.com/office/powerpoint/2010/main" val="1054943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7" name="Rectangle 2"/>
          <p:cNvSpPr>
            <a:spLocks noGrp="1" noRot="1" noChangeAspect="1" noChangeArrowheads="1" noTextEdit="1"/>
          </p:cNvSpPr>
          <p:nvPr>
            <p:ph type="sldImg"/>
          </p:nvPr>
        </p:nvSpPr>
        <p:spPr>
          <a:xfrm>
            <a:off x="2924175" y="527050"/>
            <a:ext cx="3467100" cy="2600325"/>
          </a:xfrm>
          <a:ln/>
        </p:spPr>
      </p:sp>
      <p:sp>
        <p:nvSpPr>
          <p:cNvPr id="543748" name="Rectangle 3"/>
          <p:cNvSpPr>
            <a:spLocks noGrp="1" noChangeArrowheads="1"/>
          </p:cNvSpPr>
          <p:nvPr>
            <p:ph type="body" idx="1"/>
          </p:nvPr>
        </p:nvSpPr>
        <p:spPr>
          <a:xfrm>
            <a:off x="1243276" y="3307551"/>
            <a:ext cx="6828904" cy="3132557"/>
          </a:xfrm>
          <a:noFill/>
          <a:ln/>
        </p:spPr>
        <p:txBody>
          <a:bodyPr/>
          <a:lstStyle/>
          <a:p>
            <a:pPr eaLnBrk="1" hangingPunct="1"/>
            <a:endParaRPr lang="en-US" dirty="0"/>
          </a:p>
        </p:txBody>
      </p:sp>
    </p:spTree>
    <p:extLst>
      <p:ext uri="{BB962C8B-B14F-4D97-AF65-F5344CB8AC3E}">
        <p14:creationId xmlns:p14="http://schemas.microsoft.com/office/powerpoint/2010/main" val="921390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41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17407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=Hzgzim5m7oU</a:t>
            </a:r>
          </a:p>
          <a:p>
            <a:endParaRPr lang="en-US" dirty="0" smtClean="0"/>
          </a:p>
          <a:p>
            <a:r>
              <a:rPr lang="en-US" dirty="0" smtClean="0"/>
              <a:t>Have participants view the videos</a:t>
            </a:r>
            <a:r>
              <a:rPr lang="en-US" baseline="0" dirty="0" smtClean="0"/>
              <a:t> and take notes in the relevant pages in their workbooks.</a:t>
            </a:r>
          </a:p>
          <a:p>
            <a:r>
              <a:rPr lang="en-US" baseline="0" dirty="0" smtClean="0"/>
              <a:t>Debrief as a whole class, asking a couple of volunteers to give their responses to the questions:</a:t>
            </a:r>
            <a:br>
              <a:rPr lang="en-US" baseline="0" dirty="0" smtClean="0"/>
            </a:br>
            <a:r>
              <a:rPr lang="en-US" dirty="0" smtClean="0"/>
              <a:t>How do the videos make you feel? </a:t>
            </a:r>
          </a:p>
          <a:p>
            <a:r>
              <a:rPr lang="en-US" dirty="0" smtClean="0"/>
              <a:t>What values are evident in the videos?</a:t>
            </a:r>
          </a:p>
          <a:p>
            <a:r>
              <a:rPr lang="en-US" dirty="0" smtClean="0"/>
              <a:t>What did you learn from it?</a:t>
            </a:r>
            <a:br>
              <a:rPr lang="en-US" dirty="0" smtClean="0"/>
            </a:br>
            <a:r>
              <a:rPr lang="en-US" dirty="0" smtClean="0"/>
              <a:t>What are the target values we want to see around the pillar of caring? What are the beliefs we want to instill in student? What do we want to eliminate?</a:t>
            </a:r>
          </a:p>
          <a:p>
            <a:endParaRPr lang="en-US" dirty="0"/>
          </a:p>
        </p:txBody>
      </p:sp>
    </p:spTree>
    <p:extLst>
      <p:ext uri="{BB962C8B-B14F-4D97-AF65-F5344CB8AC3E}">
        <p14:creationId xmlns:p14="http://schemas.microsoft.com/office/powerpoint/2010/main" val="502125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857500" y="512763"/>
            <a:ext cx="3430588" cy="2571750"/>
          </a:xfrm>
          <a:ln/>
        </p:spPr>
      </p:sp>
      <p:sp>
        <p:nvSpPr>
          <p:cNvPr id="125955" name="Notes Placeholder 2"/>
          <p:cNvSpPr>
            <a:spLocks noGrp="1"/>
          </p:cNvSpPr>
          <p:nvPr>
            <p:ph type="body" idx="1"/>
          </p:nvPr>
        </p:nvSpPr>
        <p:spPr>
          <a:noFill/>
          <a:ln/>
        </p:spPr>
        <p:txBody>
          <a:bodyPr/>
          <a:lstStyle/>
          <a:p>
            <a:pPr>
              <a:spcBef>
                <a:spcPct val="0"/>
              </a:spcBef>
            </a:pPr>
            <a:r>
              <a:rPr lang="en-US" dirty="0"/>
              <a:t>Bear in mind that this is instruction that will inform the rest of the course. The basic precept is that our values shape our choices, which shape our behaviors. Our behaviors are reflected ultimately in the areas of the four domains of CHARACTER COUNTS! </a:t>
            </a:r>
            <a:r>
              <a:rPr lang="en-US" dirty="0" smtClean="0"/>
              <a:t>5.0</a:t>
            </a:r>
            <a:r>
              <a:rPr lang="en-US" dirty="0"/>
              <a:t>. </a:t>
            </a:r>
            <a:br>
              <a:rPr lang="en-US" dirty="0"/>
            </a:br>
            <a:r>
              <a:rPr lang="en-US" dirty="0"/>
              <a:t>The idea of change theory also helps with this content, for we need to believe we can change behaviors and choices, and ultimately values. More on this later, but set the scene for all of this through introducing values and choices.</a:t>
            </a:r>
            <a:endParaRPr lang="en-US" dirty="0" smtClean="0">
              <a:latin typeface="Arial" pitchFamily="34" charset="0"/>
            </a:endParaRPr>
          </a:p>
        </p:txBody>
      </p:sp>
      <p:sp>
        <p:nvSpPr>
          <p:cNvPr id="125956" name="Slide Number Placeholder 3"/>
          <p:cNvSpPr>
            <a:spLocks noGrp="1"/>
          </p:cNvSpPr>
          <p:nvPr>
            <p:ph type="sldNum" sz="quarter" idx="5"/>
          </p:nvPr>
        </p:nvSpPr>
        <p:spPr>
          <a:xfrm>
            <a:off x="5179489" y="6513911"/>
            <a:ext cx="3962400" cy="342900"/>
          </a:xfrm>
          <a:prstGeom prst="rect">
            <a:avLst/>
          </a:prstGeom>
          <a:noFill/>
        </p:spPr>
        <p:txBody>
          <a:bodyPr lIns="90673" tIns="45338" rIns="90673" bIns="45338"/>
          <a:lstStyle/>
          <a:p>
            <a:fld id="{557414C1-D730-450E-B7A7-E1FAD8ADBC0E}" type="slidenum">
              <a:rPr lang="en-US" smtClean="0">
                <a:solidFill>
                  <a:prstClr val="black"/>
                </a:solidFill>
                <a:latin typeface="Arial" pitchFamily="34" charset="0"/>
                <a:cs typeface="Arial" pitchFamily="34" charset="0"/>
              </a:rPr>
              <a:pPr/>
              <a:t>8</a:t>
            </a:fld>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2613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Follow slide content.</a:t>
            </a:r>
          </a:p>
        </p:txBody>
      </p:sp>
    </p:spTree>
    <p:extLst>
      <p:ext uri="{BB962C8B-B14F-4D97-AF65-F5344CB8AC3E}">
        <p14:creationId xmlns:p14="http://schemas.microsoft.com/office/powerpoint/2010/main" val="2802284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Each</a:t>
            </a:r>
            <a:r>
              <a:rPr lang="en-US" baseline="0" dirty="0" smtClean="0"/>
              <a:t> member of the community is aware of and understand empathetic behavior. They do not stand for mean or cruel behaviors and act quickly to remedy the situation. Bystanders know their role, and strategies are provided for the targets of bullying behaviors.</a:t>
            </a:r>
          </a:p>
          <a:p>
            <a:r>
              <a:rPr lang="en-US" baseline="0" dirty="0" smtClean="0"/>
              <a:t>Bullying behaviors are different from good natured teasing. The difference is when the teasing becomes hurtful or distressful, it stops.</a:t>
            </a:r>
          </a:p>
          <a:p>
            <a:endParaRPr lang="en-US" dirty="0" smtClean="0"/>
          </a:p>
          <a:p>
            <a:endParaRPr lang="en-US" dirty="0" smtClean="0"/>
          </a:p>
        </p:txBody>
      </p:sp>
    </p:spTree>
    <p:extLst>
      <p:ext uri="{BB962C8B-B14F-4D97-AF65-F5344CB8AC3E}">
        <p14:creationId xmlns:p14="http://schemas.microsoft.com/office/powerpoint/2010/main" val="4211704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the workshop there are components</a:t>
            </a:r>
            <a:r>
              <a:rPr lang="en-US" baseline="0" dirty="0" smtClean="0"/>
              <a:t> that deal with respecting differences and role plays.</a:t>
            </a:r>
          </a:p>
          <a:p>
            <a:r>
              <a:rPr lang="en-US" baseline="0" dirty="0" smtClean="0"/>
              <a:t>The matrices in the workbook participants have demonstrate the behaviors that are acceptable and the course of action that should be taken if bullying behaviors are evident.</a:t>
            </a:r>
            <a:endParaRPr lang="en-US" dirty="0" smtClean="0"/>
          </a:p>
          <a:p>
            <a:endParaRPr lang="en-US" dirty="0" smtClean="0"/>
          </a:p>
        </p:txBody>
      </p:sp>
    </p:spTree>
    <p:extLst>
      <p:ext uri="{BB962C8B-B14F-4D97-AF65-F5344CB8AC3E}">
        <p14:creationId xmlns:p14="http://schemas.microsoft.com/office/powerpoint/2010/main" val="31200823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253807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latin typeface="Calibri"/>
              </a:rPr>
              <a:t>Page </a:t>
            </a:r>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4C4D5968-9108-DB48-8447-CC5F94DD98F5}" type="slidenum">
              <a:rPr lang="en-US" smtClean="0">
                <a:solidFill>
                  <a:prstClr val="black"/>
                </a:solidFill>
                <a:latin typeface="Calibri"/>
              </a:rPr>
              <a:pPr>
                <a:defRPr/>
              </a:pPr>
              <a:t>84</a:t>
            </a:fld>
            <a:endParaRPr lang="en-US" dirty="0">
              <a:solidFill>
                <a:prstClr val="black"/>
              </a:solidFill>
              <a:latin typeface="Calibri"/>
            </a:endParaRPr>
          </a:p>
        </p:txBody>
      </p:sp>
    </p:spTree>
    <p:extLst>
      <p:ext uri="{BB962C8B-B14F-4D97-AF65-F5344CB8AC3E}">
        <p14:creationId xmlns:p14="http://schemas.microsoft.com/office/powerpoint/2010/main" val="37414467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“Lead India” clip. https://</a:t>
            </a:r>
            <a:r>
              <a:rPr lang="en-US" baseline="0" dirty="0" err="1" smtClean="0"/>
              <a:t>www.youtube.com</a:t>
            </a:r>
            <a:r>
              <a:rPr lang="en-US" baseline="0" dirty="0" smtClean="0"/>
              <a:t>/</a:t>
            </a:r>
            <a:r>
              <a:rPr lang="en-US" baseline="0" dirty="0" err="1" smtClean="0"/>
              <a:t>watch?v</a:t>
            </a:r>
            <a:r>
              <a:rPr lang="en-US" baseline="0" dirty="0" smtClean="0"/>
              <a:t>=JR8i9p3pcPg</a:t>
            </a:r>
          </a:p>
          <a:p>
            <a:endParaRPr lang="en-US" baseline="0" dirty="0" smtClean="0"/>
          </a:p>
          <a:p>
            <a:r>
              <a:rPr lang="en-US" baseline="0" dirty="0" smtClean="0"/>
              <a:t>Have the participants consider the meaning behind the video. How might it relate to Citizenship? What message can they take from it to inform their own lives? How can it be used to influence the lives of their students? Their communities and businesses?</a:t>
            </a:r>
          </a:p>
          <a:p>
            <a:r>
              <a:rPr lang="en-US" baseline="0" dirty="0" smtClean="0"/>
              <a:t>Translation:</a:t>
            </a:r>
          </a:p>
          <a:p>
            <a:r>
              <a:rPr lang="en-US" dirty="0" smtClean="0"/>
              <a:t>Hold the sky to stand, and walk with the wind in your hands,</a:t>
            </a:r>
          </a:p>
          <a:p>
            <a:r>
              <a:rPr lang="en-US" dirty="0" smtClean="0"/>
              <a:t>Be the front-runner; because when you walk, Hindustan (India) walks with you.</a:t>
            </a:r>
          </a:p>
          <a:p>
            <a:r>
              <a:rPr lang="en-US" dirty="0" smtClean="0"/>
              <a:t>Lend your hand to pull out the Sun in the morning,</a:t>
            </a:r>
          </a:p>
          <a:p>
            <a:r>
              <a:rPr lang="en-US" dirty="0" smtClean="0"/>
              <a:t>Fill your hands with sunlight, and throw it around,</a:t>
            </a:r>
          </a:p>
          <a:p>
            <a:r>
              <a:rPr lang="en-US" dirty="0" smtClean="0"/>
              <a:t>Keep you legs on the horizon, and walk with pride,</a:t>
            </a:r>
          </a:p>
          <a:p>
            <a:r>
              <a:rPr lang="en-US" dirty="0" smtClean="0"/>
              <a:t>Hold the sky to stand, and walk with the wind in your hands</a:t>
            </a:r>
          </a:p>
          <a:p>
            <a:r>
              <a:rPr lang="en-US" dirty="0" smtClean="0"/>
              <a:t>Be the front-runner; because when you walk, Hindustan (India) walks with you.</a:t>
            </a:r>
          </a:p>
          <a:p>
            <a:endParaRPr lang="en-US" dirty="0"/>
          </a:p>
        </p:txBody>
      </p:sp>
    </p:spTree>
    <p:extLst>
      <p:ext uri="{BB962C8B-B14F-4D97-AF65-F5344CB8AC3E}">
        <p14:creationId xmlns:p14="http://schemas.microsoft.com/office/powerpoint/2010/main" val="134644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6817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3E31D5-3699-48BA-8F57-7854B448BD9B}" type="slidenum">
              <a:rPr lang="en-US" altLang="en-US">
                <a:solidFill>
                  <a:prstClr val="black"/>
                </a:solidFill>
              </a:rPr>
              <a:pPr eaLnBrk="1" hangingPunct="1"/>
              <a:t>92</a:t>
            </a:fld>
            <a:endParaRPr lang="en-US" altLang="en-US" dirty="0">
              <a:solidFill>
                <a:prstClr val="black"/>
              </a:solidFill>
            </a:endParaRPr>
          </a:p>
        </p:txBody>
      </p:sp>
      <p:sp>
        <p:nvSpPr>
          <p:cNvPr id="165891" name="Rectangle 2"/>
          <p:cNvSpPr>
            <a:spLocks noGrp="1" noRot="1" noChangeAspect="1" noChangeArrowheads="1" noTextEdit="1"/>
          </p:cNvSpPr>
          <p:nvPr>
            <p:ph type="sldImg"/>
          </p:nvPr>
        </p:nvSpPr>
        <p:spPr bwMode="auto">
          <a:xfrm>
            <a:off x="2938463" y="527050"/>
            <a:ext cx="3473450" cy="2605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2" name="Rectangle 3"/>
          <p:cNvSpPr>
            <a:spLocks noGrp="1" noChangeArrowheads="1"/>
          </p:cNvSpPr>
          <p:nvPr>
            <p:ph type="body" idx="1"/>
          </p:nvPr>
        </p:nvSpPr>
        <p:spPr bwMode="auto">
          <a:xfrm>
            <a:off x="1246718" y="3312319"/>
            <a:ext cx="6853767" cy="31361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1912690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1013" y="862013"/>
            <a:ext cx="3101975" cy="2325687"/>
          </a:xfrm>
          <a:prstGeom prst="rect">
            <a:avLst/>
          </a:prstGeom>
          <a:noFill/>
          <a:ln w="12700">
            <a:solidFill>
              <a:prstClr val="black"/>
            </a:solidFill>
          </a:ln>
        </p:spPr>
      </p:sp>
      <p:sp>
        <p:nvSpPr>
          <p:cNvPr id="3" name="Notes Placeholder 2"/>
          <p:cNvSpPr>
            <a:spLocks noGrp="1"/>
          </p:cNvSpPr>
          <p:nvPr>
            <p:ph type="body" idx="1"/>
          </p:nvPr>
        </p:nvSpPr>
        <p:spPr>
          <a:xfrm>
            <a:off x="914400" y="3317082"/>
            <a:ext cx="7315200" cy="2713435"/>
          </a:xfrm>
          <a:prstGeom prst="rect">
            <a:avLst/>
          </a:prstGeom>
        </p:spPr>
        <p:txBody>
          <a:bodyPr/>
          <a:lstStyle/>
          <a:p>
            <a:endParaRPr lang="en-US" dirty="0"/>
          </a:p>
        </p:txBody>
      </p:sp>
    </p:spTree>
    <p:extLst>
      <p:ext uri="{BB962C8B-B14F-4D97-AF65-F5344CB8AC3E}">
        <p14:creationId xmlns:p14="http://schemas.microsoft.com/office/powerpoint/2010/main" val="9380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84152-7427-4848-A2F8-6952587C46C0}" type="slidenum">
              <a:rPr lang="en-US" smtClean="0">
                <a:solidFill>
                  <a:prstClr val="black"/>
                </a:solidFill>
                <a:latin typeface="Calibri"/>
              </a:rPr>
              <a:pPr/>
              <a:t>9</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264302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1013" y="862013"/>
            <a:ext cx="3101975" cy="2325687"/>
          </a:xfrm>
          <a:prstGeom prst="rect">
            <a:avLst/>
          </a:prstGeom>
          <a:noFill/>
          <a:ln w="12700">
            <a:solidFill>
              <a:prstClr val="black"/>
            </a:solidFill>
          </a:ln>
        </p:spPr>
      </p:sp>
      <p:sp>
        <p:nvSpPr>
          <p:cNvPr id="3" name="Notes Placeholder 2"/>
          <p:cNvSpPr>
            <a:spLocks noGrp="1"/>
          </p:cNvSpPr>
          <p:nvPr>
            <p:ph type="body" idx="1"/>
          </p:nvPr>
        </p:nvSpPr>
        <p:spPr>
          <a:xfrm>
            <a:off x="914400" y="3317082"/>
            <a:ext cx="7315200" cy="2713435"/>
          </a:xfrm>
          <a:prstGeom prst="rect">
            <a:avLst/>
          </a:prstGeom>
        </p:spPr>
        <p:txBody>
          <a:bodyPr/>
          <a:lstStyle/>
          <a:p>
            <a:endParaRPr lang="en-US" dirty="0"/>
          </a:p>
        </p:txBody>
      </p:sp>
    </p:spTree>
    <p:extLst>
      <p:ext uri="{BB962C8B-B14F-4D97-AF65-F5344CB8AC3E}">
        <p14:creationId xmlns:p14="http://schemas.microsoft.com/office/powerpoint/2010/main" val="411091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1013" y="862013"/>
            <a:ext cx="3101975" cy="2325687"/>
          </a:xfrm>
          <a:prstGeom prst="rect">
            <a:avLst/>
          </a:prstGeom>
          <a:noFill/>
          <a:ln w="12700">
            <a:solidFill>
              <a:prstClr val="black"/>
            </a:solidFill>
          </a:ln>
        </p:spPr>
      </p:sp>
      <p:sp>
        <p:nvSpPr>
          <p:cNvPr id="3" name="Notes Placeholder 2"/>
          <p:cNvSpPr>
            <a:spLocks noGrp="1"/>
          </p:cNvSpPr>
          <p:nvPr>
            <p:ph type="body" idx="1"/>
          </p:nvPr>
        </p:nvSpPr>
        <p:spPr>
          <a:xfrm>
            <a:off x="914400" y="3317082"/>
            <a:ext cx="7315200" cy="2713435"/>
          </a:xfrm>
          <a:prstGeom prst="rect">
            <a:avLst/>
          </a:prstGeom>
        </p:spPr>
        <p:txBody>
          <a:bodyPr/>
          <a:lstStyle/>
          <a:p>
            <a:endParaRPr lang="en-US" dirty="0"/>
          </a:p>
        </p:txBody>
      </p:sp>
    </p:spTree>
    <p:extLst>
      <p:ext uri="{BB962C8B-B14F-4D97-AF65-F5344CB8AC3E}">
        <p14:creationId xmlns:p14="http://schemas.microsoft.com/office/powerpoint/2010/main" val="4064534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1013" y="862013"/>
            <a:ext cx="3101975" cy="2325687"/>
          </a:xfrm>
          <a:prstGeom prst="rect">
            <a:avLst/>
          </a:prstGeom>
          <a:noFill/>
          <a:ln w="12700">
            <a:solidFill>
              <a:prstClr val="black"/>
            </a:solidFill>
          </a:ln>
        </p:spPr>
      </p:sp>
      <p:sp>
        <p:nvSpPr>
          <p:cNvPr id="3" name="Notes Placeholder 2"/>
          <p:cNvSpPr>
            <a:spLocks noGrp="1"/>
          </p:cNvSpPr>
          <p:nvPr>
            <p:ph type="body" idx="1"/>
          </p:nvPr>
        </p:nvSpPr>
        <p:spPr>
          <a:xfrm>
            <a:off x="914400" y="3317082"/>
            <a:ext cx="7315200" cy="2713435"/>
          </a:xfrm>
          <a:prstGeom prst="rect">
            <a:avLst/>
          </a:prstGeom>
        </p:spPr>
        <p:txBody>
          <a:bodyPr/>
          <a:lstStyle/>
          <a:p>
            <a:endParaRPr lang="en-US" dirty="0"/>
          </a:p>
        </p:txBody>
      </p:sp>
    </p:spTree>
    <p:extLst>
      <p:ext uri="{BB962C8B-B14F-4D97-AF65-F5344CB8AC3E}">
        <p14:creationId xmlns:p14="http://schemas.microsoft.com/office/powerpoint/2010/main" val="17226476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2"/>
          <p:cNvSpPr>
            <a:spLocks noGrp="1" noRot="1" noChangeAspect="1" noChangeArrowheads="1" noTextEdit="1"/>
          </p:cNvSpPr>
          <p:nvPr>
            <p:ph type="sldImg"/>
          </p:nvPr>
        </p:nvSpPr>
        <p:spPr>
          <a:xfrm>
            <a:off x="4894263" y="398463"/>
            <a:ext cx="2617787" cy="1963737"/>
          </a:xfrm>
          <a:ln/>
        </p:spPr>
      </p:sp>
      <p:sp>
        <p:nvSpPr>
          <p:cNvPr id="745476" name="Rectangle 3"/>
          <p:cNvSpPr>
            <a:spLocks noGrp="1" noChangeArrowheads="1"/>
          </p:cNvSpPr>
          <p:nvPr>
            <p:ph type="body" idx="1"/>
          </p:nvPr>
        </p:nvSpPr>
        <p:spPr>
          <a:xfrm>
            <a:off x="1651629" y="2497632"/>
            <a:ext cx="9091964" cy="2364620"/>
          </a:xfrm>
          <a:noFill/>
          <a:ln/>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1881596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CC084E98-9835-4A23-8B47-A3246875AD1F}" type="slidenum">
              <a:rPr lang="en-US" smtClean="0">
                <a:solidFill>
                  <a:prstClr val="black"/>
                </a:solidFill>
                <a:latin typeface="Calibri"/>
              </a:rPr>
              <a:pPr>
                <a:defRPr/>
              </a:pPr>
              <a:t>98</a:t>
            </a:fld>
            <a:endParaRPr lang="en-US" dirty="0">
              <a:solidFill>
                <a:prstClr val="black"/>
              </a:solidFill>
              <a:latin typeface="Calibri"/>
            </a:endParaRPr>
          </a:p>
        </p:txBody>
      </p:sp>
    </p:spTree>
    <p:extLst>
      <p:ext uri="{BB962C8B-B14F-4D97-AF65-F5344CB8AC3E}">
        <p14:creationId xmlns:p14="http://schemas.microsoft.com/office/powerpoint/2010/main" val="38894844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84152-7427-4848-A2F8-6952587C46C0}" type="slidenum">
              <a:rPr lang="en-US" smtClean="0">
                <a:solidFill>
                  <a:prstClr val="black"/>
                </a:solidFill>
                <a:latin typeface="Calibri"/>
              </a:rPr>
              <a:pPr/>
              <a:t>99</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8144660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latin typeface="Calibri"/>
              </a:rPr>
              <a:pPr/>
              <a:t>100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3203831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14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Follow slides.</a:t>
            </a:r>
          </a:p>
        </p:txBody>
      </p:sp>
    </p:spTree>
    <p:extLst>
      <p:ext uri="{BB962C8B-B14F-4D97-AF65-F5344CB8AC3E}">
        <p14:creationId xmlns:p14="http://schemas.microsoft.com/office/powerpoint/2010/main" val="42036306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txBox="1">
            <a:spLocks noGrp="1" noChangeArrowheads="1"/>
          </p:cNvSpPr>
          <p:nvPr/>
        </p:nvSpPr>
        <p:spPr bwMode="auto">
          <a:xfrm>
            <a:off x="9" y="1"/>
            <a:ext cx="5364455" cy="262518"/>
          </a:xfrm>
          <a:prstGeom prst="rect">
            <a:avLst/>
          </a:prstGeom>
          <a:noFill/>
          <a:ln w="9525">
            <a:noFill/>
            <a:miter lim="800000"/>
            <a:headEnd/>
            <a:tailEnd/>
          </a:ln>
        </p:spPr>
        <p:txBody>
          <a:bodyPr lIns="93141" tIns="46570" rIns="93141" bIns="46570">
            <a:prstTxWarp prst="textNoShape">
              <a:avLst/>
            </a:prstTxWarp>
          </a:bodyPr>
          <a:lstStyle/>
          <a:p>
            <a:pPr defTabSz="931651" fontAlgn="base">
              <a:spcBef>
                <a:spcPct val="0"/>
              </a:spcBef>
              <a:spcAft>
                <a:spcPct val="0"/>
              </a:spcAft>
            </a:pPr>
            <a:r>
              <a:rPr lang="en-US" sz="1300" dirty="0">
                <a:solidFill>
                  <a:prstClr val="black"/>
                </a:solidFill>
                <a:latin typeface="Times New Roman" charset="0"/>
                <a:ea typeface="Arial" charset="0"/>
                <a:cs typeface="Arial" charset="0"/>
              </a:rPr>
              <a:t>Ethics in Public Administration</a:t>
            </a:r>
          </a:p>
        </p:txBody>
      </p:sp>
      <p:sp>
        <p:nvSpPr>
          <p:cNvPr id="755715" name="Rectangle 6"/>
          <p:cNvSpPr txBox="1">
            <a:spLocks noGrp="1" noChangeArrowheads="1"/>
          </p:cNvSpPr>
          <p:nvPr/>
        </p:nvSpPr>
        <p:spPr bwMode="auto">
          <a:xfrm>
            <a:off x="9" y="4976558"/>
            <a:ext cx="5364455" cy="262518"/>
          </a:xfrm>
          <a:prstGeom prst="rect">
            <a:avLst/>
          </a:prstGeom>
          <a:noFill/>
          <a:ln w="9525">
            <a:noFill/>
            <a:miter lim="800000"/>
            <a:headEnd/>
            <a:tailEnd/>
          </a:ln>
        </p:spPr>
        <p:txBody>
          <a:bodyPr lIns="93141" tIns="46570" rIns="93141" bIns="46570" anchor="b">
            <a:prstTxWarp prst="textNoShape">
              <a:avLst/>
            </a:prstTxWarp>
          </a:bodyPr>
          <a:lstStyle/>
          <a:p>
            <a:pPr defTabSz="931651" fontAlgn="base">
              <a:spcBef>
                <a:spcPct val="0"/>
              </a:spcBef>
              <a:spcAft>
                <a:spcPct val="0"/>
              </a:spcAft>
            </a:pPr>
            <a:r>
              <a:rPr lang="en-US" sz="1300" dirty="0">
                <a:solidFill>
                  <a:prstClr val="black"/>
                </a:solidFill>
                <a:latin typeface="Times New Roman" charset="0"/>
                <a:ea typeface="Arial" charset="0"/>
                <a:cs typeface="Arial" charset="0"/>
              </a:rPr>
              <a:t>(c)2006 Josephson Institute</a:t>
            </a:r>
          </a:p>
        </p:txBody>
      </p:sp>
      <p:sp>
        <p:nvSpPr>
          <p:cNvPr id="755716" name="Rectangle 7"/>
          <p:cNvSpPr txBox="1">
            <a:spLocks noGrp="1" noChangeArrowheads="1"/>
          </p:cNvSpPr>
          <p:nvPr/>
        </p:nvSpPr>
        <p:spPr bwMode="auto">
          <a:xfrm>
            <a:off x="7011131" y="4976558"/>
            <a:ext cx="5364455" cy="262518"/>
          </a:xfrm>
          <a:prstGeom prst="rect">
            <a:avLst/>
          </a:prstGeom>
          <a:noFill/>
          <a:ln w="9525">
            <a:noFill/>
            <a:miter lim="800000"/>
            <a:headEnd/>
            <a:tailEnd/>
          </a:ln>
        </p:spPr>
        <p:txBody>
          <a:bodyPr lIns="93141" tIns="46570" rIns="93141" bIns="46570" anchor="b">
            <a:prstTxWarp prst="textNoShape">
              <a:avLst/>
            </a:prstTxWarp>
          </a:bodyPr>
          <a:lstStyle/>
          <a:p>
            <a:pPr algn="r" defTabSz="931651" fontAlgn="base">
              <a:spcBef>
                <a:spcPct val="0"/>
              </a:spcBef>
              <a:spcAft>
                <a:spcPct val="0"/>
              </a:spcAft>
            </a:pPr>
            <a:fld id="{6AAD1250-C03D-8D42-99AB-1E5529FF222A}" type="slidenum">
              <a:rPr lang="en-US" sz="1300">
                <a:solidFill>
                  <a:prstClr val="black"/>
                </a:solidFill>
                <a:latin typeface="Times New Roman" charset="0"/>
                <a:ea typeface="Arial" charset="0"/>
                <a:cs typeface="Arial" charset="0"/>
              </a:rPr>
              <a:pPr algn="r" defTabSz="931651" fontAlgn="base">
                <a:spcBef>
                  <a:spcPct val="0"/>
                </a:spcBef>
                <a:spcAft>
                  <a:spcPct val="0"/>
                </a:spcAft>
              </a:pPr>
              <a:t>102</a:t>
            </a:fld>
            <a:endParaRPr lang="en-US" sz="1300" dirty="0">
              <a:solidFill>
                <a:prstClr val="black"/>
              </a:solidFill>
              <a:latin typeface="Times New Roman" charset="0"/>
              <a:ea typeface="Arial" charset="0"/>
              <a:cs typeface="Arial" charset="0"/>
            </a:endParaRPr>
          </a:p>
        </p:txBody>
      </p:sp>
      <p:sp>
        <p:nvSpPr>
          <p:cNvPr id="755717" name="Rectangle 2"/>
          <p:cNvSpPr>
            <a:spLocks noGrp="1" noRot="1" noChangeAspect="1" noChangeArrowheads="1" noTextEdit="1"/>
          </p:cNvSpPr>
          <p:nvPr>
            <p:ph type="sldImg"/>
          </p:nvPr>
        </p:nvSpPr>
        <p:spPr>
          <a:xfrm>
            <a:off x="4879975" y="393700"/>
            <a:ext cx="2617788" cy="1963738"/>
          </a:xfrm>
          <a:solidFill>
            <a:srgbClr val="FFFFFF"/>
          </a:solidFill>
          <a:ln/>
        </p:spPr>
      </p:sp>
      <p:sp>
        <p:nvSpPr>
          <p:cNvPr id="755718" name="Rectangle 3"/>
          <p:cNvSpPr>
            <a:spLocks noGrp="1" noChangeArrowheads="1"/>
          </p:cNvSpPr>
          <p:nvPr>
            <p:ph type="body" idx="1"/>
          </p:nvPr>
        </p:nvSpPr>
        <p:spPr>
          <a:xfrm>
            <a:off x="1238371" y="2489148"/>
            <a:ext cx="9901539" cy="2358320"/>
          </a:xfrm>
          <a:noFill/>
          <a:ln>
            <a:solidFill>
              <a:srgbClr val="000000"/>
            </a:solidFill>
          </a:ln>
        </p:spPr>
        <p:txBody>
          <a:bodyPr lIns="93141" tIns="46570" rIns="93141" bIns="46570"/>
          <a:lstStyle/>
          <a:p>
            <a:pPr eaLnBrk="1" hangingPunct="1"/>
            <a:endParaRPr lang="en-US" dirty="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4769622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004189-D655-4E7C-B369-181DF04D8B13}" type="slidenum">
              <a:rPr lang="en-US">
                <a:solidFill>
                  <a:srgbClr val="000000"/>
                </a:solidFill>
              </a:rPr>
              <a:pPr>
                <a:spcBef>
                  <a:spcPct val="0"/>
                </a:spcBef>
              </a:pPr>
              <a:t>103</a:t>
            </a:fld>
            <a:endParaRPr lang="en-US" dirty="0">
              <a:solidFill>
                <a:srgbClr val="000000"/>
              </a:solidFill>
            </a:endParaRPr>
          </a:p>
        </p:txBody>
      </p:sp>
    </p:spTree>
    <p:extLst>
      <p:ext uri="{BB962C8B-B14F-4D97-AF65-F5344CB8AC3E}">
        <p14:creationId xmlns:p14="http://schemas.microsoft.com/office/powerpoint/2010/main" val="375403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84152-7427-4848-A2F8-6952587C46C0}" type="slidenum">
              <a:rPr lang="en-US" smtClean="0">
                <a:solidFill>
                  <a:prstClr val="black"/>
                </a:solidFill>
                <a:latin typeface="Calibri"/>
              </a:rPr>
              <a:pPr/>
              <a:t>10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3059956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latin typeface="Calibri"/>
              </a:rPr>
              <a:pPr/>
              <a:t>104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15042918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this slide or</a:t>
            </a:r>
            <a:r>
              <a:rPr lang="en-US" baseline="0" dirty="0" smtClean="0"/>
              <a:t> the next one to discuss tests for making good decisions.</a:t>
            </a:r>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latin typeface="Calibri"/>
              </a:rPr>
              <a:pPr/>
              <a:t>105</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6" name="Header Placeholder 5"/>
          <p:cNvSpPr>
            <a:spLocks noGrp="1"/>
          </p:cNvSpPr>
          <p:nvPr>
            <p:ph type="hdr" sz="quarter" idx="12"/>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132118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dirty="0" smtClean="0"/>
              <a:t>Go</a:t>
            </a:r>
            <a:r>
              <a:rPr lang="en-US" baseline="0" dirty="0" smtClean="0"/>
              <a:t> over all tests for making ethical decisions.</a:t>
            </a:r>
            <a:endParaRPr lang="en-US" dirty="0" smtClean="0"/>
          </a:p>
          <a:p>
            <a:endParaRPr lang="en-US" dirty="0"/>
          </a:p>
        </p:txBody>
      </p:sp>
      <p:sp>
        <p:nvSpPr>
          <p:cNvPr id="4" name="Slide Number Placeholder 3"/>
          <p:cNvSpPr>
            <a:spLocks noGrp="1"/>
          </p:cNvSpPr>
          <p:nvPr>
            <p:ph type="sldNum" sz="quarter" idx="10"/>
          </p:nvPr>
        </p:nvSpPr>
        <p:spPr/>
        <p:txBody>
          <a:bodyPr/>
          <a:lstStyle/>
          <a:p>
            <a:fld id="{CBC16FF5-4606-4B04-A0B2-624930D6E0B8}" type="slidenum">
              <a:rPr lang="en-US" smtClean="0">
                <a:solidFill>
                  <a:prstClr val="black"/>
                </a:solidFill>
                <a:latin typeface="Calibri"/>
              </a:rPr>
              <a:pPr/>
              <a:t>106</a:t>
            </a:fld>
            <a:endParaRPr lang="en-US" dirty="0">
              <a:solidFill>
                <a:prstClr val="black"/>
              </a:solidFill>
              <a:latin typeface="Calibri"/>
            </a:endParaRPr>
          </a:p>
        </p:txBody>
      </p:sp>
    </p:spTree>
    <p:extLst>
      <p:ext uri="{BB962C8B-B14F-4D97-AF65-F5344CB8AC3E}">
        <p14:creationId xmlns:p14="http://schemas.microsoft.com/office/powerpoint/2010/main" val="23337911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Cooperative group activity.</a:t>
            </a:r>
          </a:p>
          <a:p>
            <a:r>
              <a:rPr lang="en-US" dirty="0" smtClean="0"/>
              <a:t>Break</a:t>
            </a:r>
            <a:r>
              <a:rPr lang="en-US" baseline="0" dirty="0" smtClean="0"/>
              <a:t> up into groups of 4 with one individual being Jamie (M or F). The remaining individuals are members of the cooperative learning group.</a:t>
            </a:r>
            <a:endParaRPr lang="en-US" dirty="0"/>
          </a:p>
        </p:txBody>
      </p:sp>
      <p:sp>
        <p:nvSpPr>
          <p:cNvPr id="4" name="Slide Number Placeholder 3"/>
          <p:cNvSpPr>
            <a:spLocks noGrp="1"/>
          </p:cNvSpPr>
          <p:nvPr>
            <p:ph type="sldNum" sz="quarter" idx="10"/>
          </p:nvPr>
        </p:nvSpPr>
        <p:spPr/>
        <p:txBody>
          <a:bodyPr/>
          <a:lstStyle/>
          <a:p>
            <a:fld id="{E2A723A0-4797-6448-8CF1-E904FB9CC0EA}" type="slidenum">
              <a:rPr lang="en-US" smtClean="0"/>
              <a:t>108</a:t>
            </a:fld>
            <a:endParaRPr lang="en-US" dirty="0"/>
          </a:p>
        </p:txBody>
      </p:sp>
    </p:spTree>
    <p:extLst>
      <p:ext uri="{BB962C8B-B14F-4D97-AF65-F5344CB8AC3E}">
        <p14:creationId xmlns:p14="http://schemas.microsoft.com/office/powerpoint/2010/main" val="21912716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Slide Image Placeholder 1"/>
          <p:cNvSpPr>
            <a:spLocks noGrp="1" noRot="1" noChangeAspect="1" noTextEdit="1"/>
          </p:cNvSpPr>
          <p:nvPr>
            <p:ph type="sldImg"/>
          </p:nvPr>
        </p:nvSpPr>
        <p:spPr bwMode="auto">
          <a:noFill/>
          <a:ln>
            <a:solidFill>
              <a:srgbClr val="000000"/>
            </a:solidFill>
            <a:miter lim="800000"/>
            <a:headEnd/>
            <a:tailEnd/>
          </a:ln>
        </p:spPr>
      </p:sp>
      <p:sp>
        <p:nvSpPr>
          <p:cNvPr id="865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2917804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5" name="Rectangle 2"/>
          <p:cNvSpPr>
            <a:spLocks noGrp="1" noRot="1" noChangeAspect="1" noChangeArrowheads="1" noTextEdit="1"/>
          </p:cNvSpPr>
          <p:nvPr>
            <p:ph type="sldImg"/>
          </p:nvPr>
        </p:nvSpPr>
        <p:spPr>
          <a:xfrm>
            <a:off x="4887913" y="396875"/>
            <a:ext cx="2611437" cy="1957388"/>
          </a:xfrm>
          <a:ln/>
        </p:spPr>
      </p:sp>
      <p:sp>
        <p:nvSpPr>
          <p:cNvPr id="776196" name="Rectangle 3"/>
          <p:cNvSpPr>
            <a:spLocks noGrp="1" noChangeArrowheads="1"/>
          </p:cNvSpPr>
          <p:nvPr>
            <p:ph type="body" idx="1"/>
          </p:nvPr>
        </p:nvSpPr>
        <p:spPr>
          <a:xfrm>
            <a:off x="1649370" y="2489148"/>
            <a:ext cx="9079543" cy="2356588"/>
          </a:xfrm>
          <a:noFill/>
          <a:ln/>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2606745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113F9D-87CA-4422-8AEB-4914C9D6CB6A}" type="slidenum">
              <a:rPr lang="en-US" altLang="en-US">
                <a:solidFill>
                  <a:prstClr val="black"/>
                </a:solidFill>
              </a:rPr>
              <a:pPr eaLnBrk="1" hangingPunct="1"/>
              <a:t>111</a:t>
            </a:fld>
            <a:endParaRPr lang="en-US" altLang="en-US" dirty="0">
              <a:solidFill>
                <a:prstClr val="black"/>
              </a:solidFill>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19279066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57982-67F1-9644-9442-BCB09BD60224}" type="slidenum">
              <a:rPr lang="en-US" smtClean="0"/>
              <a:pPr/>
              <a:t>114</a:t>
            </a:fld>
            <a:endParaRPr lang="en-US" dirty="0"/>
          </a:p>
        </p:txBody>
      </p:sp>
    </p:spTree>
    <p:extLst>
      <p:ext uri="{BB962C8B-B14F-4D97-AF65-F5344CB8AC3E}">
        <p14:creationId xmlns:p14="http://schemas.microsoft.com/office/powerpoint/2010/main" val="1710834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https://www.youtube.com/watch?v=nWJut7KQhI4</a:t>
            </a:r>
            <a:endParaRPr lang="en-US" dirty="0"/>
          </a:p>
        </p:txBody>
      </p:sp>
      <p:sp>
        <p:nvSpPr>
          <p:cNvPr id="4" name="Slide Number Placeholder 3"/>
          <p:cNvSpPr>
            <a:spLocks noGrp="1"/>
          </p:cNvSpPr>
          <p:nvPr>
            <p:ph type="sldNum" sz="quarter" idx="10"/>
          </p:nvPr>
        </p:nvSpPr>
        <p:spPr/>
        <p:txBody>
          <a:bodyPr/>
          <a:lstStyle/>
          <a:p>
            <a:fld id="{E2A723A0-4797-6448-8CF1-E904FB9CC0EA}" type="slidenum">
              <a:rPr lang="en-US" smtClean="0"/>
              <a:t>116</a:t>
            </a:fld>
            <a:endParaRPr lang="en-US" dirty="0"/>
          </a:p>
        </p:txBody>
      </p:sp>
    </p:spTree>
    <p:extLst>
      <p:ext uri="{BB962C8B-B14F-4D97-AF65-F5344CB8AC3E}">
        <p14:creationId xmlns:p14="http://schemas.microsoft.com/office/powerpoint/2010/main" val="8321853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57982-67F1-9644-9442-BCB09BD60224}" type="slidenum">
              <a:rPr lang="en-US" smtClean="0"/>
              <a:pPr/>
              <a:t>118</a:t>
            </a:fld>
            <a:endParaRPr lang="en-US" dirty="0"/>
          </a:p>
        </p:txBody>
      </p:sp>
    </p:spTree>
    <p:extLst>
      <p:ext uri="{BB962C8B-B14F-4D97-AF65-F5344CB8AC3E}">
        <p14:creationId xmlns:p14="http://schemas.microsoft.com/office/powerpoint/2010/main" val="240885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7"/>
          <p:cNvSpPr>
            <a:spLocks noGrp="1" noChangeArrowheads="1"/>
          </p:cNvSpPr>
          <p:nvPr>
            <p:ph type="sldNum" sz="quarter" idx="5"/>
          </p:nvPr>
        </p:nvSpPr>
        <p:spPr/>
        <p:txBody>
          <a:bodyPr/>
          <a:lstStyle/>
          <a:p>
            <a:pPr>
              <a:defRPr/>
            </a:pPr>
            <a:fld id="{0116DDDE-A5AC-4E88-ABCA-8A45EC85C658}" type="slidenum">
              <a:rPr lang="en-US">
                <a:solidFill>
                  <a:prstClr val="black"/>
                </a:solidFill>
                <a:latin typeface="Calibri"/>
              </a:rPr>
              <a:pPr>
                <a:defRPr/>
              </a:pPr>
              <a:t>11</a:t>
            </a:fld>
            <a:endParaRPr lang="en-US" dirty="0">
              <a:solidFill>
                <a:prstClr val="black"/>
              </a:solidFill>
              <a:latin typeface="Calibri"/>
            </a:endParaRPr>
          </a:p>
        </p:txBody>
      </p:sp>
      <p:sp>
        <p:nvSpPr>
          <p:cNvPr id="130051" name="Rectangle 2"/>
          <p:cNvSpPr>
            <a:spLocks noGrp="1" noRot="1" noChangeAspect="1" noChangeArrowheads="1" noTextEdit="1"/>
          </p:cNvSpPr>
          <p:nvPr>
            <p:ph type="sldImg"/>
          </p:nvPr>
        </p:nvSpPr>
        <p:spPr>
          <a:xfrm>
            <a:off x="4892675" y="398463"/>
            <a:ext cx="2619375" cy="1963737"/>
          </a:xfrm>
          <a:ln/>
        </p:spPr>
      </p:sp>
      <p:sp>
        <p:nvSpPr>
          <p:cNvPr id="130052" name="Rectangle 3"/>
          <p:cNvSpPr>
            <a:spLocks noGrp="1" noChangeArrowheads="1"/>
          </p:cNvSpPr>
          <p:nvPr>
            <p:ph type="body" idx="1"/>
          </p:nvPr>
        </p:nvSpPr>
        <p:spPr>
          <a:xfrm>
            <a:off x="1650449" y="2497816"/>
            <a:ext cx="9094304" cy="2364933"/>
          </a:xfrm>
          <a:noFill/>
          <a:ln/>
        </p:spPr>
        <p:txBody>
          <a:bodyPr/>
          <a:lstStyle/>
          <a:p>
            <a:pPr eaLnBrk="1" hangingPunct="1">
              <a:spcBef>
                <a:spcPct val="0"/>
              </a:spcBef>
            </a:pPr>
            <a:endParaRPr lang="en-US" dirty="0" smtClean="0">
              <a:latin typeface="Arial" charset="0"/>
            </a:endParaRPr>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41226558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txBox="1">
            <a:spLocks noGrp="1" noChangeArrowheads="1"/>
          </p:cNvSpPr>
          <p:nvPr/>
        </p:nvSpPr>
        <p:spPr bwMode="auto">
          <a:xfrm>
            <a:off x="2" y="1"/>
            <a:ext cx="3963229" cy="343134"/>
          </a:xfrm>
          <a:prstGeom prst="rect">
            <a:avLst/>
          </a:prstGeom>
          <a:noFill/>
          <a:ln w="9525">
            <a:noFill/>
            <a:miter lim="800000"/>
            <a:headEnd/>
            <a:tailEnd/>
          </a:ln>
        </p:spPr>
        <p:txBody>
          <a:bodyPr lIns="89709" tIns="44854" rIns="89709" bIns="44854"/>
          <a:lstStyle/>
          <a:p>
            <a:r>
              <a:rPr kumimoji="1" lang="en-US" sz="1100" dirty="0">
                <a:solidFill>
                  <a:srgbClr val="FF0000"/>
                </a:solidFill>
                <a:ea typeface="MS PGothic" pitchFamily="34" charset="-128"/>
              </a:rPr>
              <a:t>Ethics in Public Administration</a:t>
            </a:r>
          </a:p>
        </p:txBody>
      </p:sp>
      <p:sp>
        <p:nvSpPr>
          <p:cNvPr id="845827" name="Rectangle 6"/>
          <p:cNvSpPr txBox="1">
            <a:spLocks noGrp="1" noChangeArrowheads="1"/>
          </p:cNvSpPr>
          <p:nvPr/>
        </p:nvSpPr>
        <p:spPr bwMode="auto">
          <a:xfrm>
            <a:off x="2" y="6513695"/>
            <a:ext cx="3963229" cy="343134"/>
          </a:xfrm>
          <a:prstGeom prst="rect">
            <a:avLst/>
          </a:prstGeom>
          <a:noFill/>
          <a:ln w="9525">
            <a:noFill/>
            <a:miter lim="800000"/>
            <a:headEnd/>
            <a:tailEnd/>
          </a:ln>
        </p:spPr>
        <p:txBody>
          <a:bodyPr lIns="89709" tIns="44854" rIns="89709" bIns="44854" anchor="b"/>
          <a:lstStyle/>
          <a:p>
            <a:r>
              <a:rPr kumimoji="1" lang="en-US" sz="1100" dirty="0">
                <a:solidFill>
                  <a:srgbClr val="FF0000"/>
                </a:solidFill>
                <a:ea typeface="MS PGothic" pitchFamily="34" charset="-128"/>
              </a:rPr>
              <a:t>(c)2006 Josephson Institute</a:t>
            </a:r>
          </a:p>
        </p:txBody>
      </p:sp>
      <p:sp>
        <p:nvSpPr>
          <p:cNvPr id="845828" name="Rectangle 7"/>
          <p:cNvSpPr txBox="1">
            <a:spLocks noGrp="1" noChangeArrowheads="1"/>
          </p:cNvSpPr>
          <p:nvPr/>
        </p:nvSpPr>
        <p:spPr bwMode="auto">
          <a:xfrm>
            <a:off x="5178704" y="6513695"/>
            <a:ext cx="3963229" cy="343134"/>
          </a:xfrm>
          <a:prstGeom prst="rect">
            <a:avLst/>
          </a:prstGeom>
          <a:noFill/>
          <a:ln w="9525">
            <a:noFill/>
            <a:miter lim="800000"/>
            <a:headEnd/>
            <a:tailEnd/>
          </a:ln>
        </p:spPr>
        <p:txBody>
          <a:bodyPr lIns="89709" tIns="44854" rIns="89709" bIns="44854" anchor="b"/>
          <a:lstStyle/>
          <a:p>
            <a:pPr algn="r"/>
            <a:fld id="{D0237999-298E-42F6-BA1C-8E1C5E613705}" type="slidenum">
              <a:rPr kumimoji="1" lang="en-US" sz="1100">
                <a:solidFill>
                  <a:srgbClr val="FF0000"/>
                </a:solidFill>
                <a:latin typeface="Billboard"/>
                <a:ea typeface="MS PGothic" pitchFamily="34" charset="-128"/>
              </a:rPr>
              <a:pPr algn="r"/>
              <a:t>119</a:t>
            </a:fld>
            <a:endParaRPr kumimoji="1" lang="en-US" sz="1100" dirty="0">
              <a:solidFill>
                <a:srgbClr val="FF0000"/>
              </a:solidFill>
              <a:latin typeface="Billboard"/>
              <a:ea typeface="MS PGothic" pitchFamily="34" charset="-128"/>
            </a:endParaRPr>
          </a:p>
        </p:txBody>
      </p:sp>
      <p:sp>
        <p:nvSpPr>
          <p:cNvPr id="845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5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PR" dirty="0" smtClean="0"/>
          </a:p>
        </p:txBody>
      </p:sp>
    </p:spTree>
    <p:extLst>
      <p:ext uri="{BB962C8B-B14F-4D97-AF65-F5344CB8AC3E}">
        <p14:creationId xmlns:p14="http://schemas.microsoft.com/office/powerpoint/2010/main" val="387841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Make reference here to the strategies that have been used thus far</a:t>
            </a:r>
            <a:r>
              <a:rPr lang="en-US" baseline="0" dirty="0" smtClean="0"/>
              <a:t> in the course, following these three components.</a:t>
            </a:r>
            <a:endParaRPr lang="en-US" dirty="0" smtClean="0"/>
          </a:p>
        </p:txBody>
      </p:sp>
      <p:sp>
        <p:nvSpPr>
          <p:cNvPr id="485380" name="Slide Number Placeholder 3"/>
          <p:cNvSpPr>
            <a:spLocks noGrp="1"/>
          </p:cNvSpPr>
          <p:nvPr>
            <p:ph type="sldNum" sz="quarter" idx="5"/>
          </p:nvPr>
        </p:nvSpPr>
        <p:spPr>
          <a:xfrm>
            <a:off x="7022827" y="4994735"/>
            <a:ext cx="5372376" cy="263069"/>
          </a:xfrm>
        </p:spPr>
        <p:txBody>
          <a:bodyPr/>
          <a:lstStyle/>
          <a:p>
            <a:pPr>
              <a:defRPr/>
            </a:pPr>
            <a:fld id="{2BC65491-FE6D-4512-B334-430C2FAE9F95}" type="slidenum">
              <a:rPr lang="en-US">
                <a:solidFill>
                  <a:prstClr val="black"/>
                </a:solidFill>
                <a:latin typeface="Calibri"/>
              </a:rPr>
              <a:pPr>
                <a:defRPr/>
              </a:pPr>
              <a:t>12</a:t>
            </a:fld>
            <a:endParaRPr lang="en-US" dirty="0">
              <a:solidFill>
                <a:prstClr val="black"/>
              </a:solidFill>
              <a:latin typeface="Calibri"/>
            </a:endParaRPr>
          </a:p>
        </p:txBody>
      </p:sp>
      <p:sp>
        <p:nvSpPr>
          <p:cNvPr id="2" name="Footer Placeholder 1"/>
          <p:cNvSpPr>
            <a:spLocks noGrp="1"/>
          </p:cNvSpPr>
          <p:nvPr>
            <p:ph type="ftr" sz="quarter" idx="10"/>
          </p:nvPr>
        </p:nvSpPr>
        <p:spPr/>
        <p:txBody>
          <a:bodyPr/>
          <a:lstStyle/>
          <a:p>
            <a:r>
              <a:rPr lang="en-US" dirty="0" smtClean="0">
                <a:solidFill>
                  <a:prstClr val="black"/>
                </a:solidFill>
                <a:latin typeface="Calibri"/>
              </a:rPr>
              <a:t>Copyright Josephson Institute 2013</a:t>
            </a:r>
            <a:endParaRPr lang="en-US" dirty="0">
              <a:solidFill>
                <a:prstClr val="black"/>
              </a:solidFill>
              <a:latin typeface="Calibri"/>
            </a:endParaRPr>
          </a:p>
        </p:txBody>
      </p:sp>
      <p:sp>
        <p:nvSpPr>
          <p:cNvPr id="3" name="Header Placeholder 2"/>
          <p:cNvSpPr>
            <a:spLocks noGrp="1"/>
          </p:cNvSpPr>
          <p:nvPr>
            <p:ph type="hdr" sz="quarter" idx="11"/>
          </p:nvPr>
        </p:nvSpPr>
        <p:spPr/>
        <p:txBody>
          <a:bodyPr/>
          <a:lstStyle/>
          <a:p>
            <a:r>
              <a:rPr lang="en-US" dirty="0" smtClean="0">
                <a:solidFill>
                  <a:prstClr val="black"/>
                </a:solidFill>
                <a:latin typeface="Calibri"/>
              </a:rPr>
              <a:t>CHARACTER COUNTS 4.0</a:t>
            </a:r>
            <a:endParaRPr lang="en-US" dirty="0">
              <a:solidFill>
                <a:prstClr val="black"/>
              </a:solidFill>
              <a:latin typeface="Calibri"/>
            </a:endParaRPr>
          </a:p>
        </p:txBody>
      </p:sp>
    </p:spTree>
    <p:extLst>
      <p:ext uri="{BB962C8B-B14F-4D97-AF65-F5344CB8AC3E}">
        <p14:creationId xmlns:p14="http://schemas.microsoft.com/office/powerpoint/2010/main" val="95732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vl2pPr>
              <a:buFont typeface="Arial" pitchFamily="34" charset="0"/>
              <a:buChar char="•"/>
              <a:defRPr b="1"/>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
        <p:nvSpPr>
          <p:cNvPr id="5" name="Rectangle 4"/>
          <p:cNvSpPr/>
          <p:nvPr userDrawn="1"/>
        </p:nvSpPr>
        <p:spPr>
          <a:xfrm>
            <a:off x="7848600" y="6488668"/>
            <a:ext cx="466794" cy="369332"/>
          </a:xfrm>
          <a:prstGeom prst="rect">
            <a:avLst/>
          </a:prstGeom>
        </p:spPr>
        <p:txBody>
          <a:bodyPr wrap="none">
            <a:spAutoFit/>
          </a:bodyPr>
          <a:lstStyle/>
          <a:p>
            <a:pPr defTabSz="914400"/>
            <a:fld id="{6940A31B-0413-4391-91AC-B0933C8050DF}" type="slidenum">
              <a:rPr lang="en-US" b="1">
                <a:solidFill>
                  <a:srgbClr val="1C3F95"/>
                </a:solidFill>
                <a:latin typeface="Arial"/>
                <a:cs typeface="Arial" pitchFamily="34" charset="0"/>
              </a:rPr>
              <a:pPr defTabSz="914400"/>
              <a:t>‹#›</a:t>
            </a:fld>
            <a:endParaRPr lang="en-US" dirty="0">
              <a:solidFill>
                <a:prstClr val="black"/>
              </a:solidFill>
              <a:latin typeface="Arial"/>
            </a:endParaRPr>
          </a:p>
        </p:txBody>
      </p:sp>
    </p:spTree>
    <p:extLst>
      <p:ext uri="{BB962C8B-B14F-4D97-AF65-F5344CB8AC3E}">
        <p14:creationId xmlns:p14="http://schemas.microsoft.com/office/powerpoint/2010/main" val="25969650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4B1F056-58A0-463C-9DB0-C06251EC2D09}" type="slidenum">
              <a:rPr lang="en-US">
                <a:solidFill>
                  <a:srgbClr val="1C3F95"/>
                </a:solidFill>
              </a:rPr>
              <a:pPr>
                <a:defRPr/>
              </a:pPr>
              <a:t>‹#›</a:t>
            </a:fld>
            <a:endParaRPr lang="en-US" dirty="0">
              <a:solidFill>
                <a:srgbClr val="1C3F95"/>
              </a:solidFill>
            </a:endParaRPr>
          </a:p>
        </p:txBody>
      </p:sp>
    </p:spTree>
    <p:extLst>
      <p:ext uri="{BB962C8B-B14F-4D97-AF65-F5344CB8AC3E}">
        <p14:creationId xmlns:p14="http://schemas.microsoft.com/office/powerpoint/2010/main" val="4693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6"/>
          <p:cNvSpPr>
            <a:spLocks noChangeArrowheads="1"/>
          </p:cNvSpPr>
          <p:nvPr userDrawn="1"/>
        </p:nvSpPr>
        <p:spPr bwMode="auto">
          <a:xfrm>
            <a:off x="2667000" y="6562725"/>
            <a:ext cx="4953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a:r>
              <a:rPr lang="en-US" sz="1200" b="1" dirty="0">
                <a:solidFill>
                  <a:prstClr val="black"/>
                </a:solidFill>
                <a:latin typeface="Arial"/>
              </a:rPr>
              <a:t>CHARACTER COUNTS! 4.0  © Josephson Institute of Ethics 2013</a:t>
            </a:r>
          </a:p>
        </p:txBody>
      </p:sp>
      <p:sp>
        <p:nvSpPr>
          <p:cNvPr id="4" name="Title 1"/>
          <p:cNvSpPr>
            <a:spLocks noGrp="1"/>
          </p:cNvSpPr>
          <p:nvPr>
            <p:ph type="title"/>
          </p:nvPr>
        </p:nvSpPr>
        <p:spPr>
          <a:xfrm>
            <a:off x="914400" y="274638"/>
            <a:ext cx="7315200" cy="1143000"/>
          </a:xfrm>
        </p:spPr>
        <p:txBody>
          <a:bodyPr/>
          <a:lstStyle/>
          <a:p>
            <a:r>
              <a:rPr lang="en-US" smtClean="0"/>
              <a:t>Click to edit Master title style</a:t>
            </a:r>
            <a:endParaRPr lang="en-US"/>
          </a:p>
        </p:txBody>
      </p:sp>
      <p:sp>
        <p:nvSpPr>
          <p:cNvPr id="5" name="Content Placeholder 2"/>
          <p:cNvSpPr>
            <a:spLocks noGrp="1"/>
          </p:cNvSpPr>
          <p:nvPr>
            <p:ph idx="1"/>
          </p:nvPr>
        </p:nvSpPr>
        <p:spPr>
          <a:xfrm>
            <a:off x="914400" y="1600200"/>
            <a:ext cx="7315200" cy="4525963"/>
          </a:xfrm>
        </p:spPr>
        <p:txBody>
          <a:bodyPr/>
          <a:lstStyle>
            <a:lvl1pPr algn="l">
              <a:buClr>
                <a:srgbClr val="002060"/>
              </a:buClr>
              <a:buFontTx/>
              <a:buNone/>
              <a:defRPr>
                <a:solidFill>
                  <a:srgbClr val="002060"/>
                </a:solidFill>
              </a:defRPr>
            </a:lvl1pPr>
            <a:lvl2pPr algn="l">
              <a:buClr>
                <a:srgbClr val="002060"/>
              </a:buClr>
              <a:buFontTx/>
              <a:buNone/>
              <a:defRPr>
                <a:solidFill>
                  <a:srgbClr val="002060"/>
                </a:solidFill>
              </a:defRPr>
            </a:lvl2pPr>
            <a:lvl3pPr algn="l">
              <a:buClr>
                <a:srgbClr val="002060"/>
              </a:buClr>
              <a:buFontTx/>
              <a:buNone/>
              <a:defRPr>
                <a:solidFill>
                  <a:srgbClr val="002060"/>
                </a:solidFill>
              </a:defRPr>
            </a:lvl3pPr>
            <a:lvl4pPr algn="l">
              <a:buClr>
                <a:srgbClr val="002060"/>
              </a:buClr>
              <a:buFontTx/>
              <a:buNone/>
              <a:defRPr>
                <a:solidFill>
                  <a:srgbClr val="002060"/>
                </a:solidFill>
              </a:defRPr>
            </a:lvl4pPr>
            <a:lvl5pPr algn="l">
              <a:buClr>
                <a:srgbClr val="002060"/>
              </a:buClr>
              <a:buFontTx/>
              <a:buNone/>
              <a:defRPr>
                <a:solidFill>
                  <a:srgbClr val="002060"/>
                </a:solidFill>
              </a:defRPr>
            </a:lvl5pPr>
          </a:lstStyle>
          <a:p>
            <a:pPr lvl="0"/>
            <a:r>
              <a:rPr lang="en-US" dirty="0" smtClean="0"/>
              <a:t>Click to edit Master text styles</a:t>
            </a:r>
          </a:p>
          <a:p>
            <a:pPr lvl="0"/>
            <a:endParaRPr lang="en-US" dirty="0" smtClean="0"/>
          </a:p>
        </p:txBody>
      </p:sp>
      <p:sp>
        <p:nvSpPr>
          <p:cNvPr id="7" name="Rectangle 6"/>
          <p:cNvSpPr>
            <a:spLocks noGrp="1" noChangeArrowheads="1"/>
          </p:cNvSpPr>
          <p:nvPr>
            <p:ph type="sldNum" sz="quarter" idx="10"/>
          </p:nvPr>
        </p:nvSpPr>
        <p:spPr/>
        <p:txBody>
          <a:bodyPr/>
          <a:lstStyle>
            <a:lvl1pPr>
              <a:defRPr/>
            </a:lvl1pPr>
          </a:lstStyle>
          <a:p>
            <a:pPr>
              <a:defRPr/>
            </a:pPr>
            <a:fld id="{8C807C43-7B7A-4135-8EE4-60926A7263EC}" type="slidenum">
              <a:rPr lang="en-US">
                <a:solidFill>
                  <a:srgbClr val="1C3F95"/>
                </a:solidFill>
              </a:rPr>
              <a:pPr>
                <a:defRPr/>
              </a:pPr>
              <a:t>‹#›</a:t>
            </a:fld>
            <a:endParaRPr lang="en-US" dirty="0">
              <a:solidFill>
                <a:srgbClr val="1C3F95"/>
              </a:solidFill>
            </a:endParaRPr>
          </a:p>
        </p:txBody>
      </p:sp>
    </p:spTree>
    <p:extLst>
      <p:ext uri="{BB962C8B-B14F-4D97-AF65-F5344CB8AC3E}">
        <p14:creationId xmlns:p14="http://schemas.microsoft.com/office/powerpoint/2010/main" val="31747704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705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28800"/>
            <a:ext cx="36957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2500" y="1828800"/>
            <a:ext cx="3695700" cy="4267200"/>
          </a:xfrm>
        </p:spPr>
        <p:txBody>
          <a:bodyPr/>
          <a:lstStyle/>
          <a:p>
            <a:pPr lvl="0"/>
            <a:endParaRPr lang="en-US" noProof="0" dirty="0" smtClean="0"/>
          </a:p>
        </p:txBody>
      </p:sp>
    </p:spTree>
    <p:extLst>
      <p:ext uri="{BB962C8B-B14F-4D97-AF65-F5344CB8AC3E}">
        <p14:creationId xmlns:p14="http://schemas.microsoft.com/office/powerpoint/2010/main" val="369183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3F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7848600" y="6488668"/>
            <a:ext cx="466794" cy="369332"/>
          </a:xfrm>
          <a:prstGeom prst="rect">
            <a:avLst/>
          </a:prstGeom>
        </p:spPr>
        <p:txBody>
          <a:bodyPr wrap="none">
            <a:spAutoFit/>
          </a:bodyPr>
          <a:lstStyle/>
          <a:p>
            <a:pPr defTabSz="914400"/>
            <a:fld id="{6940A31B-0413-4391-91AC-B0933C8050DF}" type="slidenum">
              <a:rPr lang="en-US" b="1">
                <a:solidFill>
                  <a:srgbClr val="1C3F95"/>
                </a:solidFill>
                <a:latin typeface="Arial"/>
                <a:cs typeface="Arial" pitchFamily="34" charset="0"/>
              </a:rPr>
              <a:pPr defTabSz="914400"/>
              <a:t>‹#›</a:t>
            </a:fld>
            <a:endParaRPr lang="en-US" dirty="0">
              <a:solidFill>
                <a:prstClr val="black"/>
              </a:solidFill>
              <a:latin typeface="Arial"/>
            </a:endParaRPr>
          </a:p>
        </p:txBody>
      </p:sp>
      <p:sp>
        <p:nvSpPr>
          <p:cNvPr id="7" name="Rectangle 6"/>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Tree>
    <p:extLst>
      <p:ext uri="{BB962C8B-B14F-4D97-AF65-F5344CB8AC3E}">
        <p14:creationId xmlns:p14="http://schemas.microsoft.com/office/powerpoint/2010/main" val="3871726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solidFill>
                  <a:schemeClr val="tx2"/>
                </a:solidFill>
                <a:latin typeface="+mn-lt"/>
              </a:defRPr>
            </a:lvl1pPr>
            <a:lvl2pPr>
              <a:defRPr sz="2000">
                <a:solidFill>
                  <a:schemeClr val="tx2"/>
                </a:solidFill>
                <a:latin typeface="+mn-lt"/>
              </a:defRPr>
            </a:lvl2pPr>
            <a:lvl3pPr>
              <a:defRPr sz="2000">
                <a:solidFill>
                  <a:schemeClr val="tx2"/>
                </a:solidFill>
                <a:latin typeface="+mn-lt"/>
              </a:defRPr>
            </a:lvl3pPr>
            <a:lvl4pPr>
              <a:defRPr sz="2000">
                <a:solidFill>
                  <a:schemeClr val="tx2"/>
                </a:solidFill>
                <a:latin typeface="+mn-lt"/>
              </a:defRPr>
            </a:lvl4pPr>
            <a:lvl5pPr>
              <a:defRPr sz="2000">
                <a:solidFill>
                  <a:schemeClr val="tx2"/>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7620000" y="6492875"/>
            <a:ext cx="609600" cy="365125"/>
          </a:xfrm>
        </p:spPr>
        <p:txBody>
          <a:bodyPr/>
          <a:lstStyle>
            <a:lvl1pPr>
              <a:defRPr>
                <a:solidFill>
                  <a:schemeClr val="accent1"/>
                </a:solidFill>
              </a:defRPr>
            </a:lvl1pPr>
          </a:lstStyle>
          <a:p>
            <a:pPr>
              <a:defRPr/>
            </a:pPr>
            <a:fld id="{2F3015A8-CDCC-4102-86AD-3E37543460D4}" type="slidenum">
              <a:rPr lang="en-US" smtClean="0">
                <a:solidFill>
                  <a:srgbClr val="1C3F95"/>
                </a:solidFill>
              </a:rPr>
              <a:pPr>
                <a:defRPr/>
              </a:pPr>
              <a:t>‹#›</a:t>
            </a:fld>
            <a:endParaRPr lang="en-US" dirty="0">
              <a:solidFill>
                <a:srgbClr val="1C3F95"/>
              </a:solidFill>
            </a:endParaRPr>
          </a:p>
        </p:txBody>
      </p:sp>
      <p:sp>
        <p:nvSpPr>
          <p:cNvPr id="8" name="Rectangle 7"/>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Tree>
    <p:extLst>
      <p:ext uri="{BB962C8B-B14F-4D97-AF65-F5344CB8AC3E}">
        <p14:creationId xmlns:p14="http://schemas.microsoft.com/office/powerpoint/2010/main" val="25654554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2"/>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7543800" y="6430352"/>
            <a:ext cx="685800" cy="365125"/>
          </a:xfrm>
        </p:spPr>
        <p:txBody>
          <a:bodyPr/>
          <a:lstStyle>
            <a:lvl1pPr>
              <a:defRPr sz="1800">
                <a:solidFill>
                  <a:schemeClr val="accent1"/>
                </a:solidFill>
              </a:defRPr>
            </a:lvl1pPr>
          </a:lstStyle>
          <a:p>
            <a:pPr>
              <a:defRPr/>
            </a:pPr>
            <a:endParaRPr lang="en-US" sz="2400" dirty="0" smtClean="0">
              <a:solidFill>
                <a:srgbClr val="1C3F95"/>
              </a:solidFill>
            </a:endParaRPr>
          </a:p>
          <a:p>
            <a:pPr>
              <a:defRPr/>
            </a:pPr>
            <a:fld id="{0A97DD9A-1EE5-49E6-8EAB-07033CABF0B5}" type="slidenum">
              <a:rPr lang="en-US" sz="2400" smtClean="0">
                <a:solidFill>
                  <a:srgbClr val="1C3F95"/>
                </a:solidFill>
              </a:rPr>
              <a:pPr>
                <a:defRPr/>
              </a:pPr>
              <a:t>‹#›</a:t>
            </a:fld>
            <a:endParaRPr lang="en-US" sz="4800" dirty="0" smtClean="0">
              <a:solidFill>
                <a:prstClr val="black"/>
              </a:solidFill>
            </a:endParaRPr>
          </a:p>
          <a:p>
            <a:pPr>
              <a:defRPr/>
            </a:pPr>
            <a:endParaRPr lang="en-US" dirty="0">
              <a:solidFill>
                <a:srgbClr val="1C3F95"/>
              </a:solidFill>
            </a:endParaRPr>
          </a:p>
        </p:txBody>
      </p:sp>
      <p:sp>
        <p:nvSpPr>
          <p:cNvPr id="6" name="Rectangle 5"/>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Tree>
    <p:extLst>
      <p:ext uri="{BB962C8B-B14F-4D97-AF65-F5344CB8AC3E}">
        <p14:creationId xmlns:p14="http://schemas.microsoft.com/office/powerpoint/2010/main" val="2605899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7848600" y="6396335"/>
            <a:ext cx="466794" cy="369332"/>
          </a:xfrm>
          <a:prstGeom prst="rect">
            <a:avLst/>
          </a:prstGeom>
        </p:spPr>
        <p:txBody>
          <a:bodyPr wrap="none">
            <a:spAutoFit/>
          </a:bodyPr>
          <a:lstStyle/>
          <a:p>
            <a:pPr defTabSz="914400" fontAlgn="base">
              <a:spcBef>
                <a:spcPct val="0"/>
              </a:spcBef>
              <a:spcAft>
                <a:spcPct val="0"/>
              </a:spcAft>
              <a:defRPr/>
            </a:pPr>
            <a:fld id="{0A97DD9A-1EE5-49E6-8EAB-07033CABF0B5}" type="slidenum">
              <a:rPr lang="en-US" sz="1800" b="1">
                <a:solidFill>
                  <a:srgbClr val="1C3F95"/>
                </a:solidFill>
                <a:latin typeface="Arial"/>
                <a:cs typeface="Arial" pitchFamily="34" charset="0"/>
              </a:rPr>
              <a:pPr defTabSz="914400" fontAlgn="base">
                <a:spcBef>
                  <a:spcPct val="0"/>
                </a:spcBef>
                <a:spcAft>
                  <a:spcPct val="0"/>
                </a:spcAft>
                <a:defRPr/>
              </a:pPr>
              <a:t>‹#›</a:t>
            </a:fld>
            <a:endParaRPr lang="en-US" sz="1800" dirty="0">
              <a:solidFill>
                <a:prstClr val="black"/>
              </a:solidFill>
              <a:latin typeface="Arial"/>
              <a:cs typeface="Arial" pitchFamily="34" charset="0"/>
            </a:endParaRPr>
          </a:p>
        </p:txBody>
      </p:sp>
      <p:sp>
        <p:nvSpPr>
          <p:cNvPr id="5" name="Rectangle 4"/>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Tree>
    <p:extLst>
      <p:ext uri="{BB962C8B-B14F-4D97-AF65-F5344CB8AC3E}">
        <p14:creationId xmlns:p14="http://schemas.microsoft.com/office/powerpoint/2010/main" val="469716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Rectangle 4"/>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
        <p:nvSpPr>
          <p:cNvPr id="6" name="Rectangle 5"/>
          <p:cNvSpPr/>
          <p:nvPr userDrawn="1"/>
        </p:nvSpPr>
        <p:spPr>
          <a:xfrm>
            <a:off x="7848600" y="6396335"/>
            <a:ext cx="466794" cy="369332"/>
          </a:xfrm>
          <a:prstGeom prst="rect">
            <a:avLst/>
          </a:prstGeom>
        </p:spPr>
        <p:txBody>
          <a:bodyPr wrap="none">
            <a:spAutoFit/>
          </a:bodyPr>
          <a:lstStyle/>
          <a:p>
            <a:pPr defTabSz="914400" fontAlgn="base">
              <a:spcBef>
                <a:spcPct val="0"/>
              </a:spcBef>
              <a:spcAft>
                <a:spcPct val="0"/>
              </a:spcAft>
              <a:defRPr/>
            </a:pPr>
            <a:fld id="{0A97DD9A-1EE5-49E6-8EAB-07033CABF0B5}" type="slidenum">
              <a:rPr lang="en-US" sz="1800" b="1">
                <a:solidFill>
                  <a:srgbClr val="1C3F95"/>
                </a:solidFill>
                <a:latin typeface="Arial"/>
                <a:cs typeface="Arial" pitchFamily="34" charset="0"/>
              </a:rPr>
              <a:pPr defTabSz="914400" fontAlgn="base">
                <a:spcBef>
                  <a:spcPct val="0"/>
                </a:spcBef>
                <a:spcAft>
                  <a:spcPct val="0"/>
                </a:spcAft>
                <a:defRPr/>
              </a:pPr>
              <a:t>‹#›</a:t>
            </a:fld>
            <a:endParaRPr lang="en-US" sz="1800" dirty="0">
              <a:solidFill>
                <a:prstClr val="black"/>
              </a:solidFill>
              <a:latin typeface="Arial"/>
              <a:cs typeface="Arial" pitchFamily="34" charset="0"/>
            </a:endParaRPr>
          </a:p>
        </p:txBody>
      </p:sp>
    </p:spTree>
    <p:extLst>
      <p:ext uri="{BB962C8B-B14F-4D97-AF65-F5344CB8AC3E}">
        <p14:creationId xmlns:p14="http://schemas.microsoft.com/office/powerpoint/2010/main" val="1785441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
        <p:nvSpPr>
          <p:cNvPr id="4" name="Rectangle 3"/>
          <p:cNvSpPr/>
          <p:nvPr userDrawn="1"/>
        </p:nvSpPr>
        <p:spPr>
          <a:xfrm>
            <a:off x="7848600" y="6396335"/>
            <a:ext cx="466794" cy="369332"/>
          </a:xfrm>
          <a:prstGeom prst="rect">
            <a:avLst/>
          </a:prstGeom>
        </p:spPr>
        <p:txBody>
          <a:bodyPr wrap="none">
            <a:spAutoFit/>
          </a:bodyPr>
          <a:lstStyle/>
          <a:p>
            <a:pPr defTabSz="914400" fontAlgn="base">
              <a:spcBef>
                <a:spcPct val="0"/>
              </a:spcBef>
              <a:spcAft>
                <a:spcPct val="0"/>
              </a:spcAft>
              <a:defRPr/>
            </a:pPr>
            <a:fld id="{0A97DD9A-1EE5-49E6-8EAB-07033CABF0B5}" type="slidenum">
              <a:rPr lang="en-US" sz="1800" b="1">
                <a:solidFill>
                  <a:srgbClr val="1C3F95"/>
                </a:solidFill>
                <a:latin typeface="Arial"/>
                <a:cs typeface="Arial" pitchFamily="34" charset="0"/>
              </a:rPr>
              <a:pPr defTabSz="914400" fontAlgn="base">
                <a:spcBef>
                  <a:spcPct val="0"/>
                </a:spcBef>
                <a:spcAft>
                  <a:spcPct val="0"/>
                </a:spcAft>
                <a:defRPr/>
              </a:pPr>
              <a:t>‹#›</a:t>
            </a:fld>
            <a:endParaRPr lang="en-US" sz="1800" dirty="0">
              <a:solidFill>
                <a:prstClr val="black"/>
              </a:solidFill>
              <a:latin typeface="Arial"/>
              <a:cs typeface="Arial" pitchFamily="34" charset="0"/>
            </a:endParaRPr>
          </a:p>
        </p:txBody>
      </p:sp>
    </p:spTree>
    <p:extLst>
      <p:ext uri="{BB962C8B-B14F-4D97-AF65-F5344CB8AC3E}">
        <p14:creationId xmlns:p14="http://schemas.microsoft.com/office/powerpoint/2010/main" val="11300461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2819400" y="6581001"/>
            <a:ext cx="4572000" cy="276999"/>
          </a:xfrm>
          <a:prstGeom prst="rect">
            <a:avLst/>
          </a:prstGeom>
        </p:spPr>
        <p:txBody>
          <a:bodyPr>
            <a:spAutoFit/>
          </a:bodyPr>
          <a:lstStyle/>
          <a:p>
            <a:pPr defTabSz="914400"/>
            <a:r>
              <a:rPr lang="en-US" sz="1200" b="0" dirty="0">
                <a:solidFill>
                  <a:srgbClr val="1C3F95"/>
                </a:solidFill>
                <a:latin typeface="Arial"/>
              </a:rPr>
              <a:t>CHARACTER COUNTS! 5.0 © Josephson Institute </a:t>
            </a:r>
            <a:r>
              <a:rPr lang="en-US" sz="1200" b="0" dirty="0" smtClean="0">
                <a:solidFill>
                  <a:srgbClr val="1C3F95"/>
                </a:solidFill>
                <a:latin typeface="Arial"/>
              </a:rPr>
              <a:t>2016</a:t>
            </a:r>
            <a:endParaRPr lang="en-US" sz="1200" b="0" dirty="0">
              <a:solidFill>
                <a:srgbClr val="1C3F95"/>
              </a:solidFill>
              <a:latin typeface="Arial"/>
            </a:endParaRPr>
          </a:p>
        </p:txBody>
      </p:sp>
      <p:sp>
        <p:nvSpPr>
          <p:cNvPr id="4" name="Rectangle 3"/>
          <p:cNvSpPr/>
          <p:nvPr userDrawn="1"/>
        </p:nvSpPr>
        <p:spPr>
          <a:xfrm>
            <a:off x="7848600" y="6396335"/>
            <a:ext cx="466794" cy="369332"/>
          </a:xfrm>
          <a:prstGeom prst="rect">
            <a:avLst/>
          </a:prstGeom>
        </p:spPr>
        <p:txBody>
          <a:bodyPr wrap="none">
            <a:spAutoFit/>
          </a:bodyPr>
          <a:lstStyle/>
          <a:p>
            <a:pPr defTabSz="914400" fontAlgn="base">
              <a:spcBef>
                <a:spcPct val="0"/>
              </a:spcBef>
              <a:spcAft>
                <a:spcPct val="0"/>
              </a:spcAft>
              <a:defRPr/>
            </a:pPr>
            <a:fld id="{0A97DD9A-1EE5-49E6-8EAB-07033CABF0B5}" type="slidenum">
              <a:rPr lang="en-US" sz="1800" b="1">
                <a:solidFill>
                  <a:srgbClr val="1C3F95"/>
                </a:solidFill>
                <a:latin typeface="Arial"/>
                <a:cs typeface="Arial" pitchFamily="34" charset="0"/>
              </a:rPr>
              <a:pPr defTabSz="914400" fontAlgn="base">
                <a:spcBef>
                  <a:spcPct val="0"/>
                </a:spcBef>
                <a:spcAft>
                  <a:spcPct val="0"/>
                </a:spcAft>
                <a:defRPr/>
              </a:pPr>
              <a:t>‹#›</a:t>
            </a:fld>
            <a:endParaRPr lang="en-US" sz="1800" dirty="0">
              <a:solidFill>
                <a:prstClr val="black"/>
              </a:solidFill>
              <a:latin typeface="Arial"/>
              <a:cs typeface="Arial" pitchFamily="34" charset="0"/>
            </a:endParaRPr>
          </a:p>
        </p:txBody>
      </p:sp>
    </p:spTree>
    <p:extLst>
      <p:ext uri="{BB962C8B-B14F-4D97-AF65-F5344CB8AC3E}">
        <p14:creationId xmlns:p14="http://schemas.microsoft.com/office/powerpoint/2010/main" val="2511656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391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600200"/>
            <a:ext cx="3619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600200"/>
            <a:ext cx="3619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2743200" y="6492875"/>
            <a:ext cx="4343400" cy="365125"/>
          </a:xfrm>
          <a:prstGeom prst="rect">
            <a:avLst/>
          </a:prstGeom>
        </p:spPr>
        <p:txBody>
          <a:bodyPr vert="horz" lIns="91440" tIns="45720" rIns="91440" bIns="45720" rtlCol="0" anchor="ctr"/>
          <a:lstStyle>
            <a:lvl1pPr algn="l">
              <a:defRPr sz="1200" b="1">
                <a:solidFill>
                  <a:schemeClr val="tx2"/>
                </a:solidFill>
                <a:latin typeface="Arial" pitchFamily="34" charset="0"/>
                <a:cs typeface="Arial" pitchFamily="34" charset="0"/>
              </a:defRPr>
            </a:lvl1pPr>
          </a:lstStyle>
          <a:p>
            <a:pPr fontAlgn="base">
              <a:spcBef>
                <a:spcPct val="0"/>
              </a:spcBef>
              <a:spcAft>
                <a:spcPct val="0"/>
              </a:spcAft>
              <a:defRPr/>
            </a:pPr>
            <a:r>
              <a:rPr lang="en-US" dirty="0" smtClean="0">
                <a:solidFill>
                  <a:srgbClr val="1C3F95"/>
                </a:solidFill>
              </a:rPr>
              <a:t>CHARACTER COUNTS! 5.0   </a:t>
            </a:r>
            <a:r>
              <a:rPr lang="en-US" b="0" dirty="0" smtClean="0">
                <a:solidFill>
                  <a:srgbClr val="1C3F95"/>
                </a:solidFill>
              </a:rPr>
              <a:t>© </a:t>
            </a:r>
            <a:r>
              <a:rPr lang="en-US" sz="1100" b="0" dirty="0" smtClean="0">
                <a:solidFill>
                  <a:srgbClr val="1C3F95"/>
                </a:solidFill>
              </a:rPr>
              <a:t>Josephson Institute 2015</a:t>
            </a:r>
            <a:endParaRPr lang="en-US" b="0" dirty="0">
              <a:solidFill>
                <a:srgbClr val="1C3F95"/>
              </a:solidFill>
            </a:endParaRPr>
          </a:p>
        </p:txBody>
      </p:sp>
    </p:spTree>
    <p:extLst>
      <p:ext uri="{BB962C8B-B14F-4D97-AF65-F5344CB8AC3E}">
        <p14:creationId xmlns:p14="http://schemas.microsoft.com/office/powerpoint/2010/main" val="194530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743200" y="6492875"/>
            <a:ext cx="4343400" cy="365125"/>
          </a:xfrm>
          <a:prstGeom prst="rect">
            <a:avLst/>
          </a:prstGeom>
        </p:spPr>
        <p:txBody>
          <a:bodyPr vert="horz" lIns="91440" tIns="45720" rIns="91440" bIns="45720" rtlCol="0" anchor="ctr"/>
          <a:lstStyle>
            <a:lvl1pPr algn="l">
              <a:defRPr sz="1200" b="1">
                <a:solidFill>
                  <a:schemeClr val="tx2"/>
                </a:solidFill>
                <a:latin typeface="Arial" pitchFamily="34" charset="0"/>
                <a:cs typeface="Arial" pitchFamily="34" charset="0"/>
              </a:defRPr>
            </a:lvl1pPr>
          </a:lstStyle>
          <a:p>
            <a:pPr defTabSz="914400" fontAlgn="base">
              <a:spcBef>
                <a:spcPct val="0"/>
              </a:spcBef>
              <a:spcAft>
                <a:spcPct val="0"/>
              </a:spcAft>
              <a:defRPr/>
            </a:pPr>
            <a:r>
              <a:rPr lang="en-US" dirty="0" smtClean="0">
                <a:solidFill>
                  <a:srgbClr val="1C3F95"/>
                </a:solidFill>
              </a:rPr>
              <a:t>CHARACTER COUNTS! 5.0   </a:t>
            </a:r>
            <a:r>
              <a:rPr lang="en-US" b="0" dirty="0" smtClean="0">
                <a:solidFill>
                  <a:srgbClr val="1C3F95"/>
                </a:solidFill>
              </a:rPr>
              <a:t>© </a:t>
            </a:r>
            <a:r>
              <a:rPr lang="en-US" sz="1100" b="0" dirty="0" smtClean="0">
                <a:solidFill>
                  <a:srgbClr val="1C3F95"/>
                </a:solidFill>
              </a:rPr>
              <a:t>Josephson Institute 2016</a:t>
            </a:r>
            <a:endParaRPr lang="en-US" b="0" dirty="0">
              <a:solidFill>
                <a:srgbClr val="1C3F95"/>
              </a:solidFill>
            </a:endParaRPr>
          </a:p>
        </p:txBody>
      </p:sp>
      <p:sp>
        <p:nvSpPr>
          <p:cNvPr id="6" name="Slide Number Placeholder 5"/>
          <p:cNvSpPr>
            <a:spLocks noGrp="1"/>
          </p:cNvSpPr>
          <p:nvPr>
            <p:ph type="sldNum" sz="quarter" idx="4"/>
          </p:nvPr>
        </p:nvSpPr>
        <p:spPr>
          <a:xfrm>
            <a:off x="7315200" y="6492875"/>
            <a:ext cx="914400" cy="365125"/>
          </a:xfrm>
          <a:prstGeom prst="rect">
            <a:avLst/>
          </a:prstGeom>
        </p:spPr>
        <p:txBody>
          <a:bodyPr vert="horz" lIns="91440" tIns="45720" rIns="91440" bIns="45720" rtlCol="0" anchor="ctr"/>
          <a:lstStyle>
            <a:lvl1pPr algn="r">
              <a:defRPr sz="1800" b="1">
                <a:solidFill>
                  <a:schemeClr val="tx2"/>
                </a:solidFill>
                <a:latin typeface="Arial" pitchFamily="34" charset="0"/>
                <a:cs typeface="Arial" pitchFamily="34" charset="0"/>
              </a:defRPr>
            </a:lvl1pPr>
          </a:lstStyle>
          <a:p>
            <a:pPr defTabSz="914400" fontAlgn="base">
              <a:spcBef>
                <a:spcPct val="0"/>
              </a:spcBef>
              <a:spcAft>
                <a:spcPct val="0"/>
              </a:spcAft>
              <a:defRPr/>
            </a:pPr>
            <a:fld id="{53994BE6-8F36-46F2-96DF-9443C49905FE}" type="slidenum">
              <a:rPr lang="en-US" smtClean="0">
                <a:solidFill>
                  <a:srgbClr val="1C3F95"/>
                </a:solidFill>
              </a:rPr>
              <a:pPr defTabSz="914400" fontAlgn="base">
                <a:spcBef>
                  <a:spcPct val="0"/>
                </a:spcBef>
                <a:spcAft>
                  <a:spcPct val="0"/>
                </a:spcAft>
                <a:defRPr/>
              </a:pPr>
              <a:t>‹#›</a:t>
            </a:fld>
            <a:endParaRPr lang="en-US" dirty="0">
              <a:solidFill>
                <a:srgbClr val="1C3F95"/>
              </a:solidFill>
            </a:endParaRPr>
          </a:p>
        </p:txBody>
      </p:sp>
    </p:spTree>
    <p:extLst>
      <p:ext uri="{BB962C8B-B14F-4D97-AF65-F5344CB8AC3E}">
        <p14:creationId xmlns:p14="http://schemas.microsoft.com/office/powerpoint/2010/main" val="2703459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rgbClr val="1C3F95"/>
          </a:solidFill>
          <a:latin typeface="+mn-lt"/>
          <a:ea typeface="+mj-ea"/>
          <a:cs typeface="BlairMdITC TT-Medium"/>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kern="1200">
          <a:solidFill>
            <a:srgbClr val="1C3F95"/>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b="1" kern="1200">
          <a:solidFill>
            <a:srgbClr val="1C3F95"/>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rgbClr val="1C3F95"/>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1C3F95"/>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1C3F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102.xml.rels><?xml version="1.0" encoding="UTF-8" standalone="yes"?>
<Relationships xmlns="http://schemas.openxmlformats.org/package/2006/relationships"><Relationship Id="rId8" Type="http://schemas.microsoft.com/office/2007/relationships/diagramDrawing" Target="../diagrams/drawing89.xml"/><Relationship Id="rId3" Type="http://schemas.openxmlformats.org/officeDocument/2006/relationships/image" Target="../media/image29.jpeg"/><Relationship Id="rId7" Type="http://schemas.openxmlformats.org/officeDocument/2006/relationships/diagramColors" Target="../diagrams/colors89.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diagramQuickStyle" Target="../diagrams/quickStyle89.xml"/><Relationship Id="rId5" Type="http://schemas.openxmlformats.org/officeDocument/2006/relationships/diagramLayout" Target="../diagrams/layout89.xml"/><Relationship Id="rId4" Type="http://schemas.openxmlformats.org/officeDocument/2006/relationships/diagramData" Target="../diagrams/data89.xml"/></Relationships>
</file>

<file path=ppt/slides/_rels/slide103.xml.rels><?xml version="1.0" encoding="UTF-8" standalone="yes"?>
<Relationships xmlns="http://schemas.openxmlformats.org/package/2006/relationships"><Relationship Id="rId8" Type="http://schemas.openxmlformats.org/officeDocument/2006/relationships/diagramData" Target="../diagrams/data91.xml"/><Relationship Id="rId3" Type="http://schemas.openxmlformats.org/officeDocument/2006/relationships/diagramData" Target="../diagrams/data90.xml"/><Relationship Id="rId7" Type="http://schemas.microsoft.com/office/2007/relationships/diagramDrawing" Target="../diagrams/drawing90.xml"/><Relationship Id="rId12" Type="http://schemas.microsoft.com/office/2007/relationships/diagramDrawing" Target="../diagrams/drawing91.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diagramColors" Target="../diagrams/colors90.xml"/><Relationship Id="rId11" Type="http://schemas.openxmlformats.org/officeDocument/2006/relationships/diagramColors" Target="../diagrams/colors91.xml"/><Relationship Id="rId5" Type="http://schemas.openxmlformats.org/officeDocument/2006/relationships/diagramQuickStyle" Target="../diagrams/quickStyle90.xml"/><Relationship Id="rId10" Type="http://schemas.openxmlformats.org/officeDocument/2006/relationships/diagramQuickStyle" Target="../diagrams/quickStyle91.xml"/><Relationship Id="rId4" Type="http://schemas.openxmlformats.org/officeDocument/2006/relationships/diagramLayout" Target="../diagrams/layout90.xml"/><Relationship Id="rId9" Type="http://schemas.openxmlformats.org/officeDocument/2006/relationships/diagramLayout" Target="../diagrams/layout91.xml"/></Relationships>
</file>

<file path=ppt/slides/_rels/slide104.xml.rels><?xml version="1.0" encoding="UTF-8" standalone="yes"?>
<Relationships xmlns="http://schemas.openxmlformats.org/package/2006/relationships"><Relationship Id="rId8" Type="http://schemas.openxmlformats.org/officeDocument/2006/relationships/diagramData" Target="../diagrams/data93.xml"/><Relationship Id="rId3" Type="http://schemas.openxmlformats.org/officeDocument/2006/relationships/diagramData" Target="../diagrams/data92.xml"/><Relationship Id="rId7" Type="http://schemas.microsoft.com/office/2007/relationships/diagramDrawing" Target="../diagrams/drawing92.xml"/><Relationship Id="rId12" Type="http://schemas.microsoft.com/office/2007/relationships/diagramDrawing" Target="../diagrams/drawing93.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diagramColors" Target="../diagrams/colors92.xml"/><Relationship Id="rId11" Type="http://schemas.openxmlformats.org/officeDocument/2006/relationships/diagramColors" Target="../diagrams/colors93.xml"/><Relationship Id="rId5" Type="http://schemas.openxmlformats.org/officeDocument/2006/relationships/diagramQuickStyle" Target="../diagrams/quickStyle92.xml"/><Relationship Id="rId10" Type="http://schemas.openxmlformats.org/officeDocument/2006/relationships/diagramQuickStyle" Target="../diagrams/quickStyle93.xml"/><Relationship Id="rId4" Type="http://schemas.openxmlformats.org/officeDocument/2006/relationships/diagramLayout" Target="../diagrams/layout92.xml"/><Relationship Id="rId9" Type="http://schemas.openxmlformats.org/officeDocument/2006/relationships/diagramLayout" Target="../diagrams/layout93.xml"/></Relationships>
</file>

<file path=ppt/slides/_rels/slide105.xml.rels><?xml version="1.0" encoding="UTF-8" standalone="yes"?>
<Relationships xmlns="http://schemas.openxmlformats.org/package/2006/relationships"><Relationship Id="rId8" Type="http://schemas.openxmlformats.org/officeDocument/2006/relationships/diagramData" Target="../diagrams/data95.xml"/><Relationship Id="rId3" Type="http://schemas.openxmlformats.org/officeDocument/2006/relationships/diagramData" Target="../diagrams/data94.xml"/><Relationship Id="rId7" Type="http://schemas.microsoft.com/office/2007/relationships/diagramDrawing" Target="../diagrams/drawing94.xml"/><Relationship Id="rId12" Type="http://schemas.microsoft.com/office/2007/relationships/diagramDrawing" Target="../diagrams/drawing95.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diagramColors" Target="../diagrams/colors94.xml"/><Relationship Id="rId11" Type="http://schemas.openxmlformats.org/officeDocument/2006/relationships/diagramColors" Target="../diagrams/colors95.xml"/><Relationship Id="rId5" Type="http://schemas.openxmlformats.org/officeDocument/2006/relationships/diagramQuickStyle" Target="../diagrams/quickStyle94.xml"/><Relationship Id="rId10" Type="http://schemas.openxmlformats.org/officeDocument/2006/relationships/diagramQuickStyle" Target="../diagrams/quickStyle95.xml"/><Relationship Id="rId4" Type="http://schemas.openxmlformats.org/officeDocument/2006/relationships/diagramLayout" Target="../diagrams/layout94.xml"/><Relationship Id="rId9" Type="http://schemas.openxmlformats.org/officeDocument/2006/relationships/diagramLayout" Target="../diagrams/layout95.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96.xml"/><Relationship Id="rId7" Type="http://schemas.microsoft.com/office/2007/relationships/diagramDrawing" Target="../diagrams/drawing96.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diagramColors" Target="../diagrams/colors96.xml"/><Relationship Id="rId5" Type="http://schemas.openxmlformats.org/officeDocument/2006/relationships/diagramQuickStyle" Target="../diagrams/quickStyle96.xml"/><Relationship Id="rId4" Type="http://schemas.openxmlformats.org/officeDocument/2006/relationships/diagramLayout" Target="../diagrams/layout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97.xml"/><Relationship Id="rId7" Type="http://schemas.microsoft.com/office/2007/relationships/diagramDrawing" Target="../diagrams/drawing97.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diagramColors" Target="../diagrams/colors97.xml"/><Relationship Id="rId5" Type="http://schemas.openxmlformats.org/officeDocument/2006/relationships/diagramQuickStyle" Target="../diagrams/quickStyle97.xml"/><Relationship Id="rId4" Type="http://schemas.openxmlformats.org/officeDocument/2006/relationships/diagramLayout" Target="../diagrams/layout97.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98.xml"/><Relationship Id="rId7" Type="http://schemas.microsoft.com/office/2007/relationships/diagramDrawing" Target="../diagrams/drawing98.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0.xml.rels><?xml version="1.0" encoding="UTF-8" standalone="yes"?>
<Relationships xmlns="http://schemas.openxmlformats.org/package/2006/relationships"><Relationship Id="rId8" Type="http://schemas.openxmlformats.org/officeDocument/2006/relationships/diagramData" Target="../diagrams/data100.xml"/><Relationship Id="rId3" Type="http://schemas.openxmlformats.org/officeDocument/2006/relationships/diagramData" Target="../diagrams/data99.xml"/><Relationship Id="rId7" Type="http://schemas.microsoft.com/office/2007/relationships/diagramDrawing" Target="../diagrams/drawing99.xml"/><Relationship Id="rId12" Type="http://schemas.microsoft.com/office/2007/relationships/diagramDrawing" Target="../diagrams/drawing100.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diagramColors" Target="../diagrams/colors99.xml"/><Relationship Id="rId11" Type="http://schemas.openxmlformats.org/officeDocument/2006/relationships/diagramColors" Target="../diagrams/colors100.xml"/><Relationship Id="rId5" Type="http://schemas.openxmlformats.org/officeDocument/2006/relationships/diagramQuickStyle" Target="../diagrams/quickStyle99.xml"/><Relationship Id="rId10" Type="http://schemas.openxmlformats.org/officeDocument/2006/relationships/diagramQuickStyle" Target="../diagrams/quickStyle100.xml"/><Relationship Id="rId4" Type="http://schemas.openxmlformats.org/officeDocument/2006/relationships/diagramLayout" Target="../diagrams/layout99.xml"/><Relationship Id="rId9" Type="http://schemas.openxmlformats.org/officeDocument/2006/relationships/diagramLayout" Target="../diagrams/layout100.xml"/></Relationships>
</file>

<file path=ppt/slides/_rels/slide111.xml.rels><?xml version="1.0" encoding="UTF-8" standalone="yes"?>
<Relationships xmlns="http://schemas.openxmlformats.org/package/2006/relationships"><Relationship Id="rId8" Type="http://schemas.openxmlformats.org/officeDocument/2006/relationships/diagramData" Target="../diagrams/data102.xml"/><Relationship Id="rId13" Type="http://schemas.openxmlformats.org/officeDocument/2006/relationships/diagramData" Target="../diagrams/data103.xml"/><Relationship Id="rId18" Type="http://schemas.openxmlformats.org/officeDocument/2006/relationships/image" Target="../media/image30.jpg"/><Relationship Id="rId3" Type="http://schemas.openxmlformats.org/officeDocument/2006/relationships/diagramData" Target="../diagrams/data101.xml"/><Relationship Id="rId7" Type="http://schemas.microsoft.com/office/2007/relationships/diagramDrawing" Target="../diagrams/drawing101.xml"/><Relationship Id="rId12" Type="http://schemas.microsoft.com/office/2007/relationships/diagramDrawing" Target="../diagrams/drawing102.xml"/><Relationship Id="rId17" Type="http://schemas.microsoft.com/office/2007/relationships/diagramDrawing" Target="../diagrams/drawing103.xml"/><Relationship Id="rId2" Type="http://schemas.openxmlformats.org/officeDocument/2006/relationships/notesSlide" Target="../notesSlides/notesSlide76.xml"/><Relationship Id="rId16" Type="http://schemas.openxmlformats.org/officeDocument/2006/relationships/diagramColors" Target="../diagrams/colors103.xml"/><Relationship Id="rId1" Type="http://schemas.openxmlformats.org/officeDocument/2006/relationships/slideLayout" Target="../slideLayouts/slideLayout1.xml"/><Relationship Id="rId6" Type="http://schemas.openxmlformats.org/officeDocument/2006/relationships/diagramColors" Target="../diagrams/colors101.xml"/><Relationship Id="rId11" Type="http://schemas.openxmlformats.org/officeDocument/2006/relationships/diagramColors" Target="../diagrams/colors102.xml"/><Relationship Id="rId5" Type="http://schemas.openxmlformats.org/officeDocument/2006/relationships/diagramQuickStyle" Target="../diagrams/quickStyle101.xml"/><Relationship Id="rId15" Type="http://schemas.openxmlformats.org/officeDocument/2006/relationships/diagramQuickStyle" Target="../diagrams/quickStyle103.xml"/><Relationship Id="rId10" Type="http://schemas.openxmlformats.org/officeDocument/2006/relationships/diagramQuickStyle" Target="../diagrams/quickStyle102.xml"/><Relationship Id="rId4" Type="http://schemas.openxmlformats.org/officeDocument/2006/relationships/diagramLayout" Target="../diagrams/layout101.xml"/><Relationship Id="rId9" Type="http://schemas.openxmlformats.org/officeDocument/2006/relationships/diagramLayout" Target="../diagrams/layout102.xml"/><Relationship Id="rId14" Type="http://schemas.openxmlformats.org/officeDocument/2006/relationships/diagramLayout" Target="../diagrams/layout103.xml"/></Relationships>
</file>

<file path=ppt/slides/_rels/slide112.xml.rels><?xml version="1.0" encoding="UTF-8" standalone="yes"?>
<Relationships xmlns="http://schemas.openxmlformats.org/package/2006/relationships"><Relationship Id="rId8" Type="http://schemas.openxmlformats.org/officeDocument/2006/relationships/diagramLayout" Target="../diagrams/layout104.xml"/><Relationship Id="rId3" Type="http://schemas.openxmlformats.org/officeDocument/2006/relationships/image" Target="../media/image32.jpeg"/><Relationship Id="rId7" Type="http://schemas.openxmlformats.org/officeDocument/2006/relationships/diagramData" Target="../diagrams/data104.xml"/><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11" Type="http://schemas.microsoft.com/office/2007/relationships/diagramDrawing" Target="../diagrams/drawing104.xml"/><Relationship Id="rId5" Type="http://schemas.openxmlformats.org/officeDocument/2006/relationships/image" Target="../media/image34.gif"/><Relationship Id="rId10" Type="http://schemas.openxmlformats.org/officeDocument/2006/relationships/diagramColors" Target="../diagrams/colors104.xml"/><Relationship Id="rId4" Type="http://schemas.openxmlformats.org/officeDocument/2006/relationships/image" Target="../media/image33.png"/><Relationship Id="rId9" Type="http://schemas.openxmlformats.org/officeDocument/2006/relationships/diagramQuickStyle" Target="../diagrams/quickStyle10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8" Type="http://schemas.openxmlformats.org/officeDocument/2006/relationships/diagramColors" Target="../diagrams/colors105.xml"/><Relationship Id="rId3" Type="http://schemas.openxmlformats.org/officeDocument/2006/relationships/image" Target="../media/image36.jpeg"/><Relationship Id="rId7" Type="http://schemas.openxmlformats.org/officeDocument/2006/relationships/diagramQuickStyle" Target="../diagrams/quickStyle105.xml"/><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diagramLayout" Target="../diagrams/layout105.xml"/><Relationship Id="rId5" Type="http://schemas.openxmlformats.org/officeDocument/2006/relationships/diagramData" Target="../diagrams/data105.xml"/><Relationship Id="rId4" Type="http://schemas.microsoft.com/office/2007/relationships/hdphoto" Target="../media/hdphoto6.wdp"/><Relationship Id="rId9" Type="http://schemas.microsoft.com/office/2007/relationships/diagramDrawing" Target="../diagrams/drawing10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8" Type="http://schemas.microsoft.com/office/2007/relationships/diagramDrawing" Target="../diagrams/drawing106.xml"/><Relationship Id="rId3" Type="http://schemas.openxmlformats.org/officeDocument/2006/relationships/image" Target="../media/image37.png"/><Relationship Id="rId7" Type="http://schemas.openxmlformats.org/officeDocument/2006/relationships/diagramColors" Target="../diagrams/colors106.xml"/><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diagramQuickStyle" Target="../diagrams/quickStyle106.xml"/><Relationship Id="rId5" Type="http://schemas.openxmlformats.org/officeDocument/2006/relationships/diagramLayout" Target="../diagrams/layout106.xml"/><Relationship Id="rId4" Type="http://schemas.openxmlformats.org/officeDocument/2006/relationships/diagramData" Target="../diagrams/data10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07.xml"/><Relationship Id="rId7" Type="http://schemas.microsoft.com/office/2007/relationships/diagramDrawing" Target="../diagrams/drawing107.xml"/><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_rels/slide119.xml.rels><?xml version="1.0" encoding="UTF-8" standalone="yes"?>
<Relationships xmlns="http://schemas.openxmlformats.org/package/2006/relationships"><Relationship Id="rId8" Type="http://schemas.microsoft.com/office/2007/relationships/diagramDrawing" Target="../diagrams/drawing108.xml"/><Relationship Id="rId3" Type="http://schemas.openxmlformats.org/officeDocument/2006/relationships/image" Target="../media/image39.png"/><Relationship Id="rId7" Type="http://schemas.openxmlformats.org/officeDocument/2006/relationships/diagramColors" Target="../diagrams/colors108.xml"/><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diagramQuickStyle" Target="../diagrams/quickStyle108.xml"/><Relationship Id="rId5" Type="http://schemas.openxmlformats.org/officeDocument/2006/relationships/diagramLayout" Target="../diagrams/layout108.xml"/><Relationship Id="rId4" Type="http://schemas.openxmlformats.org/officeDocument/2006/relationships/diagramData" Target="../diagrams/data10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image" Target="../media/image15.png"/><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12" Type="http://schemas.openxmlformats.org/officeDocument/2006/relationships/image" Target="../media/image15.png"/><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7.xml"/><Relationship Id="rId13" Type="http://schemas.openxmlformats.org/officeDocument/2006/relationships/image" Target="../media/image15.png"/><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5.png"/><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4.wdp"/></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image" Target="../media/image15.png"/><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4.xml"/><Relationship Id="rId7" Type="http://schemas.openxmlformats.org/officeDocument/2006/relationships/image" Target="../media/image14.png"/><Relationship Id="rId2" Type="http://schemas.openxmlformats.org/officeDocument/2006/relationships/diagramData" Target="../diagrams/data44.xml"/><Relationship Id="rId1" Type="http://schemas.openxmlformats.org/officeDocument/2006/relationships/slideLayout" Target="../slideLayouts/slideLayout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49.xml"/><Relationship Id="rId13" Type="http://schemas.openxmlformats.org/officeDocument/2006/relationships/image" Target="../media/image15.png"/><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15.png"/><Relationship Id="rId2" Type="http://schemas.openxmlformats.org/officeDocument/2006/relationships/diagramData" Target="../diagrams/data50.xml"/><Relationship Id="rId1" Type="http://schemas.openxmlformats.org/officeDocument/2006/relationships/slideLayout" Target="../slideLayouts/slideLayout1.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5.wdp"/></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1.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image" Target="../media/image15.png"/><Relationship Id="rId3" Type="http://schemas.openxmlformats.org/officeDocument/2006/relationships/diagramData" Target="../diagrams/data55.xml"/><Relationship Id="rId7" Type="http://schemas.microsoft.com/office/2007/relationships/diagramDrawing" Target="../diagrams/drawing55.xml"/><Relationship Id="rId12" Type="http://schemas.microsoft.com/office/2007/relationships/diagramDrawing" Target="../diagrams/drawing56.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55.xml"/><Relationship Id="rId11" Type="http://schemas.openxmlformats.org/officeDocument/2006/relationships/diagramColors" Target="../diagrams/colors56.xml"/><Relationship Id="rId5" Type="http://schemas.openxmlformats.org/officeDocument/2006/relationships/diagramQuickStyle" Target="../diagrams/quickStyle55.xml"/><Relationship Id="rId10" Type="http://schemas.openxmlformats.org/officeDocument/2006/relationships/diagramQuickStyle" Target="../diagrams/quickStyle56.xml"/><Relationship Id="rId4" Type="http://schemas.openxmlformats.org/officeDocument/2006/relationships/diagramLayout" Target="../diagrams/layout55.xml"/><Relationship Id="rId9" Type="http://schemas.openxmlformats.org/officeDocument/2006/relationships/diagramLayout" Target="../diagrams/layout5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12" Type="http://schemas.openxmlformats.org/officeDocument/2006/relationships/image" Target="../media/image15.png"/><Relationship Id="rId2" Type="http://schemas.openxmlformats.org/officeDocument/2006/relationships/diagramData" Target="../diagrams/data57.xml"/><Relationship Id="rId1" Type="http://schemas.openxmlformats.org/officeDocument/2006/relationships/slideLayout" Target="../slideLayouts/slideLayout1.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0.xml"/><Relationship Id="rId7" Type="http://schemas.openxmlformats.org/officeDocument/2006/relationships/image" Target="../media/image23.png"/><Relationship Id="rId2" Type="http://schemas.openxmlformats.org/officeDocument/2006/relationships/diagramData" Target="../diagrams/data60.xml"/><Relationship Id="rId1" Type="http://schemas.openxmlformats.org/officeDocument/2006/relationships/slideLayout" Target="../slideLayouts/slideLayout1.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image" Target="../media/image24.png"/><Relationship Id="rId2" Type="http://schemas.openxmlformats.org/officeDocument/2006/relationships/diagramData" Target="../diagrams/data61.xml"/><Relationship Id="rId1" Type="http://schemas.openxmlformats.org/officeDocument/2006/relationships/slideLayout" Target="../slideLayouts/slideLayout1.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7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1.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82.xml.rels><?xml version="1.0" encoding="UTF-8" standalone="yes"?>
<Relationships xmlns="http://schemas.openxmlformats.org/package/2006/relationships"><Relationship Id="rId8" Type="http://schemas.openxmlformats.org/officeDocument/2006/relationships/diagramData" Target="../diagrams/data65.xml"/><Relationship Id="rId13" Type="http://schemas.openxmlformats.org/officeDocument/2006/relationships/image" Target="../media/image15.png"/><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0" Type="http://schemas.openxmlformats.org/officeDocument/2006/relationships/diagramQuickStyle" Target="../diagrams/quickStyle65.xml"/><Relationship Id="rId4" Type="http://schemas.openxmlformats.org/officeDocument/2006/relationships/diagramLayout" Target="../diagrams/layout64.xml"/><Relationship Id="rId9" Type="http://schemas.openxmlformats.org/officeDocument/2006/relationships/diagramLayout" Target="../diagrams/layout65.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66.xml"/><Relationship Id="rId7" Type="http://schemas.openxmlformats.org/officeDocument/2006/relationships/image" Target="../media/image15.png"/><Relationship Id="rId2" Type="http://schemas.openxmlformats.org/officeDocument/2006/relationships/diagramData" Target="../diagrams/data66.xml"/><Relationship Id="rId1" Type="http://schemas.openxmlformats.org/officeDocument/2006/relationships/slideLayout" Target="../slideLayouts/slideLayout1.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1.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diagramLayout" Target="../diagrams/layout71.xml"/><Relationship Id="rId13" Type="http://schemas.openxmlformats.org/officeDocument/2006/relationships/diagramLayout" Target="../diagrams/layout72.xml"/><Relationship Id="rId3" Type="http://schemas.openxmlformats.org/officeDocument/2006/relationships/diagramLayout" Target="../diagrams/layout70.xml"/><Relationship Id="rId7" Type="http://schemas.openxmlformats.org/officeDocument/2006/relationships/diagramData" Target="../diagrams/data71.xml"/><Relationship Id="rId12" Type="http://schemas.openxmlformats.org/officeDocument/2006/relationships/diagramData" Target="../diagrams/data72.xml"/><Relationship Id="rId2" Type="http://schemas.openxmlformats.org/officeDocument/2006/relationships/diagramData" Target="../diagrams/data70.xml"/><Relationship Id="rId16" Type="http://schemas.microsoft.com/office/2007/relationships/diagramDrawing" Target="../diagrams/drawing72.xml"/><Relationship Id="rId1" Type="http://schemas.openxmlformats.org/officeDocument/2006/relationships/slideLayout" Target="../slideLayouts/slideLayout1.xml"/><Relationship Id="rId6" Type="http://schemas.microsoft.com/office/2007/relationships/diagramDrawing" Target="../diagrams/drawing70.xml"/><Relationship Id="rId11" Type="http://schemas.microsoft.com/office/2007/relationships/diagramDrawing" Target="../diagrams/drawing71.xml"/><Relationship Id="rId5" Type="http://schemas.openxmlformats.org/officeDocument/2006/relationships/diagramColors" Target="../diagrams/colors70.xml"/><Relationship Id="rId15" Type="http://schemas.openxmlformats.org/officeDocument/2006/relationships/diagramColors" Target="../diagrams/colors72.xml"/><Relationship Id="rId10" Type="http://schemas.openxmlformats.org/officeDocument/2006/relationships/diagramColors" Target="../diagrams/colors71.xml"/><Relationship Id="rId4" Type="http://schemas.openxmlformats.org/officeDocument/2006/relationships/diagramQuickStyle" Target="../diagrams/quickStyle70.xml"/><Relationship Id="rId9" Type="http://schemas.openxmlformats.org/officeDocument/2006/relationships/diagramQuickStyle" Target="../diagrams/quickStyle71.xml"/><Relationship Id="rId14" Type="http://schemas.openxmlformats.org/officeDocument/2006/relationships/diagramQuickStyle" Target="../diagrams/quickStyle7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1.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8" Type="http://schemas.openxmlformats.org/officeDocument/2006/relationships/diagramData" Target="../diagrams/data75.xml"/><Relationship Id="rId3" Type="http://schemas.openxmlformats.org/officeDocument/2006/relationships/diagramData" Target="../diagrams/data74.xml"/><Relationship Id="rId7" Type="http://schemas.microsoft.com/office/2007/relationships/diagramDrawing" Target="../diagrams/drawing74.xml"/><Relationship Id="rId12" Type="http://schemas.microsoft.com/office/2007/relationships/diagramDrawing" Target="../diagrams/drawing75.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diagramColors" Target="../diagrams/colors74.xml"/><Relationship Id="rId11" Type="http://schemas.openxmlformats.org/officeDocument/2006/relationships/diagramColors" Target="../diagrams/colors75.xml"/><Relationship Id="rId5" Type="http://schemas.openxmlformats.org/officeDocument/2006/relationships/diagramQuickStyle" Target="../diagrams/quickStyle74.xml"/><Relationship Id="rId10" Type="http://schemas.openxmlformats.org/officeDocument/2006/relationships/diagramQuickStyle" Target="../diagrams/quickStyle75.xml"/><Relationship Id="rId4" Type="http://schemas.openxmlformats.org/officeDocument/2006/relationships/diagramLayout" Target="../diagrams/layout74.xml"/><Relationship Id="rId9" Type="http://schemas.openxmlformats.org/officeDocument/2006/relationships/diagramLayout" Target="../diagrams/layout75.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94.xml.rels><?xml version="1.0" encoding="UTF-8" standalone="yes"?>
<Relationships xmlns="http://schemas.openxmlformats.org/package/2006/relationships"><Relationship Id="rId8" Type="http://schemas.openxmlformats.org/officeDocument/2006/relationships/diagramData" Target="../diagrams/data78.xml"/><Relationship Id="rId3" Type="http://schemas.openxmlformats.org/officeDocument/2006/relationships/diagramData" Target="../diagrams/data77.xml"/><Relationship Id="rId7" Type="http://schemas.microsoft.com/office/2007/relationships/diagramDrawing" Target="../diagrams/drawing77.xml"/><Relationship Id="rId12" Type="http://schemas.microsoft.com/office/2007/relationships/diagramDrawing" Target="../diagrams/drawing78.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diagramColors" Target="../diagrams/colors77.xml"/><Relationship Id="rId11" Type="http://schemas.openxmlformats.org/officeDocument/2006/relationships/diagramColors" Target="../diagrams/colors78.xml"/><Relationship Id="rId5" Type="http://schemas.openxmlformats.org/officeDocument/2006/relationships/diagramQuickStyle" Target="../diagrams/quickStyle77.xml"/><Relationship Id="rId10" Type="http://schemas.openxmlformats.org/officeDocument/2006/relationships/diagramQuickStyle" Target="../diagrams/quickStyle78.xml"/><Relationship Id="rId4" Type="http://schemas.openxmlformats.org/officeDocument/2006/relationships/diagramLayout" Target="../diagrams/layout77.xml"/><Relationship Id="rId9" Type="http://schemas.openxmlformats.org/officeDocument/2006/relationships/diagramLayout" Target="../diagrams/layout78.xml"/></Relationships>
</file>

<file path=ppt/slides/_rels/slide95.xml.rels><?xml version="1.0" encoding="UTF-8" standalone="yes"?>
<Relationships xmlns="http://schemas.openxmlformats.org/package/2006/relationships"><Relationship Id="rId8" Type="http://schemas.openxmlformats.org/officeDocument/2006/relationships/diagramData" Target="../diagrams/data80.xml"/><Relationship Id="rId3" Type="http://schemas.openxmlformats.org/officeDocument/2006/relationships/diagramData" Target="../diagrams/data79.xml"/><Relationship Id="rId7" Type="http://schemas.microsoft.com/office/2007/relationships/diagramDrawing" Target="../diagrams/drawing79.xml"/><Relationship Id="rId12" Type="http://schemas.microsoft.com/office/2007/relationships/diagramDrawing" Target="../diagrams/drawing80.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diagramColors" Target="../diagrams/colors79.xml"/><Relationship Id="rId11" Type="http://schemas.openxmlformats.org/officeDocument/2006/relationships/diagramColors" Target="../diagrams/colors80.xml"/><Relationship Id="rId5" Type="http://schemas.openxmlformats.org/officeDocument/2006/relationships/diagramQuickStyle" Target="../diagrams/quickStyle79.xml"/><Relationship Id="rId10" Type="http://schemas.openxmlformats.org/officeDocument/2006/relationships/diagramQuickStyle" Target="../diagrams/quickStyle80.xml"/><Relationship Id="rId4" Type="http://schemas.openxmlformats.org/officeDocument/2006/relationships/diagramLayout" Target="../diagrams/layout79.xml"/><Relationship Id="rId9" Type="http://schemas.openxmlformats.org/officeDocument/2006/relationships/diagramLayout" Target="../diagrams/layout80.xml"/></Relationships>
</file>

<file path=ppt/slides/_rels/slide96.xml.rels><?xml version="1.0" encoding="UTF-8" standalone="yes"?>
<Relationships xmlns="http://schemas.openxmlformats.org/package/2006/relationships"><Relationship Id="rId8" Type="http://schemas.openxmlformats.org/officeDocument/2006/relationships/diagramData" Target="../diagrams/data82.xml"/><Relationship Id="rId3" Type="http://schemas.openxmlformats.org/officeDocument/2006/relationships/diagramData" Target="../diagrams/data81.xml"/><Relationship Id="rId7" Type="http://schemas.microsoft.com/office/2007/relationships/diagramDrawing" Target="../diagrams/drawing81.xml"/><Relationship Id="rId12" Type="http://schemas.microsoft.com/office/2007/relationships/diagramDrawing" Target="../diagrams/drawing82.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diagramColors" Target="../diagrams/colors81.xml"/><Relationship Id="rId11" Type="http://schemas.openxmlformats.org/officeDocument/2006/relationships/diagramColors" Target="../diagrams/colors82.xml"/><Relationship Id="rId5" Type="http://schemas.openxmlformats.org/officeDocument/2006/relationships/diagramQuickStyle" Target="../diagrams/quickStyle81.xml"/><Relationship Id="rId10" Type="http://schemas.openxmlformats.org/officeDocument/2006/relationships/diagramQuickStyle" Target="../diagrams/quickStyle82.xml"/><Relationship Id="rId4" Type="http://schemas.openxmlformats.org/officeDocument/2006/relationships/diagramLayout" Target="../diagrams/layout81.xml"/><Relationship Id="rId9" Type="http://schemas.openxmlformats.org/officeDocument/2006/relationships/diagramLayout" Target="../diagrams/layout82.xml"/></Relationships>
</file>

<file path=ppt/slides/_rels/slide97.xml.rels><?xml version="1.0" encoding="UTF-8" standalone="yes"?>
<Relationships xmlns="http://schemas.openxmlformats.org/package/2006/relationships"><Relationship Id="rId8" Type="http://schemas.openxmlformats.org/officeDocument/2006/relationships/diagramData" Target="../diagrams/data84.xml"/><Relationship Id="rId3" Type="http://schemas.openxmlformats.org/officeDocument/2006/relationships/diagramData" Target="../diagrams/data83.xml"/><Relationship Id="rId7" Type="http://schemas.microsoft.com/office/2007/relationships/diagramDrawing" Target="../diagrams/drawing83.xml"/><Relationship Id="rId12" Type="http://schemas.microsoft.com/office/2007/relationships/diagramDrawing" Target="../diagrams/drawing84.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diagramColors" Target="../diagrams/colors83.xml"/><Relationship Id="rId11" Type="http://schemas.openxmlformats.org/officeDocument/2006/relationships/diagramColors" Target="../diagrams/colors84.xml"/><Relationship Id="rId5" Type="http://schemas.openxmlformats.org/officeDocument/2006/relationships/diagramQuickStyle" Target="../diagrams/quickStyle83.xml"/><Relationship Id="rId10" Type="http://schemas.openxmlformats.org/officeDocument/2006/relationships/diagramQuickStyle" Target="../diagrams/quickStyle84.xml"/><Relationship Id="rId4" Type="http://schemas.openxmlformats.org/officeDocument/2006/relationships/diagramLayout" Target="../diagrams/layout83.xml"/><Relationship Id="rId9" Type="http://schemas.openxmlformats.org/officeDocument/2006/relationships/diagramLayout" Target="../diagrams/layout84.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50430280"/>
              </p:ext>
            </p:extLst>
          </p:nvPr>
        </p:nvGraphicFramePr>
        <p:xfrm>
          <a:off x="457200" y="304801"/>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K:\PRODUCTS\POSTERS\Poster-6PillarsIllustratedPoster\6IllustratedPost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7127" y="2709334"/>
            <a:ext cx="3886200" cy="37072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lowchart: Punched Tape 4"/>
          <p:cNvSpPr/>
          <p:nvPr/>
        </p:nvSpPr>
        <p:spPr>
          <a:xfrm>
            <a:off x="6934235" y="3124943"/>
            <a:ext cx="1604203" cy="1520866"/>
          </a:xfrm>
          <a:prstGeom prst="flowChartPunchedTape">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8" name="TextBox 7"/>
          <p:cNvSpPr txBox="1"/>
          <p:nvPr/>
        </p:nvSpPr>
        <p:spPr>
          <a:xfrm>
            <a:off x="7106703" y="3559559"/>
            <a:ext cx="1164252" cy="523220"/>
          </a:xfrm>
          <a:prstGeom prst="rect">
            <a:avLst/>
          </a:prstGeom>
          <a:noFill/>
        </p:spPr>
        <p:txBody>
          <a:bodyPr wrap="square" rtlCol="0">
            <a:spAutoFit/>
          </a:bodyPr>
          <a:lstStyle/>
          <a:p>
            <a:pPr defTabSz="914400"/>
            <a:r>
              <a:rPr lang="en-US" sz="2800" b="1" dirty="0">
                <a:solidFill>
                  <a:srgbClr val="000000"/>
                </a:solidFill>
                <a:effectLst>
                  <a:outerShdw blurRad="38100" dist="38100" dir="2700000" algn="tl">
                    <a:srgbClr val="000000">
                      <a:alpha val="43137"/>
                    </a:srgbClr>
                  </a:outerShdw>
                </a:effectLst>
                <a:latin typeface="Arial"/>
              </a:rPr>
              <a:t>Day 2</a:t>
            </a:r>
          </a:p>
        </p:txBody>
      </p:sp>
    </p:spTree>
    <p:extLst>
      <p:ext uri="{BB962C8B-B14F-4D97-AF65-F5344CB8AC3E}">
        <p14:creationId xmlns:p14="http://schemas.microsoft.com/office/powerpoint/2010/main" val="12968515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960573396"/>
              </p:ext>
            </p:extLst>
          </p:nvPr>
        </p:nvGraphicFramePr>
        <p:xfrm>
          <a:off x="381000" y="6096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64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graphicEl>
                                              <a:dgm id="{9C9DD6C5-8AFD-4ABE-9AEC-D7EB0034F128}"/>
                                            </p:graphicEl>
                                          </p:spTgt>
                                        </p:tgtEl>
                                        <p:attrNameLst>
                                          <p:attrName>style.visibility</p:attrName>
                                        </p:attrNameLst>
                                      </p:cBhvr>
                                      <p:to>
                                        <p:strVal val="visible"/>
                                      </p:to>
                                    </p:set>
                                    <p:anim calcmode="lin" valueType="num">
                                      <p:cBhvr additive="base">
                                        <p:cTn id="7" dur="500" fill="hold"/>
                                        <p:tgtEl>
                                          <p:spTgt spid="9">
                                            <p:graphicEl>
                                              <a:dgm id="{9C9DD6C5-8AFD-4ABE-9AEC-D7EB0034F12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9C9DD6C5-8AFD-4ABE-9AEC-D7EB0034F12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graphicEl>
                                              <a:dgm id="{EDBA044A-8873-4BA7-90A3-DF883AA7E9AE}"/>
                                            </p:graphicEl>
                                          </p:spTgt>
                                        </p:tgtEl>
                                        <p:attrNameLst>
                                          <p:attrName>style.visibility</p:attrName>
                                        </p:attrNameLst>
                                      </p:cBhvr>
                                      <p:to>
                                        <p:strVal val="visible"/>
                                      </p:to>
                                    </p:set>
                                    <p:anim calcmode="lin" valueType="num">
                                      <p:cBhvr additive="base">
                                        <p:cTn id="13" dur="500" fill="hold"/>
                                        <p:tgtEl>
                                          <p:spTgt spid="9">
                                            <p:graphicEl>
                                              <a:dgm id="{EDBA044A-8873-4BA7-90A3-DF883AA7E9A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dgm id="{EDBA044A-8873-4BA7-90A3-DF883AA7E9AE}"/>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9">
                                            <p:graphicEl>
                                              <a:dgm id="{3E02DE42-70E1-4877-8DCC-77A7CEAA2D50}"/>
                                            </p:graphicEl>
                                          </p:spTgt>
                                        </p:tgtEl>
                                        <p:attrNameLst>
                                          <p:attrName>style.visibility</p:attrName>
                                        </p:attrNameLst>
                                      </p:cBhvr>
                                      <p:to>
                                        <p:strVal val="visible"/>
                                      </p:to>
                                    </p:set>
                                    <p:anim calcmode="lin" valueType="num">
                                      <p:cBhvr additive="base">
                                        <p:cTn id="17" dur="500" fill="hold"/>
                                        <p:tgtEl>
                                          <p:spTgt spid="9">
                                            <p:graphicEl>
                                              <a:dgm id="{3E02DE42-70E1-4877-8DCC-77A7CEAA2D50}"/>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graphicEl>
                                              <a:dgm id="{3E02DE42-70E1-4877-8DCC-77A7CEAA2D50}"/>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solidFill>
                  <a:srgbClr val="002060"/>
                </a:solidFill>
                <a:cs typeface="BlairMdITC TT-Medium"/>
              </a:rPr>
              <a:t>What We Need to Teach Children and Young People </a:t>
            </a:r>
            <a:endParaRPr lang="en-US" sz="3600" dirty="0">
              <a:solidFill>
                <a:srgbClr val="002060"/>
              </a:solidFill>
              <a:cs typeface="BlairMdITC TT-Medium"/>
            </a:endParaRPr>
          </a:p>
        </p:txBody>
      </p:sp>
      <p:graphicFrame>
        <p:nvGraphicFramePr>
          <p:cNvPr id="6" name="Diagram 5"/>
          <p:cNvGraphicFramePr/>
          <p:nvPr>
            <p:extLst>
              <p:ext uri="{D42A27DB-BD31-4B8C-83A1-F6EECF244321}">
                <p14:modId xmlns:p14="http://schemas.microsoft.com/office/powerpoint/2010/main" val="3486816552"/>
              </p:ext>
            </p:extLst>
          </p:nvPr>
        </p:nvGraphicFramePr>
        <p:xfrm>
          <a:off x="457200" y="1447800"/>
          <a:ext cx="8153400" cy="4447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758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945DFB8A-6EAC-AA4E-A333-0B6F1F59555B}"/>
                                            </p:graphicEl>
                                          </p:spTgt>
                                        </p:tgtEl>
                                        <p:attrNameLst>
                                          <p:attrName>style.visibility</p:attrName>
                                        </p:attrNameLst>
                                      </p:cBhvr>
                                      <p:to>
                                        <p:strVal val="visible"/>
                                      </p:to>
                                    </p:set>
                                    <p:animEffect transition="in" filter="barn(inVertical)">
                                      <p:cBhvr>
                                        <p:cTn id="7" dur="500"/>
                                        <p:tgtEl>
                                          <p:spTgt spid="6">
                                            <p:graphicEl>
                                              <a:dgm id="{945DFB8A-6EAC-AA4E-A333-0B6F1F5955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87D96414-FDA7-CD48-92CC-B4D81D2483AF}"/>
                                            </p:graphicEl>
                                          </p:spTgt>
                                        </p:tgtEl>
                                        <p:attrNameLst>
                                          <p:attrName>style.visibility</p:attrName>
                                        </p:attrNameLst>
                                      </p:cBhvr>
                                      <p:to>
                                        <p:strVal val="visible"/>
                                      </p:to>
                                    </p:set>
                                    <p:animEffect transition="in" filter="barn(inVertical)">
                                      <p:cBhvr>
                                        <p:cTn id="12" dur="500"/>
                                        <p:tgtEl>
                                          <p:spTgt spid="6">
                                            <p:graphicEl>
                                              <a:dgm id="{87D96414-FDA7-CD48-92CC-B4D81D2483A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graphicEl>
                                              <a:dgm id="{E7E39AEB-FD1B-154B-8FE5-D6BF77020861}"/>
                                            </p:graphicEl>
                                          </p:spTgt>
                                        </p:tgtEl>
                                        <p:attrNameLst>
                                          <p:attrName>style.visibility</p:attrName>
                                        </p:attrNameLst>
                                      </p:cBhvr>
                                      <p:to>
                                        <p:strVal val="visible"/>
                                      </p:to>
                                    </p:set>
                                    <p:animEffect transition="in" filter="barn(inVertical)">
                                      <p:cBhvr>
                                        <p:cTn id="17" dur="500"/>
                                        <p:tgtEl>
                                          <p:spTgt spid="6">
                                            <p:graphicEl>
                                              <a:dgm id="{E7E39AEB-FD1B-154B-8FE5-D6BF7702086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graphicEl>
                                              <a:dgm id="{43407B61-895A-B44E-97DE-AB0A8F5C08DB}"/>
                                            </p:graphicEl>
                                          </p:spTgt>
                                        </p:tgtEl>
                                        <p:attrNameLst>
                                          <p:attrName>style.visibility</p:attrName>
                                        </p:attrNameLst>
                                      </p:cBhvr>
                                      <p:to>
                                        <p:strVal val="visible"/>
                                      </p:to>
                                    </p:set>
                                    <p:animEffect transition="in" filter="barn(inVertical)">
                                      <p:cBhvr>
                                        <p:cTn id="22" dur="500"/>
                                        <p:tgtEl>
                                          <p:spTgt spid="6">
                                            <p:graphicEl>
                                              <a:dgm id="{43407B61-895A-B44E-97DE-AB0A8F5C08D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graphicEl>
                                              <a:dgm id="{58C28D08-DA7F-FA42-BE48-ECD26547A646}"/>
                                            </p:graphicEl>
                                          </p:spTgt>
                                        </p:tgtEl>
                                        <p:attrNameLst>
                                          <p:attrName>style.visibility</p:attrName>
                                        </p:attrNameLst>
                                      </p:cBhvr>
                                      <p:to>
                                        <p:strVal val="visible"/>
                                      </p:to>
                                    </p:set>
                                    <p:animEffect transition="in" filter="barn(inVertical)">
                                      <p:cBhvr>
                                        <p:cTn id="27" dur="500"/>
                                        <p:tgtEl>
                                          <p:spTgt spid="6">
                                            <p:graphicEl>
                                              <a:dgm id="{58C28D08-DA7F-FA42-BE48-ECD26547A6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8504665"/>
              </p:ext>
            </p:extLst>
          </p:nvPr>
        </p:nvGraphicFramePr>
        <p:xfrm>
          <a:off x="457199" y="102288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279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graphicEl>
                                              <a:dgm id="{A3118B9A-2262-43CF-B81F-127F52FBEC63}"/>
                                            </p:graphicEl>
                                          </p:spTgt>
                                        </p:tgtEl>
                                        <p:attrNameLst>
                                          <p:attrName>style.visibility</p:attrName>
                                        </p:attrNameLst>
                                      </p:cBhvr>
                                      <p:to>
                                        <p:strVal val="visible"/>
                                      </p:to>
                                    </p:set>
                                    <p:animEffect transition="in" filter="barn(outHorizontal)">
                                      <p:cBhvr>
                                        <p:cTn id="7" dur="500"/>
                                        <p:tgtEl>
                                          <p:spTgt spid="4">
                                            <p:graphicEl>
                                              <a:dgm id="{A3118B9A-2262-43CF-B81F-127F52FBEC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graphicEl>
                                              <a:dgm id="{6A9CA37C-F924-47AF-A143-B564BBB06A3B}"/>
                                            </p:graphicEl>
                                          </p:spTgt>
                                        </p:tgtEl>
                                        <p:attrNameLst>
                                          <p:attrName>style.visibility</p:attrName>
                                        </p:attrNameLst>
                                      </p:cBhvr>
                                      <p:to>
                                        <p:strVal val="visible"/>
                                      </p:to>
                                    </p:set>
                                    <p:animEffect transition="in" filter="barn(outHorizontal)">
                                      <p:cBhvr>
                                        <p:cTn id="12" dur="500"/>
                                        <p:tgtEl>
                                          <p:spTgt spid="4">
                                            <p:graphicEl>
                                              <a:dgm id="{6A9CA37C-F924-47AF-A143-B564BBB06A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4690" name="Picture 2" descr="photo130"/>
          <p:cNvPicPr>
            <a:picLocks noChangeAspect="1" noChangeArrowheads="1"/>
          </p:cNvPicPr>
          <p:nvPr/>
        </p:nvPicPr>
        <p:blipFill rotWithShape="1">
          <a:blip r:embed="rId3" cstate="print"/>
          <a:srcRect l="1666" t="2211" r="1666" b="16420"/>
          <a:stretch/>
        </p:blipFill>
        <p:spPr bwMode="auto">
          <a:xfrm>
            <a:off x="656724" y="1246459"/>
            <a:ext cx="8091036" cy="4468849"/>
          </a:xfrm>
          <a:prstGeom prst="rect">
            <a:avLst/>
          </a:prstGeom>
          <a:solidFill>
            <a:srgbClr val="FFFF00"/>
          </a:solidFill>
          <a:ln w="9525">
            <a:noFill/>
            <a:miter lim="800000"/>
            <a:headEnd/>
            <a:tailEnd/>
          </a:ln>
        </p:spPr>
      </p:pic>
      <p:graphicFrame>
        <p:nvGraphicFramePr>
          <p:cNvPr id="5" name="Diagram 4"/>
          <p:cNvGraphicFramePr/>
          <p:nvPr>
            <p:extLst/>
          </p:nvPr>
        </p:nvGraphicFramePr>
        <p:xfrm>
          <a:off x="545015" y="152400"/>
          <a:ext cx="8229600" cy="1460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91960" y="5789149"/>
            <a:ext cx="8357697" cy="984885"/>
          </a:xfrm>
          <a:prstGeom prst="rect">
            <a:avLst/>
          </a:prstGeom>
          <a:noFill/>
        </p:spPr>
        <p:txBody>
          <a:bodyPr wrap="square" rtlCol="0">
            <a:spAutoFit/>
          </a:bodyPr>
          <a:lstStyle/>
          <a:p>
            <a:pPr defTabSz="914400"/>
            <a:r>
              <a:rPr lang="en-US" sz="2000" b="1" dirty="0">
                <a:solidFill>
                  <a:prstClr val="black"/>
                </a:solidFill>
                <a:latin typeface="Arial"/>
              </a:rPr>
              <a:t>Look how many people were affected by this young man’s decision to stick his head through the opening in the back of his chair.</a:t>
            </a:r>
            <a:endParaRPr lang="en-US" sz="2000" dirty="0">
              <a:solidFill>
                <a:prstClr val="black"/>
              </a:solidFill>
              <a:latin typeface="Arial"/>
            </a:endParaRPr>
          </a:p>
          <a:p>
            <a:pPr defTabSz="914400"/>
            <a:endParaRPr lang="en-US" dirty="0">
              <a:solidFill>
                <a:prstClr val="black"/>
              </a:solidFill>
              <a:latin typeface="Arial"/>
            </a:endParaRPr>
          </a:p>
        </p:txBody>
      </p:sp>
    </p:spTree>
    <p:extLst>
      <p:ext uri="{BB962C8B-B14F-4D97-AF65-F5344CB8AC3E}">
        <p14:creationId xmlns:p14="http://schemas.microsoft.com/office/powerpoint/2010/main" val="1928348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059737600"/>
              </p:ext>
            </p:extLst>
          </p:nvPr>
        </p:nvGraphicFramePr>
        <p:xfrm>
          <a:off x="457200" y="1600200"/>
          <a:ext cx="8229600" cy="49234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56825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BEB88B84-0F64-41CF-8416-35C5A50DE9FA}"/>
                                            </p:graphicEl>
                                          </p:spTgt>
                                        </p:tgtEl>
                                        <p:attrNameLst>
                                          <p:attrName>style.visibility</p:attrName>
                                        </p:attrNameLst>
                                      </p:cBhvr>
                                      <p:to>
                                        <p:strVal val="visible"/>
                                      </p:to>
                                    </p:set>
                                    <p:animEffect transition="in" filter="barn(inVertical)">
                                      <p:cBhvr>
                                        <p:cTn id="7" dur="500"/>
                                        <p:tgtEl>
                                          <p:spTgt spid="5">
                                            <p:graphicEl>
                                              <a:dgm id="{BEB88B84-0F64-41CF-8416-35C5A50DE9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2406881F-B3C9-498E-B251-2CA4035AD9E8}"/>
                                            </p:graphicEl>
                                          </p:spTgt>
                                        </p:tgtEl>
                                        <p:attrNameLst>
                                          <p:attrName>style.visibility</p:attrName>
                                        </p:attrNameLst>
                                      </p:cBhvr>
                                      <p:to>
                                        <p:strVal val="visible"/>
                                      </p:to>
                                    </p:set>
                                    <p:animEffect transition="in" filter="barn(inVertical)">
                                      <p:cBhvr>
                                        <p:cTn id="12" dur="500"/>
                                        <p:tgtEl>
                                          <p:spTgt spid="5">
                                            <p:graphicEl>
                                              <a:dgm id="{2406881F-B3C9-498E-B251-2CA4035AD9E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5763B89F-D24F-46EE-8D05-8BB267BEB925}"/>
                                            </p:graphicEl>
                                          </p:spTgt>
                                        </p:tgtEl>
                                        <p:attrNameLst>
                                          <p:attrName>style.visibility</p:attrName>
                                        </p:attrNameLst>
                                      </p:cBhvr>
                                      <p:to>
                                        <p:strVal val="visible"/>
                                      </p:to>
                                    </p:set>
                                    <p:animEffect transition="in" filter="barn(inVertical)">
                                      <p:cBhvr>
                                        <p:cTn id="17" dur="500"/>
                                        <p:tgtEl>
                                          <p:spTgt spid="5">
                                            <p:graphicEl>
                                              <a:dgm id="{5763B89F-D24F-46EE-8D05-8BB267BEB92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6EA0205B-6EB0-4251-A6D1-5BE1B9B4EA79}"/>
                                            </p:graphicEl>
                                          </p:spTgt>
                                        </p:tgtEl>
                                        <p:attrNameLst>
                                          <p:attrName>style.visibility</p:attrName>
                                        </p:attrNameLst>
                                      </p:cBhvr>
                                      <p:to>
                                        <p:strVal val="visible"/>
                                      </p:to>
                                    </p:set>
                                    <p:animEffect transition="in" filter="barn(inVertical)">
                                      <p:cBhvr>
                                        <p:cTn id="22" dur="500"/>
                                        <p:tgtEl>
                                          <p:spTgt spid="5">
                                            <p:graphicEl>
                                              <a:dgm id="{6EA0205B-6EB0-4251-A6D1-5BE1B9B4EA7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graphicEl>
                                              <a:dgm id="{CBD2EDB6-08A3-4A50-B9CB-13C398A51C51}"/>
                                            </p:graphicEl>
                                          </p:spTgt>
                                        </p:tgtEl>
                                        <p:attrNameLst>
                                          <p:attrName>style.visibility</p:attrName>
                                        </p:attrNameLst>
                                      </p:cBhvr>
                                      <p:to>
                                        <p:strVal val="visible"/>
                                      </p:to>
                                    </p:set>
                                    <p:animEffect transition="in" filter="barn(inVertical)">
                                      <p:cBhvr>
                                        <p:cTn id="27" dur="500"/>
                                        <p:tgtEl>
                                          <p:spTgt spid="5">
                                            <p:graphicEl>
                                              <a:dgm id="{CBD2EDB6-08A3-4A50-B9CB-13C398A51C5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graphicEl>
                                              <a:dgm id="{65E482EE-6B31-6F46-B4D8-D95C016D953B}"/>
                                            </p:graphicEl>
                                          </p:spTgt>
                                        </p:tgtEl>
                                        <p:attrNameLst>
                                          <p:attrName>style.visibility</p:attrName>
                                        </p:attrNameLst>
                                      </p:cBhvr>
                                      <p:to>
                                        <p:strVal val="visible"/>
                                      </p:to>
                                    </p:set>
                                    <p:animEffect transition="in" filter="barn(inVertical)">
                                      <p:cBhvr>
                                        <p:cTn id="32" dur="500"/>
                                        <p:tgtEl>
                                          <p:spTgt spid="5">
                                            <p:graphicEl>
                                              <a:dgm id="{65E482EE-6B31-6F46-B4D8-D95C016D953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graphicEl>
                                              <a:dgm id="{6E36713C-68CC-D448-9E5F-FBBCA847F3D2}"/>
                                            </p:graphicEl>
                                          </p:spTgt>
                                        </p:tgtEl>
                                        <p:attrNameLst>
                                          <p:attrName>style.visibility</p:attrName>
                                        </p:attrNameLst>
                                      </p:cBhvr>
                                      <p:to>
                                        <p:strVal val="visible"/>
                                      </p:to>
                                    </p:set>
                                    <p:animEffect transition="in" filter="barn(inVertical)">
                                      <p:cBhvr>
                                        <p:cTn id="37" dur="500"/>
                                        <p:tgtEl>
                                          <p:spTgt spid="5">
                                            <p:graphicEl>
                                              <a:dgm id="{6E36713C-68CC-D448-9E5F-FBBCA847F3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785260079"/>
              </p:ext>
            </p:extLst>
          </p:nvPr>
        </p:nvGraphicFramePr>
        <p:xfrm>
          <a:off x="457200" y="0"/>
          <a:ext cx="8229600" cy="241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3510680266"/>
              </p:ext>
            </p:extLst>
          </p:nvPr>
        </p:nvGraphicFramePr>
        <p:xfrm>
          <a:off x="457200" y="2598004"/>
          <a:ext cx="8305800" cy="35281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117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65158E02-A797-4ECA-B3B8-03389D827A7D}"/>
                                            </p:graphicEl>
                                          </p:spTgt>
                                        </p:tgtEl>
                                        <p:attrNameLst>
                                          <p:attrName>style.visibility</p:attrName>
                                        </p:attrNameLst>
                                      </p:cBhvr>
                                      <p:to>
                                        <p:strVal val="visible"/>
                                      </p:to>
                                    </p:set>
                                    <p:animEffect transition="in" filter="wipe(down)">
                                      <p:cBhvr>
                                        <p:cTn id="7" dur="500"/>
                                        <p:tgtEl>
                                          <p:spTgt spid="10">
                                            <p:graphicEl>
                                              <a:dgm id="{65158E02-A797-4ECA-B3B8-03389D827A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C80D57E6-9A04-4679-AC17-573592CF2621}"/>
                                            </p:graphicEl>
                                          </p:spTgt>
                                        </p:tgtEl>
                                        <p:attrNameLst>
                                          <p:attrName>style.visibility</p:attrName>
                                        </p:attrNameLst>
                                      </p:cBhvr>
                                      <p:to>
                                        <p:strVal val="visible"/>
                                      </p:to>
                                    </p:set>
                                    <p:animEffect transition="in" filter="wipe(down)">
                                      <p:cBhvr>
                                        <p:cTn id="12" dur="500"/>
                                        <p:tgtEl>
                                          <p:spTgt spid="10">
                                            <p:graphicEl>
                                              <a:dgm id="{C80D57E6-9A04-4679-AC17-573592CF26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F84FF5D7-5DBF-4015-82D6-BE74DE05130E}"/>
                                            </p:graphicEl>
                                          </p:spTgt>
                                        </p:tgtEl>
                                        <p:attrNameLst>
                                          <p:attrName>style.visibility</p:attrName>
                                        </p:attrNameLst>
                                      </p:cBhvr>
                                      <p:to>
                                        <p:strVal val="visible"/>
                                      </p:to>
                                    </p:set>
                                    <p:animEffect transition="in" filter="wipe(down)">
                                      <p:cBhvr>
                                        <p:cTn id="17" dur="500"/>
                                        <p:tgtEl>
                                          <p:spTgt spid="10">
                                            <p:graphicEl>
                                              <a:dgm id="{F84FF5D7-5DBF-4015-82D6-BE74DE0513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491962584"/>
              </p:ext>
            </p:extLst>
          </p:nvPr>
        </p:nvGraphicFramePr>
        <p:xfrm>
          <a:off x="96202" y="74649"/>
          <a:ext cx="8915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1057833143"/>
              </p:ext>
            </p:extLst>
          </p:nvPr>
        </p:nvGraphicFramePr>
        <p:xfrm>
          <a:off x="230885" y="1424039"/>
          <a:ext cx="8684515" cy="509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067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graphicEl>
                                              <a:dgm id="{FB40AC8C-EEC3-4F21-8573-3D02743679A8}"/>
                                            </p:graphicEl>
                                          </p:spTgt>
                                        </p:tgtEl>
                                        <p:attrNameLst>
                                          <p:attrName>style.visibility</p:attrName>
                                        </p:attrNameLst>
                                      </p:cBhvr>
                                      <p:to>
                                        <p:strVal val="visible"/>
                                      </p:to>
                                    </p:set>
                                    <p:animEffect transition="in" filter="wheel(1)">
                                      <p:cBhvr>
                                        <p:cTn id="7" dur="2000"/>
                                        <p:tgtEl>
                                          <p:spTgt spid="10">
                                            <p:graphicEl>
                                              <a:dgm id="{FB40AC8C-EEC3-4F21-8573-3D02743679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graphicEl>
                                              <a:dgm id="{F163F6E2-D99C-4696-B262-71947C28BA75}"/>
                                            </p:graphicEl>
                                          </p:spTgt>
                                        </p:tgtEl>
                                        <p:attrNameLst>
                                          <p:attrName>style.visibility</p:attrName>
                                        </p:attrNameLst>
                                      </p:cBhvr>
                                      <p:to>
                                        <p:strVal val="visible"/>
                                      </p:to>
                                    </p:set>
                                    <p:animEffect transition="in" filter="wheel(1)">
                                      <p:cBhvr>
                                        <p:cTn id="12" dur="2000"/>
                                        <p:tgtEl>
                                          <p:spTgt spid="10">
                                            <p:graphicEl>
                                              <a:dgm id="{F163F6E2-D99C-4696-B262-71947C28BA7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graphicEl>
                                              <a:dgm id="{3BC7174C-8744-4226-95F3-9653D5F50374}"/>
                                            </p:graphicEl>
                                          </p:spTgt>
                                        </p:tgtEl>
                                        <p:attrNameLst>
                                          <p:attrName>style.visibility</p:attrName>
                                        </p:attrNameLst>
                                      </p:cBhvr>
                                      <p:to>
                                        <p:strVal val="visible"/>
                                      </p:to>
                                    </p:set>
                                    <p:animEffect transition="in" filter="wheel(1)">
                                      <p:cBhvr>
                                        <p:cTn id="17" dur="2000"/>
                                        <p:tgtEl>
                                          <p:spTgt spid="10">
                                            <p:graphicEl>
                                              <a:dgm id="{3BC7174C-8744-4226-95F3-9653D5F503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graphicEl>
                                              <a:dgm id="{B8405EC5-1DBB-4871-B5AF-00DA84A49451}"/>
                                            </p:graphicEl>
                                          </p:spTgt>
                                        </p:tgtEl>
                                        <p:attrNameLst>
                                          <p:attrName>style.visibility</p:attrName>
                                        </p:attrNameLst>
                                      </p:cBhvr>
                                      <p:to>
                                        <p:strVal val="visible"/>
                                      </p:to>
                                    </p:set>
                                    <p:animEffect transition="in" filter="wheel(1)">
                                      <p:cBhvr>
                                        <p:cTn id="22" dur="2000"/>
                                        <p:tgtEl>
                                          <p:spTgt spid="10">
                                            <p:graphicEl>
                                              <a:dgm id="{B8405EC5-1DBB-4871-B5AF-00DA84A4945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graphicEl>
                                              <a:dgm id="{0BB3E004-E9A4-4A7C-8FE2-AA8CD32359BA}"/>
                                            </p:graphicEl>
                                          </p:spTgt>
                                        </p:tgtEl>
                                        <p:attrNameLst>
                                          <p:attrName>style.visibility</p:attrName>
                                        </p:attrNameLst>
                                      </p:cBhvr>
                                      <p:to>
                                        <p:strVal val="visible"/>
                                      </p:to>
                                    </p:set>
                                    <p:animEffect transition="in" filter="wheel(1)">
                                      <p:cBhvr>
                                        <p:cTn id="27" dur="2000"/>
                                        <p:tgtEl>
                                          <p:spTgt spid="10">
                                            <p:graphicEl>
                                              <a:dgm id="{0BB3E004-E9A4-4A7C-8FE2-AA8CD32359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00853141"/>
              </p:ext>
            </p:extLst>
          </p:nvPr>
        </p:nvGraphicFramePr>
        <p:xfrm>
          <a:off x="-134683" y="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40245" y="2209800"/>
            <a:ext cx="2590800" cy="2062103"/>
          </a:xfrm>
          <a:prstGeom prst="rect">
            <a:avLst/>
          </a:prstGeom>
          <a:noFill/>
        </p:spPr>
        <p:txBody>
          <a:bodyPr wrap="square" rtlCol="0">
            <a:spAutoFit/>
          </a:bodyPr>
          <a:lstStyle/>
          <a:p>
            <a:pPr algn="ctr" defTabSz="914400" fontAlgn="base">
              <a:spcBef>
                <a:spcPct val="0"/>
              </a:spcBef>
              <a:spcAft>
                <a:spcPct val="0"/>
              </a:spcAft>
            </a:pPr>
            <a:r>
              <a:rPr lang="en-US" sz="3200" dirty="0">
                <a:solidFill>
                  <a:srgbClr val="1C3F95">
                    <a:lumMod val="75000"/>
                  </a:srgbClr>
                </a:solidFill>
                <a:latin typeface="Arial"/>
                <a:cs typeface="Arial" pitchFamily="34" charset="0"/>
              </a:rPr>
              <a:t>Tests for Making Good Decisions</a:t>
            </a:r>
          </a:p>
        </p:txBody>
      </p:sp>
    </p:spTree>
    <p:extLst>
      <p:ext uri="{BB962C8B-B14F-4D97-AF65-F5344CB8AC3E}">
        <p14:creationId xmlns:p14="http://schemas.microsoft.com/office/powerpoint/2010/main" val="520591541"/>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1447800"/>
          <a:ext cx="8839200" cy="4232786"/>
        </p:xfrm>
        <a:graphic>
          <a:graphicData uri="http://schemas.openxmlformats.org/drawingml/2006/table">
            <a:tbl>
              <a:tblPr firstRow="1" bandRow="1">
                <a:tableStyleId>{37CE84F3-28C3-443E-9E96-99CF82512B78}</a:tableStyleId>
              </a:tblPr>
              <a:tblGrid>
                <a:gridCol w="1524000"/>
                <a:gridCol w="7315200"/>
              </a:tblGrid>
              <a:tr h="956186">
                <a:tc>
                  <a:txBody>
                    <a:bodyPr/>
                    <a:lstStyle/>
                    <a:p>
                      <a:r>
                        <a:rPr lang="en-US" b="0" dirty="0" smtClean="0">
                          <a:solidFill>
                            <a:srgbClr val="002060"/>
                          </a:solidFill>
                        </a:rPr>
                        <a:t>Key Questions</a:t>
                      </a:r>
                      <a:endParaRPr lang="en-US" b="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b="0" dirty="0" smtClean="0">
                          <a:solidFill>
                            <a:srgbClr val="002060"/>
                          </a:solidFill>
                        </a:rPr>
                        <a:t>Who are the stakeholders?</a:t>
                      </a:r>
                    </a:p>
                    <a:p>
                      <a:r>
                        <a:rPr lang="en-US" b="0" dirty="0" smtClean="0">
                          <a:solidFill>
                            <a:srgbClr val="002060"/>
                          </a:solidFill>
                        </a:rPr>
                        <a:t>How</a:t>
                      </a:r>
                      <a:r>
                        <a:rPr lang="en-US" b="0" baseline="0" dirty="0" smtClean="0">
                          <a:solidFill>
                            <a:srgbClr val="002060"/>
                          </a:solidFill>
                        </a:rPr>
                        <a:t> can I make a good decision?</a:t>
                      </a:r>
                    </a:p>
                    <a:p>
                      <a:r>
                        <a:rPr lang="en-US" b="0" baseline="0" dirty="0" smtClean="0">
                          <a:solidFill>
                            <a:srgbClr val="002060"/>
                          </a:solidFill>
                        </a:rPr>
                        <a:t>What strategies can I use to make a good choice?</a:t>
                      </a:r>
                      <a:endParaRPr lang="en-US" b="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2590800">
                <a:tc>
                  <a:txBody>
                    <a:bodyPr/>
                    <a:lstStyle/>
                    <a:p>
                      <a:r>
                        <a:rPr lang="en-US" dirty="0" smtClean="0">
                          <a:solidFill>
                            <a:srgbClr val="002060"/>
                          </a:solidFill>
                        </a:rPr>
                        <a:t>Supporting Questions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2060"/>
                          </a:solidFill>
                        </a:rPr>
                        <a:t>Why should I make good</a:t>
                      </a:r>
                      <a:r>
                        <a:rPr lang="en-US" baseline="0" dirty="0" smtClean="0">
                          <a:solidFill>
                            <a:srgbClr val="002060"/>
                          </a:solidFill>
                        </a:rPr>
                        <a:t> or right decisions?</a:t>
                      </a:r>
                    </a:p>
                    <a:p>
                      <a:r>
                        <a:rPr lang="en-US" baseline="0" dirty="0" smtClean="0">
                          <a:solidFill>
                            <a:srgbClr val="002060"/>
                          </a:solidFill>
                        </a:rPr>
                        <a:t>Who/what do I need to think about to make good decisions?</a:t>
                      </a:r>
                    </a:p>
                    <a:p>
                      <a:r>
                        <a:rPr lang="en-US" baseline="0" dirty="0" smtClean="0">
                          <a:solidFill>
                            <a:srgbClr val="002060"/>
                          </a:solidFill>
                        </a:rPr>
                        <a:t>Who will be affected by my decision?</a:t>
                      </a:r>
                    </a:p>
                    <a:p>
                      <a:r>
                        <a:rPr lang="en-US" baseline="0" dirty="0" smtClean="0">
                          <a:solidFill>
                            <a:srgbClr val="002060"/>
                          </a:solidFill>
                        </a:rPr>
                        <a:t>How can I find out if I’m making a good ethical decision?</a:t>
                      </a:r>
                    </a:p>
                    <a:p>
                      <a:r>
                        <a:rPr lang="en-US" baseline="0" dirty="0" smtClean="0">
                          <a:solidFill>
                            <a:srgbClr val="002060"/>
                          </a:solidFill>
                        </a:rPr>
                        <a:t>How can I make better decisions?</a:t>
                      </a:r>
                    </a:p>
                    <a:p>
                      <a:r>
                        <a:rPr lang="en-US" baseline="0" dirty="0" smtClean="0">
                          <a:solidFill>
                            <a:srgbClr val="002060"/>
                          </a:solidFill>
                        </a:rPr>
                        <a:t>How can I change the way I make decisions to improve the outcome?</a:t>
                      </a:r>
                    </a:p>
                    <a:p>
                      <a:r>
                        <a:rPr lang="en-US" baseline="0" dirty="0" smtClean="0">
                          <a:solidFill>
                            <a:srgbClr val="002060"/>
                          </a:solidFill>
                        </a:rPr>
                        <a:t>What steps should I take to achieve a good result for most stakeholders?</a:t>
                      </a:r>
                    </a:p>
                    <a:p>
                      <a:r>
                        <a:rPr lang="en-US" baseline="0" dirty="0" smtClean="0">
                          <a:solidFill>
                            <a:srgbClr val="002060"/>
                          </a:solidFill>
                        </a:rPr>
                        <a:t>How can I help others to make better ethical decisions?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85800">
                <a:tc>
                  <a:txBody>
                    <a:bodyPr/>
                    <a:lstStyle/>
                    <a:p>
                      <a:r>
                        <a:rPr lang="en-US" dirty="0" smtClean="0">
                          <a:solidFill>
                            <a:srgbClr val="002060"/>
                          </a:solidFill>
                        </a:rPr>
                        <a:t>Key</a:t>
                      </a:r>
                      <a:r>
                        <a:rPr lang="en-US" baseline="0" dirty="0" smtClean="0">
                          <a:solidFill>
                            <a:srgbClr val="002060"/>
                          </a:solidFill>
                        </a:rPr>
                        <a:t> Concepts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dirty="0" smtClean="0">
                          <a:solidFill>
                            <a:srgbClr val="002060"/>
                          </a:solidFill>
                        </a:rPr>
                        <a:t>Stakeholders,</a:t>
                      </a:r>
                      <a:r>
                        <a:rPr lang="en-US" baseline="0" dirty="0" smtClean="0">
                          <a:solidFill>
                            <a:srgbClr val="002060"/>
                          </a:solidFill>
                        </a:rPr>
                        <a:t> thinking, clarifying goals, developing options, effective and ethical decisions, best possible result, consequences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bl>
          </a:graphicData>
        </a:graphic>
      </p:graphicFrame>
      <p:sp>
        <p:nvSpPr>
          <p:cNvPr id="2" name="Title 1"/>
          <p:cNvSpPr>
            <a:spLocks noGrp="1"/>
          </p:cNvSpPr>
          <p:nvPr>
            <p:ph type="title"/>
          </p:nvPr>
        </p:nvSpPr>
        <p:spPr/>
        <p:txBody>
          <a:bodyPr/>
          <a:lstStyle/>
          <a:p>
            <a:r>
              <a:rPr lang="en-US" dirty="0" smtClean="0">
                <a:solidFill>
                  <a:srgbClr val="002060"/>
                </a:solidFill>
              </a:rPr>
              <a:t>DECISION-MAKING</a:t>
            </a:r>
            <a:endParaRPr lang="en-US" dirty="0">
              <a:solidFill>
                <a:srgbClr val="002060"/>
              </a:solidFill>
            </a:endParaRPr>
          </a:p>
        </p:txBody>
      </p:sp>
    </p:spTree>
    <p:extLst>
      <p:ext uri="{BB962C8B-B14F-4D97-AF65-F5344CB8AC3E}">
        <p14:creationId xmlns:p14="http://schemas.microsoft.com/office/powerpoint/2010/main" val="311411083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idx="1"/>
            <p:extLst>
              <p:ext uri="{D42A27DB-BD31-4B8C-83A1-F6EECF244321}">
                <p14:modId xmlns:p14="http://schemas.microsoft.com/office/powerpoint/2010/main" val="2593184823"/>
              </p:ext>
            </p:extLst>
          </p:nvPr>
        </p:nvGraphicFramePr>
        <p:xfrm>
          <a:off x="457199" y="250170"/>
          <a:ext cx="8403525" cy="587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4294967295"/>
          </p:nvPr>
        </p:nvSpPr>
        <p:spPr>
          <a:xfrm>
            <a:off x="250125" y="3560098"/>
            <a:ext cx="8610600" cy="1316702"/>
          </a:xfrm>
        </p:spPr>
        <p:txBody>
          <a:bodyPr/>
          <a:lstStyle/>
          <a:p>
            <a:pPr>
              <a:spcBef>
                <a:spcPts val="0"/>
              </a:spcBef>
            </a:pPr>
            <a:r>
              <a:rPr lang="en-US" sz="1600" dirty="0" smtClean="0"/>
              <a:t>The member of your group who has the next birthday plays the role of Jamie.  You need to:</a:t>
            </a:r>
          </a:p>
          <a:p>
            <a:pPr lvl="1" indent="-342900">
              <a:spcBef>
                <a:spcPts val="0"/>
              </a:spcBef>
              <a:buFont typeface="+mj-lt"/>
              <a:buAutoNum type="arabicPeriod"/>
            </a:pPr>
            <a:r>
              <a:rPr lang="en-US" sz="1600" dirty="0" smtClean="0"/>
              <a:t>Present arguments that explain the choice you have made.</a:t>
            </a:r>
          </a:p>
          <a:p>
            <a:pPr lvl="1" indent="-342900">
              <a:spcBef>
                <a:spcPts val="0"/>
              </a:spcBef>
              <a:buFont typeface="+mj-lt"/>
              <a:buAutoNum type="arabicPeriod"/>
            </a:pPr>
            <a:r>
              <a:rPr lang="en-US" sz="1600" dirty="0" smtClean="0"/>
              <a:t>Convey the process used to make the decision to go to the concert.</a:t>
            </a:r>
          </a:p>
          <a:p>
            <a:pPr marL="342900" lvl="0" indent="-342900">
              <a:spcBef>
                <a:spcPts val="0"/>
              </a:spcBef>
            </a:pPr>
            <a:r>
              <a:rPr lang="en-US" sz="1600" dirty="0" smtClean="0"/>
              <a:t>The other 3 are members of the cooperative learning group. Each will need to :</a:t>
            </a:r>
          </a:p>
          <a:p>
            <a:pPr lvl="1" indent="-342900">
              <a:spcBef>
                <a:spcPts val="0"/>
              </a:spcBef>
              <a:buFont typeface="+mj-lt"/>
              <a:buAutoNum type="arabicPeriod"/>
            </a:pPr>
            <a:r>
              <a:rPr lang="en-US" sz="1600" dirty="0" smtClean="0"/>
              <a:t>Respond to Jamie about the choice made.</a:t>
            </a:r>
          </a:p>
          <a:p>
            <a:pPr lvl="1" indent="-342900">
              <a:spcBef>
                <a:spcPts val="0"/>
              </a:spcBef>
              <a:buFont typeface="+mj-lt"/>
              <a:buAutoNum type="arabicPeriod"/>
            </a:pPr>
            <a:r>
              <a:rPr lang="en-US" sz="1600" dirty="0" smtClean="0"/>
              <a:t>Who are the stakeholders in his decision?</a:t>
            </a:r>
          </a:p>
          <a:p>
            <a:pPr lvl="1" indent="-342900">
              <a:spcBef>
                <a:spcPts val="0"/>
              </a:spcBef>
              <a:buFont typeface="+mj-lt"/>
              <a:buAutoNum type="arabicPeriod"/>
            </a:pPr>
            <a:r>
              <a:rPr lang="en-US" sz="1600" dirty="0" smtClean="0"/>
              <a:t>Discuss what is important in order to accomplish the assigned project.</a:t>
            </a:r>
          </a:p>
          <a:p>
            <a:pPr lvl="1" indent="-342900">
              <a:spcBef>
                <a:spcPts val="0"/>
              </a:spcBef>
              <a:buFont typeface="+mj-lt"/>
              <a:buAutoNum type="arabicPeriod"/>
            </a:pPr>
            <a:r>
              <a:rPr lang="en-US" sz="1600" dirty="0" smtClean="0"/>
              <a:t>Share what are the unintended consequences of the choice Jamie has made.</a:t>
            </a:r>
          </a:p>
          <a:p>
            <a:pPr marL="0" indent="0">
              <a:spcBef>
                <a:spcPts val="0"/>
              </a:spcBef>
              <a:buNone/>
            </a:pPr>
            <a:r>
              <a:rPr lang="en-US" sz="1600" dirty="0" smtClean="0"/>
              <a:t>Finally, as a group, discuss what could be a decision that Jamie may make to produce the best possible result.</a:t>
            </a:r>
          </a:p>
          <a:p>
            <a:pPr marL="342900" lvl="0" indent="-342900">
              <a:spcBef>
                <a:spcPts val="0"/>
              </a:spcBef>
            </a:pPr>
            <a:endParaRPr lang="en-US" sz="1600" dirty="0" smtClean="0"/>
          </a:p>
          <a:p>
            <a:endParaRPr lang="en-US" sz="1600" dirty="0"/>
          </a:p>
        </p:txBody>
      </p:sp>
      <p:sp>
        <p:nvSpPr>
          <p:cNvPr id="6" name="TextBox 5"/>
          <p:cNvSpPr txBox="1"/>
          <p:nvPr/>
        </p:nvSpPr>
        <p:spPr>
          <a:xfrm rot="21295209">
            <a:off x="6766000" y="3197647"/>
            <a:ext cx="2362200" cy="461665"/>
          </a:xfrm>
          <a:prstGeom prst="rect">
            <a:avLst/>
          </a:prstGeom>
          <a:noFill/>
        </p:spPr>
        <p:txBody>
          <a:bodyPr wrap="square" rtlCol="0">
            <a:spAutoFit/>
          </a:bodyPr>
          <a:lstStyle/>
          <a:p>
            <a:pPr defTabSz="914400"/>
            <a:r>
              <a:rPr lang="en-US" sz="2400" dirty="0">
                <a:solidFill>
                  <a:prstClr val="black"/>
                </a:solidFill>
                <a:latin typeface="Arial"/>
              </a:rPr>
              <a:t>In Your </a:t>
            </a:r>
            <a:r>
              <a:rPr lang="en-US" sz="2400" dirty="0" smtClean="0">
                <a:solidFill>
                  <a:prstClr val="black"/>
                </a:solidFill>
                <a:latin typeface="Arial"/>
              </a:rPr>
              <a:t>Group</a:t>
            </a:r>
            <a:endParaRPr lang="en-US" sz="2400" dirty="0">
              <a:solidFill>
                <a:prstClr val="black"/>
              </a:solidFill>
              <a:latin typeface="Arial"/>
            </a:endParaRPr>
          </a:p>
        </p:txBody>
      </p:sp>
      <p:sp>
        <p:nvSpPr>
          <p:cNvPr id="8" name="TextBox 7"/>
          <p:cNvSpPr txBox="1"/>
          <p:nvPr/>
        </p:nvSpPr>
        <p:spPr>
          <a:xfrm>
            <a:off x="0" y="0"/>
            <a:ext cx="2209800" cy="2031325"/>
          </a:xfrm>
          <a:prstGeom prst="rect">
            <a:avLst/>
          </a:prstGeom>
          <a:noFill/>
        </p:spPr>
        <p:txBody>
          <a:bodyPr wrap="square" rtlCol="0">
            <a:spAutoFit/>
          </a:bodyPr>
          <a:lstStyle/>
          <a:p>
            <a:pPr algn="ctr" defTabSz="914400"/>
            <a:r>
              <a:rPr lang="en-US" dirty="0">
                <a:solidFill>
                  <a:prstClr val="black"/>
                </a:solidFill>
                <a:latin typeface="Arial"/>
              </a:rPr>
              <a:t>Count off by 4 and create a small group that will work through the following role play at your table.</a:t>
            </a:r>
          </a:p>
          <a:p>
            <a:pPr defTabSz="914400"/>
            <a:endParaRPr lang="en-US" dirty="0">
              <a:solidFill>
                <a:prstClr val="black"/>
              </a:solidFill>
              <a:latin typeface="Arial"/>
            </a:endParaRPr>
          </a:p>
        </p:txBody>
      </p:sp>
    </p:spTree>
    <p:extLst>
      <p:ext uri="{BB962C8B-B14F-4D97-AF65-F5344CB8AC3E}">
        <p14:creationId xmlns:p14="http://schemas.microsoft.com/office/powerpoint/2010/main" val="831885943"/>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dirty="0" smtClean="0"/>
              <a:t>BEST POSSIBLE RESULT (BPR)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290324"/>
              </p:ext>
            </p:extLst>
          </p:nvPr>
        </p:nvGraphicFramePr>
        <p:xfrm>
          <a:off x="553403" y="154246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1835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79215003"/>
              </p:ext>
            </p:extLst>
          </p:nvPr>
        </p:nvGraphicFramePr>
        <p:xfrm>
          <a:off x="838200" y="1188861"/>
          <a:ext cx="7696200" cy="5059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1716130572"/>
              </p:ext>
            </p:extLst>
          </p:nvPr>
        </p:nvGraphicFramePr>
        <p:xfrm>
          <a:off x="838200" y="304800"/>
          <a:ext cx="7696200" cy="5847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09026930"/>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23119080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6022245" y="577313"/>
            <a:ext cx="519490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97258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graphicEl>
                                              <a:dgm id="{90321F23-C05A-40A8-8167-BBC8F9D8855C}"/>
                                            </p:graphicEl>
                                          </p:spTgt>
                                        </p:tgtEl>
                                        <p:attrNameLst>
                                          <p:attrName>style.visibility</p:attrName>
                                        </p:attrNameLst>
                                      </p:cBhvr>
                                      <p:to>
                                        <p:strVal val="visible"/>
                                      </p:to>
                                    </p:set>
                                    <p:animEffect transition="in" filter="barn(outHorizontal)">
                                      <p:cBhvr>
                                        <p:cTn id="7" dur="500"/>
                                        <p:tgtEl>
                                          <p:spTgt spid="3">
                                            <p:graphicEl>
                                              <a:dgm id="{90321F23-C05A-40A8-8167-BBC8F9D885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graphicEl>
                                              <a:dgm id="{8F3793BA-72C2-4979-8210-BCB4B82BDD46}"/>
                                            </p:graphicEl>
                                          </p:spTgt>
                                        </p:tgtEl>
                                        <p:attrNameLst>
                                          <p:attrName>style.visibility</p:attrName>
                                        </p:attrNameLst>
                                      </p:cBhvr>
                                      <p:to>
                                        <p:strVal val="visible"/>
                                      </p:to>
                                    </p:set>
                                    <p:animEffect transition="in" filter="barn(outHorizontal)">
                                      <p:cBhvr>
                                        <p:cTn id="12" dur="500"/>
                                        <p:tgtEl>
                                          <p:spTgt spid="3">
                                            <p:graphicEl>
                                              <a:dgm id="{8F3793BA-72C2-4979-8210-BCB4B82BDD4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graphicEl>
                                              <a:dgm id="{29B83703-6BCB-4500-A076-7BB6777B97C2}"/>
                                            </p:graphicEl>
                                          </p:spTgt>
                                        </p:tgtEl>
                                        <p:attrNameLst>
                                          <p:attrName>style.visibility</p:attrName>
                                        </p:attrNameLst>
                                      </p:cBhvr>
                                      <p:to>
                                        <p:strVal val="visible"/>
                                      </p:to>
                                    </p:set>
                                    <p:animEffect transition="in" filter="barn(outHorizontal)">
                                      <p:cBhvr>
                                        <p:cTn id="17" dur="500"/>
                                        <p:tgtEl>
                                          <p:spTgt spid="3">
                                            <p:graphicEl>
                                              <a:dgm id="{29B83703-6BCB-4500-A076-7BB6777B97C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graphicEl>
                                              <a:dgm id="{D83F71A3-F298-4A9C-83E8-7F3CF9214BC9}"/>
                                            </p:graphicEl>
                                          </p:spTgt>
                                        </p:tgtEl>
                                        <p:attrNameLst>
                                          <p:attrName>style.visibility</p:attrName>
                                        </p:attrNameLst>
                                      </p:cBhvr>
                                      <p:to>
                                        <p:strVal val="visible"/>
                                      </p:to>
                                    </p:set>
                                    <p:animEffect transition="in" filter="barn(outHorizontal)">
                                      <p:cBhvr>
                                        <p:cTn id="22" dur="500"/>
                                        <p:tgtEl>
                                          <p:spTgt spid="3">
                                            <p:graphicEl>
                                              <a:dgm id="{D83F71A3-F298-4A9C-83E8-7F3CF9214B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
                                            <p:graphicEl>
                                              <a:dgm id="{BE8914C0-9A87-476C-ACAA-EE16596ADF56}"/>
                                            </p:graphicEl>
                                          </p:spTgt>
                                        </p:tgtEl>
                                        <p:attrNameLst>
                                          <p:attrName>style.visibility</p:attrName>
                                        </p:attrNameLst>
                                      </p:cBhvr>
                                      <p:to>
                                        <p:strVal val="visible"/>
                                      </p:to>
                                    </p:set>
                                    <p:animEffect transition="in" filter="barn(outHorizontal)">
                                      <p:cBhvr>
                                        <p:cTn id="27" dur="500"/>
                                        <p:tgtEl>
                                          <p:spTgt spid="3">
                                            <p:graphicEl>
                                              <a:dgm id="{BE8914C0-9A87-476C-ACAA-EE16596AD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505200" y="116239"/>
          <a:ext cx="5181600" cy="101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2983591965"/>
              </p:ext>
            </p:extLst>
          </p:nvPr>
        </p:nvGraphicFramePr>
        <p:xfrm>
          <a:off x="254461" y="1418944"/>
          <a:ext cx="4495800" cy="350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p:cNvGraphicFramePr/>
          <p:nvPr>
            <p:extLst>
              <p:ext uri="{D42A27DB-BD31-4B8C-83A1-F6EECF244321}">
                <p14:modId xmlns:p14="http://schemas.microsoft.com/office/powerpoint/2010/main" val="3413730465"/>
              </p:ext>
            </p:extLst>
          </p:nvPr>
        </p:nvGraphicFramePr>
        <p:xfrm>
          <a:off x="685800" y="5257800"/>
          <a:ext cx="7924800" cy="990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5" name="Picture 4" descr="hispanic-student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699" y="1781831"/>
            <a:ext cx="3931205" cy="2471043"/>
          </a:xfrm>
          <a:prstGeom prst="rect">
            <a:avLst/>
          </a:prstGeom>
        </p:spPr>
      </p:pic>
    </p:spTree>
    <p:extLst>
      <p:ext uri="{BB962C8B-B14F-4D97-AF65-F5344CB8AC3E}">
        <p14:creationId xmlns:p14="http://schemas.microsoft.com/office/powerpoint/2010/main" val="37133698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laboration Image.jpg"/>
          <p:cNvPicPr>
            <a:picLocks noChangeAspect="1"/>
          </p:cNvPicPr>
          <p:nvPr/>
        </p:nvPicPr>
        <p:blipFill>
          <a:blip r:embed="rId2"/>
          <a:stretch>
            <a:fillRect/>
          </a:stretch>
        </p:blipFill>
        <p:spPr>
          <a:xfrm>
            <a:off x="304800" y="2133600"/>
            <a:ext cx="1371600" cy="1380238"/>
          </a:xfrm>
          <a:prstGeom prst="rect">
            <a:avLst/>
          </a:prstGeom>
        </p:spPr>
      </p:pic>
      <p:pic>
        <p:nvPicPr>
          <p:cNvPr id="5" name="Picture 4" descr="Hand-stake-150x150.jpg"/>
          <p:cNvPicPr>
            <a:picLocks noChangeAspect="1"/>
          </p:cNvPicPr>
          <p:nvPr/>
        </p:nvPicPr>
        <p:blipFill>
          <a:blip r:embed="rId3"/>
          <a:stretch>
            <a:fillRect/>
          </a:stretch>
        </p:blipFill>
        <p:spPr>
          <a:xfrm>
            <a:off x="838200" y="914400"/>
            <a:ext cx="1143000" cy="1143000"/>
          </a:xfrm>
          <a:prstGeom prst="rect">
            <a:avLst/>
          </a:prstGeom>
        </p:spPr>
      </p:pic>
      <p:pic>
        <p:nvPicPr>
          <p:cNvPr id="6" name="Picture 5" descr="11954322131712176739question_mark_naught101_02.svg.med.png"/>
          <p:cNvPicPr>
            <a:picLocks noChangeAspect="1"/>
          </p:cNvPicPr>
          <p:nvPr/>
        </p:nvPicPr>
        <p:blipFill>
          <a:blip r:embed="rId4"/>
          <a:stretch>
            <a:fillRect/>
          </a:stretch>
        </p:blipFill>
        <p:spPr>
          <a:xfrm>
            <a:off x="3048000" y="838200"/>
            <a:ext cx="1062966" cy="945343"/>
          </a:xfrm>
          <a:prstGeom prst="rect">
            <a:avLst/>
          </a:prstGeom>
        </p:spPr>
      </p:pic>
      <p:sp>
        <p:nvSpPr>
          <p:cNvPr id="7" name="TextBox 6"/>
          <p:cNvSpPr txBox="1"/>
          <p:nvPr/>
        </p:nvSpPr>
        <p:spPr>
          <a:xfrm>
            <a:off x="381000" y="1143000"/>
            <a:ext cx="670501" cy="584776"/>
          </a:xfrm>
          <a:prstGeom prst="rect">
            <a:avLst/>
          </a:prstGeom>
          <a:noFill/>
        </p:spPr>
        <p:txBody>
          <a:bodyPr wrap="square" rtlCol="0">
            <a:spAutoFit/>
          </a:bodyPr>
          <a:lstStyle/>
          <a:p>
            <a:pPr defTabSz="914400"/>
            <a:r>
              <a:rPr lang="en-US" sz="3200" dirty="0">
                <a:solidFill>
                  <a:prstClr val="black"/>
                </a:solidFill>
              </a:rPr>
              <a:t>1.</a:t>
            </a:r>
          </a:p>
        </p:txBody>
      </p:sp>
      <p:sp>
        <p:nvSpPr>
          <p:cNvPr id="8" name="TextBox 7"/>
          <p:cNvSpPr txBox="1"/>
          <p:nvPr/>
        </p:nvSpPr>
        <p:spPr>
          <a:xfrm>
            <a:off x="2362200" y="990600"/>
            <a:ext cx="533399" cy="585571"/>
          </a:xfrm>
          <a:prstGeom prst="rect">
            <a:avLst/>
          </a:prstGeom>
          <a:noFill/>
        </p:spPr>
        <p:txBody>
          <a:bodyPr wrap="square" rtlCol="0">
            <a:spAutoFit/>
          </a:bodyPr>
          <a:lstStyle/>
          <a:p>
            <a:pPr defTabSz="914400"/>
            <a:r>
              <a:rPr lang="en-US" sz="3200" dirty="0">
                <a:solidFill>
                  <a:prstClr val="black"/>
                </a:solidFill>
              </a:rPr>
              <a:t>2.</a:t>
            </a:r>
          </a:p>
        </p:txBody>
      </p:sp>
      <p:pic>
        <p:nvPicPr>
          <p:cNvPr id="9" name="Picture 8" descr="CCPillar-All.gif"/>
          <p:cNvPicPr>
            <a:picLocks noChangeAspect="1"/>
          </p:cNvPicPr>
          <p:nvPr/>
        </p:nvPicPr>
        <p:blipFill>
          <a:blip r:embed="rId5"/>
          <a:stretch>
            <a:fillRect/>
          </a:stretch>
        </p:blipFill>
        <p:spPr>
          <a:xfrm>
            <a:off x="2209800" y="1905000"/>
            <a:ext cx="2590800" cy="1793784"/>
          </a:xfrm>
          <a:prstGeom prst="rect">
            <a:avLst/>
          </a:prstGeom>
        </p:spPr>
      </p:pic>
      <p:sp>
        <p:nvSpPr>
          <p:cNvPr id="11" name="Up Arrow 10"/>
          <p:cNvSpPr/>
          <p:nvPr/>
        </p:nvSpPr>
        <p:spPr>
          <a:xfrm>
            <a:off x="3124200" y="3657600"/>
            <a:ext cx="990599" cy="1219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TextBox 11"/>
          <p:cNvSpPr txBox="1"/>
          <p:nvPr/>
        </p:nvSpPr>
        <p:spPr>
          <a:xfrm>
            <a:off x="381000" y="3886200"/>
            <a:ext cx="670501" cy="584776"/>
          </a:xfrm>
          <a:prstGeom prst="rect">
            <a:avLst/>
          </a:prstGeom>
          <a:noFill/>
        </p:spPr>
        <p:txBody>
          <a:bodyPr wrap="square" rtlCol="0">
            <a:spAutoFit/>
          </a:bodyPr>
          <a:lstStyle/>
          <a:p>
            <a:pPr defTabSz="914400"/>
            <a:r>
              <a:rPr lang="en-US" sz="3200" dirty="0">
                <a:solidFill>
                  <a:prstClr val="black"/>
                </a:solidFill>
              </a:rPr>
              <a:t>3.</a:t>
            </a:r>
          </a:p>
        </p:txBody>
      </p:sp>
      <p:pic>
        <p:nvPicPr>
          <p:cNvPr id="13" name="Picture 12" descr="nvtech_hous1046.jpg"/>
          <p:cNvPicPr>
            <a:picLocks noChangeAspect="1"/>
          </p:cNvPicPr>
          <p:nvPr/>
        </p:nvPicPr>
        <p:blipFill>
          <a:blip r:embed="rId6"/>
          <a:stretch>
            <a:fillRect/>
          </a:stretch>
        </p:blipFill>
        <p:spPr>
          <a:xfrm>
            <a:off x="685800" y="4267201"/>
            <a:ext cx="1680102" cy="1676400"/>
          </a:xfrm>
          <a:prstGeom prst="rect">
            <a:avLst/>
          </a:prstGeom>
        </p:spPr>
      </p:pic>
      <p:sp>
        <p:nvSpPr>
          <p:cNvPr id="14" name="TextBox 13"/>
          <p:cNvSpPr txBox="1"/>
          <p:nvPr/>
        </p:nvSpPr>
        <p:spPr>
          <a:xfrm>
            <a:off x="381000" y="5791200"/>
            <a:ext cx="2697959" cy="533400"/>
          </a:xfrm>
          <a:prstGeom prst="rect">
            <a:avLst/>
          </a:prstGeom>
          <a:solidFill>
            <a:srgbClr val="000090"/>
          </a:solidFill>
        </p:spPr>
        <p:txBody>
          <a:bodyPr wrap="square" rtlCol="0">
            <a:spAutoFit/>
          </a:bodyPr>
          <a:lstStyle/>
          <a:p>
            <a:pPr algn="ctr" defTabSz="914400"/>
            <a:r>
              <a:rPr lang="en-US" dirty="0">
                <a:solidFill>
                  <a:prstClr val="white"/>
                </a:solidFill>
              </a:rPr>
              <a:t>Best in long run</a:t>
            </a:r>
          </a:p>
        </p:txBody>
      </p:sp>
      <p:sp>
        <p:nvSpPr>
          <p:cNvPr id="15" name="TextBox 14"/>
          <p:cNvSpPr txBox="1"/>
          <p:nvPr/>
        </p:nvSpPr>
        <p:spPr>
          <a:xfrm>
            <a:off x="0" y="0"/>
            <a:ext cx="2895600" cy="830997"/>
          </a:xfrm>
          <a:prstGeom prst="rect">
            <a:avLst/>
          </a:prstGeom>
          <a:noFill/>
        </p:spPr>
        <p:txBody>
          <a:bodyPr wrap="square" rtlCol="0">
            <a:spAutoFit/>
          </a:bodyPr>
          <a:lstStyle/>
          <a:p>
            <a:pPr algn="ctr" defTabSz="914400"/>
            <a:r>
              <a:rPr lang="en-US" sz="2400" dirty="0">
                <a:solidFill>
                  <a:prstClr val="black"/>
                </a:solidFill>
              </a:rPr>
              <a:t>Good decisions are effective and ethical</a:t>
            </a:r>
          </a:p>
        </p:txBody>
      </p:sp>
      <p:graphicFrame>
        <p:nvGraphicFramePr>
          <p:cNvPr id="16" name="Content Placeholder 2"/>
          <p:cNvGraphicFramePr>
            <a:graphicFrameLocks/>
          </p:cNvGraphicFramePr>
          <p:nvPr>
            <p:extLst>
              <p:ext uri="{D42A27DB-BD31-4B8C-83A1-F6EECF244321}">
                <p14:modId xmlns:p14="http://schemas.microsoft.com/office/powerpoint/2010/main" val="3443419055"/>
              </p:ext>
            </p:extLst>
          </p:nvPr>
        </p:nvGraphicFramePr>
        <p:xfrm>
          <a:off x="4622800" y="838200"/>
          <a:ext cx="4749800" cy="579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6"/>
          <p:cNvGrpSpPr/>
          <p:nvPr/>
        </p:nvGrpSpPr>
        <p:grpSpPr>
          <a:xfrm>
            <a:off x="4267200" y="228600"/>
            <a:ext cx="4648200" cy="762000"/>
            <a:chOff x="0" y="14580"/>
            <a:chExt cx="8229600" cy="1113840"/>
          </a:xfrm>
          <a:solidFill>
            <a:schemeClr val="accent1">
              <a:lumMod val="20000"/>
              <a:lumOff val="80000"/>
            </a:schemeClr>
          </a:solidFill>
        </p:grpSpPr>
        <p:sp>
          <p:nvSpPr>
            <p:cNvPr id="18" name="Rounded Rectangle 17"/>
            <p:cNvSpPr/>
            <p:nvPr/>
          </p:nvSpPr>
          <p:spPr>
            <a:xfrm>
              <a:off x="0" y="14580"/>
              <a:ext cx="8229600" cy="111384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54374" y="68953"/>
              <a:ext cx="8120855" cy="8600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0000"/>
                  </a:solidFill>
                </a:rPr>
                <a:t>JI Character-Based </a:t>
              </a:r>
              <a:br>
                <a:rPr lang="en-US" sz="2800" b="1" kern="1200" dirty="0" smtClean="0">
                  <a:solidFill>
                    <a:srgbClr val="000000"/>
                  </a:solidFill>
                </a:rPr>
              </a:br>
              <a:r>
                <a:rPr lang="en-US" sz="2800" b="1" kern="1200" dirty="0" smtClean="0">
                  <a:solidFill>
                    <a:srgbClr val="000000"/>
                  </a:solidFill>
                </a:rPr>
                <a:t>Decision-Making Model</a:t>
              </a:r>
              <a:endParaRPr lang="en-US" sz="2800" kern="1200" dirty="0">
                <a:solidFill>
                  <a:srgbClr val="000000"/>
                </a:solidFill>
              </a:endParaRPr>
            </a:p>
          </p:txBody>
        </p:sp>
      </p:grpSp>
    </p:spTree>
    <p:extLst>
      <p:ext uri="{BB962C8B-B14F-4D97-AF65-F5344CB8AC3E}">
        <p14:creationId xmlns:p14="http://schemas.microsoft.com/office/powerpoint/2010/main" val="8284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graphicEl>
                                              <a:dgm id="{0C2D6DEE-9ED3-4656-86AF-7C0E84D205E9}"/>
                                            </p:graphicEl>
                                          </p:spTgt>
                                        </p:tgtEl>
                                        <p:attrNameLst>
                                          <p:attrName>style.visibility</p:attrName>
                                        </p:attrNameLst>
                                      </p:cBhvr>
                                      <p:to>
                                        <p:strVal val="visible"/>
                                      </p:to>
                                    </p:set>
                                    <p:anim calcmode="lin" valueType="num">
                                      <p:cBhvr additive="base">
                                        <p:cTn id="7" dur="500" fill="hold"/>
                                        <p:tgtEl>
                                          <p:spTgt spid="16">
                                            <p:graphicEl>
                                              <a:dgm id="{0C2D6DEE-9ED3-4656-86AF-7C0E84D205E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graphicEl>
                                              <a:dgm id="{0C2D6DEE-9ED3-4656-86AF-7C0E84D205E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graphicEl>
                                              <a:dgm id="{19716442-FAC1-47F4-8564-23E7B178F64C}"/>
                                            </p:graphicEl>
                                          </p:spTgt>
                                        </p:tgtEl>
                                        <p:attrNameLst>
                                          <p:attrName>style.visibility</p:attrName>
                                        </p:attrNameLst>
                                      </p:cBhvr>
                                      <p:to>
                                        <p:strVal val="visible"/>
                                      </p:to>
                                    </p:set>
                                    <p:anim calcmode="lin" valueType="num">
                                      <p:cBhvr additive="base">
                                        <p:cTn id="13" dur="500" fill="hold"/>
                                        <p:tgtEl>
                                          <p:spTgt spid="16">
                                            <p:graphicEl>
                                              <a:dgm id="{19716442-FAC1-47F4-8564-23E7B178F64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graphicEl>
                                              <a:dgm id="{19716442-FAC1-47F4-8564-23E7B178F64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graphicEl>
                                              <a:dgm id="{80FB0138-5DE2-4636-BEC4-D84785BCD964}"/>
                                            </p:graphicEl>
                                          </p:spTgt>
                                        </p:tgtEl>
                                        <p:attrNameLst>
                                          <p:attrName>style.visibility</p:attrName>
                                        </p:attrNameLst>
                                      </p:cBhvr>
                                      <p:to>
                                        <p:strVal val="visible"/>
                                      </p:to>
                                    </p:set>
                                    <p:anim calcmode="lin" valueType="num">
                                      <p:cBhvr additive="base">
                                        <p:cTn id="19" dur="500" fill="hold"/>
                                        <p:tgtEl>
                                          <p:spTgt spid="16">
                                            <p:graphicEl>
                                              <a:dgm id="{80FB0138-5DE2-4636-BEC4-D84785BCD96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graphicEl>
                                              <a:dgm id="{80FB0138-5DE2-4636-BEC4-D84785BCD96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3194"/>
            <a:ext cx="8229600" cy="6380006"/>
          </a:xfrm>
        </p:spPr>
        <p:txBody>
          <a:bodyPr/>
          <a:lstStyle/>
          <a:p>
            <a:pPr marL="0" indent="0">
              <a:buNone/>
            </a:pPr>
            <a:r>
              <a:rPr lang="en-US" sz="2000" b="0" dirty="0" smtClean="0"/>
              <a:t>Students have friends in another class with the same teacher. Sara and Julie are best friends and tell each other everything. Sara goes to class first and gets all of the answers for last night's homework. Julie doesn't like history, but didn't finish her homework and asks Sara for help.</a:t>
            </a:r>
          </a:p>
          <a:p>
            <a:r>
              <a:rPr lang="en-US" sz="2000" b="0" dirty="0" smtClean="0"/>
              <a:t>Who are the stakeholders in this scenario?</a:t>
            </a:r>
          </a:p>
          <a:p>
            <a:r>
              <a:rPr lang="en-US" sz="2000" b="0" dirty="0" smtClean="0"/>
              <a:t>What Pillars is Sara struggling with in deciding how to answer Julie?</a:t>
            </a:r>
          </a:p>
          <a:p>
            <a:r>
              <a:rPr lang="en-US" sz="2000" b="0" dirty="0" smtClean="0"/>
              <a:t>What do you think Sara would do?</a:t>
            </a:r>
          </a:p>
          <a:p>
            <a:pPr marL="857250" lvl="1" indent="-457200">
              <a:buFont typeface="+mj-lt"/>
              <a:buAutoNum type="arabicPeriod"/>
            </a:pPr>
            <a:r>
              <a:rPr lang="en-US" sz="2000" b="0" dirty="0" smtClean="0"/>
              <a:t>Give Julie the answers because they are best friends.</a:t>
            </a:r>
          </a:p>
          <a:p>
            <a:pPr marL="857250" lvl="1" indent="-457200">
              <a:buFont typeface="+mj-lt"/>
              <a:buAutoNum type="arabicPeriod"/>
            </a:pPr>
            <a:r>
              <a:rPr lang="en-US" sz="2000" b="0" dirty="0" smtClean="0"/>
              <a:t>Sara can give Julie some of the answers and tell her to finish the homework at lunch.</a:t>
            </a:r>
          </a:p>
          <a:p>
            <a:pPr marL="857250" lvl="1" indent="-457200">
              <a:buFont typeface="+mj-lt"/>
              <a:buAutoNum type="arabicPeriod"/>
            </a:pPr>
            <a:r>
              <a:rPr lang="en-US" sz="2000" b="0" dirty="0" smtClean="0"/>
              <a:t>Tell Julie she can’t help her.</a:t>
            </a:r>
          </a:p>
          <a:p>
            <a:pPr marL="857250" lvl="1" indent="-457200">
              <a:buFont typeface="+mj-lt"/>
              <a:buAutoNum type="arabicPeriod"/>
            </a:pPr>
            <a:r>
              <a:rPr lang="en-US" sz="2000" b="0" dirty="0" smtClean="0"/>
              <a:t>Sara will take time to help Julie complete the homework during lunch, not by giving her the answers but assisting her where she can find them.</a:t>
            </a:r>
          </a:p>
          <a:p>
            <a:pPr marL="857250" lvl="1" indent="-457200">
              <a:buFont typeface="+mj-lt"/>
              <a:buAutoNum type="arabicPeriod"/>
            </a:pPr>
            <a:r>
              <a:rPr lang="en-US" sz="2000" b="0" dirty="0" smtClean="0"/>
              <a:t>Tell Julie it would be cheating if she gave her the answers.</a:t>
            </a:r>
          </a:p>
          <a:p>
            <a:pPr marL="457200" indent="-457200">
              <a:buNone/>
            </a:pPr>
            <a:endParaRPr lang="en-US" sz="2000" b="0" dirty="0" smtClean="0"/>
          </a:p>
          <a:p>
            <a:r>
              <a:rPr lang="en-US" sz="2000" b="0" dirty="0" smtClean="0"/>
              <a:t>What do you think Sara ought to do? What does Sara have to think about when making her decision?</a:t>
            </a:r>
          </a:p>
        </p:txBody>
      </p:sp>
    </p:spTree>
    <p:extLst>
      <p:ext uri="{BB962C8B-B14F-4D97-AF65-F5344CB8AC3E}">
        <p14:creationId xmlns:p14="http://schemas.microsoft.com/office/powerpoint/2010/main" val="5240189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nesty.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19741" y="1778000"/>
            <a:ext cx="7061227" cy="4724400"/>
          </a:xfrm>
          <a:prstGeom prst="rect">
            <a:avLst/>
          </a:prstGeom>
        </p:spPr>
      </p:pic>
      <p:graphicFrame>
        <p:nvGraphicFramePr>
          <p:cNvPr id="4" name="Diagram 3"/>
          <p:cNvGraphicFramePr/>
          <p:nvPr>
            <p:extLst>
              <p:ext uri="{D42A27DB-BD31-4B8C-83A1-F6EECF244321}">
                <p14:modId xmlns:p14="http://schemas.microsoft.com/office/powerpoint/2010/main" val="990729670"/>
              </p:ext>
            </p:extLst>
          </p:nvPr>
        </p:nvGraphicFramePr>
        <p:xfrm>
          <a:off x="1549400" y="533400"/>
          <a:ext cx="6096000" cy="124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22292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04800"/>
            <a:ext cx="8229600" cy="5821363"/>
          </a:xfrm>
        </p:spPr>
        <p:txBody>
          <a:bodyPr/>
          <a:lstStyle/>
          <a:p>
            <a:pPr marL="0" indent="0">
              <a:buNone/>
            </a:pPr>
            <a:r>
              <a:rPr lang="en-US" b="0" dirty="0" smtClean="0"/>
              <a:t>Brian is looking forward to the start of the new school year. Right from the first day, Brian’s good friends are making fun of a new student who has just moved into the neighborhood.  They all joke about how he looks and talks.  While walking home after school, one of Brian’s friends decides to pick a fight with the new student.  Before you know it, others are joining in.  </a:t>
            </a:r>
          </a:p>
          <a:p>
            <a:pPr lvl="0"/>
            <a:r>
              <a:rPr lang="en-US" b="0" dirty="0" smtClean="0"/>
              <a:t>Who are the stakeholders?</a:t>
            </a:r>
          </a:p>
          <a:p>
            <a:pPr lvl="0"/>
            <a:r>
              <a:rPr lang="en-US" b="0" dirty="0" smtClean="0"/>
              <a:t>What options does Brian have?</a:t>
            </a:r>
          </a:p>
          <a:p>
            <a:pPr lvl="0"/>
            <a:r>
              <a:rPr lang="en-US" b="0" dirty="0" smtClean="0"/>
              <a:t>What are the potential consequences of his possible choices?</a:t>
            </a:r>
          </a:p>
          <a:p>
            <a:pPr lvl="0"/>
            <a:r>
              <a:rPr lang="en-US" b="0" dirty="0" smtClean="0"/>
              <a:t>Who else will be impacted by the decision he makes?</a:t>
            </a:r>
          </a:p>
          <a:p>
            <a:pPr lvl="0"/>
            <a:r>
              <a:rPr lang="en-US" b="0" dirty="0" smtClean="0"/>
              <a:t>What do you think Brian will decide to do? </a:t>
            </a:r>
          </a:p>
          <a:p>
            <a:pPr lvl="0"/>
            <a:r>
              <a:rPr lang="en-US" b="0" dirty="0" smtClean="0"/>
              <a:t>What do you think Brian should do? </a:t>
            </a:r>
          </a:p>
          <a:p>
            <a:pPr marL="0" indent="0">
              <a:buNone/>
            </a:pPr>
            <a:endParaRPr lang="en-US" b="0" dirty="0" smtClean="0"/>
          </a:p>
          <a:p>
            <a:pPr marL="0" indent="0"/>
            <a:endParaRPr lang="en-US" dirty="0"/>
          </a:p>
        </p:txBody>
      </p:sp>
    </p:spTree>
    <p:extLst>
      <p:ext uri="{BB962C8B-B14F-4D97-AF65-F5344CB8AC3E}">
        <p14:creationId xmlns:p14="http://schemas.microsoft.com/office/powerpoint/2010/main" val="26083544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lly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99" y="1662122"/>
            <a:ext cx="5930519" cy="4611678"/>
          </a:xfrm>
          <a:prstGeom prst="rect">
            <a:avLst/>
          </a:prstGeom>
        </p:spPr>
      </p:pic>
      <p:sp>
        <p:nvSpPr>
          <p:cNvPr id="6" name="Rectangle 5"/>
          <p:cNvSpPr/>
          <p:nvPr/>
        </p:nvSpPr>
        <p:spPr>
          <a:xfrm>
            <a:off x="1676400" y="330194"/>
            <a:ext cx="6096000" cy="1066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endParaRPr lang="en-US" sz="4900" kern="1200" dirty="0"/>
          </a:p>
        </p:txBody>
      </p:sp>
      <p:graphicFrame>
        <p:nvGraphicFramePr>
          <p:cNvPr id="5" name="Diagram 4"/>
          <p:cNvGraphicFramePr/>
          <p:nvPr>
            <p:extLst>
              <p:ext uri="{D42A27DB-BD31-4B8C-83A1-F6EECF244321}">
                <p14:modId xmlns:p14="http://schemas.microsoft.com/office/powerpoint/2010/main" val="3455092044"/>
              </p:ext>
            </p:extLst>
          </p:nvPr>
        </p:nvGraphicFramePr>
        <p:xfrm>
          <a:off x="1510919" y="417522"/>
          <a:ext cx="6096000" cy="124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50434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8600"/>
            <a:ext cx="8432800" cy="5897563"/>
          </a:xfrm>
        </p:spPr>
        <p:txBody>
          <a:bodyPr/>
          <a:lstStyle/>
          <a:p>
            <a:pPr marL="50800" indent="-50800">
              <a:buNone/>
            </a:pPr>
            <a:r>
              <a:rPr lang="en-US" sz="2200" b="0" dirty="0" smtClean="0"/>
              <a:t>Kara is a high school freshman. Last weekend, she is arrested by department store security for shoplifting. She had over $30 in her purse, and was trying to steal a blouse for $18. She said that the friends she was with were all swiping things that day, but didn't get caught, and that they were all encouraging her to join in the fun of getting stuff for free.  </a:t>
            </a:r>
          </a:p>
          <a:p>
            <a:pPr marL="50800" indent="-50800"/>
            <a:r>
              <a:rPr lang="en-US" sz="2200" b="0" dirty="0" smtClean="0"/>
              <a:t>Why did Kara choose to steal?</a:t>
            </a:r>
          </a:p>
          <a:p>
            <a:pPr marL="50800" indent="-50800"/>
            <a:r>
              <a:rPr lang="en-US" sz="2200" b="0" dirty="0" smtClean="0"/>
              <a:t>In her decision to steal, who are the stakeholders she should have thought of?</a:t>
            </a:r>
          </a:p>
          <a:p>
            <a:pPr marL="50800" indent="-50800"/>
            <a:r>
              <a:rPr lang="en-US" sz="2200" b="0" dirty="0" smtClean="0"/>
              <a:t>What values are in conflict for Kara?</a:t>
            </a:r>
          </a:p>
          <a:p>
            <a:pPr marL="50800" indent="-50800"/>
            <a:r>
              <a:rPr lang="en-US" sz="2200" b="0" dirty="0" smtClean="0"/>
              <a:t>When confronted with a choice of stealing to fit in or doing the right thing, what should Kara think about before making a decision?</a:t>
            </a:r>
          </a:p>
          <a:p>
            <a:pPr marL="50800" indent="-50800"/>
            <a:r>
              <a:rPr lang="en-US" sz="2200" b="0" dirty="0" smtClean="0"/>
              <a:t>What were Kara’s options? </a:t>
            </a:r>
          </a:p>
          <a:p>
            <a:pPr marL="50800" indent="-50800"/>
            <a:r>
              <a:rPr lang="en-US" sz="2200" b="0" dirty="0" smtClean="0"/>
              <a:t>What are the consequences of the various options open to Kara?</a:t>
            </a:r>
          </a:p>
          <a:p>
            <a:pPr marL="50800" indent="-50800"/>
            <a:r>
              <a:rPr lang="en-US" sz="2200" b="0" dirty="0" smtClean="0"/>
              <a:t>What would have been the best decision for Kara? How do you know?</a:t>
            </a:r>
            <a:endParaRPr lang="en-US" sz="2200" b="0" dirty="0"/>
          </a:p>
        </p:txBody>
      </p:sp>
    </p:spTree>
    <p:extLst>
      <p:ext uri="{BB962C8B-B14F-4D97-AF65-F5344CB8AC3E}">
        <p14:creationId xmlns:p14="http://schemas.microsoft.com/office/powerpoint/2010/main" val="32439400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20730527"/>
              </p:ext>
            </p:extLst>
          </p:nvPr>
        </p:nvGraphicFramePr>
        <p:xfrm>
          <a:off x="1549400" y="533400"/>
          <a:ext cx="6096000" cy="124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PeerPressur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337" y="2078328"/>
            <a:ext cx="7118948" cy="4144672"/>
          </a:xfrm>
          <a:prstGeom prst="rect">
            <a:avLst/>
          </a:prstGeom>
        </p:spPr>
      </p:pic>
    </p:spTree>
    <p:extLst>
      <p:ext uri="{BB962C8B-B14F-4D97-AF65-F5344CB8AC3E}">
        <p14:creationId xmlns:p14="http://schemas.microsoft.com/office/powerpoint/2010/main" val="333348381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wlee\Desktop\PRE\miniPoster_Sets-A&amp;B.png"/>
          <p:cNvPicPr>
            <a:picLocks noChangeAspect="1" noChangeArrowheads="1"/>
          </p:cNvPicPr>
          <p:nvPr/>
        </p:nvPicPr>
        <p:blipFill>
          <a:blip r:embed="rId3" cstate="print"/>
          <a:srcRect/>
          <a:stretch>
            <a:fillRect/>
          </a:stretch>
        </p:blipFill>
        <p:spPr bwMode="auto">
          <a:xfrm>
            <a:off x="685800" y="0"/>
            <a:ext cx="4419600" cy="2819400"/>
          </a:xfrm>
          <a:prstGeom prst="rect">
            <a:avLst/>
          </a:prstGeom>
          <a:noFill/>
          <a:ln w="9525">
            <a:noFill/>
            <a:miter lim="800000"/>
            <a:headEnd/>
            <a:tailEnd/>
          </a:ln>
        </p:spPr>
      </p:pic>
      <p:graphicFrame>
        <p:nvGraphicFramePr>
          <p:cNvPr id="4" name="Diagram 3"/>
          <p:cNvGraphicFramePr/>
          <p:nvPr/>
        </p:nvGraphicFramePr>
        <p:xfrm>
          <a:off x="304800" y="2895600"/>
          <a:ext cx="86868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4309408"/>
            <a:ext cx="7924800" cy="1938992"/>
          </a:xfrm>
          <a:prstGeom prst="rect">
            <a:avLst/>
          </a:prstGeom>
          <a:noFill/>
        </p:spPr>
        <p:txBody>
          <a:bodyPr wrap="square" rtlCol="0">
            <a:spAutoFit/>
          </a:bodyPr>
          <a:lstStyle/>
          <a:p>
            <a:pPr marL="457200" lvl="0" indent="-457200">
              <a:buAutoNum type="arabicPeriod"/>
            </a:pPr>
            <a:r>
              <a:rPr lang="en-US" sz="2000" dirty="0" smtClean="0"/>
              <a:t>What are the Six Pillars?</a:t>
            </a:r>
          </a:p>
          <a:p>
            <a:pPr marL="457200" lvl="0" indent="-457200">
              <a:buAutoNum type="arabicPeriod"/>
            </a:pPr>
            <a:r>
              <a:rPr lang="en-US" sz="2000" dirty="0" smtClean="0"/>
              <a:t>What is T.E.A.M.?</a:t>
            </a:r>
          </a:p>
          <a:p>
            <a:pPr marL="457200" lvl="0" indent="-457200">
              <a:buAutoNum type="arabicPeriod"/>
            </a:pPr>
            <a:r>
              <a:rPr lang="en-US" sz="2000" dirty="0" smtClean="0"/>
              <a:t>Discuss Decision-Making (Stakeholders)</a:t>
            </a:r>
          </a:p>
          <a:p>
            <a:pPr marL="457200" lvl="0" indent="-457200">
              <a:buAutoNum type="arabicPeriod"/>
            </a:pPr>
            <a:r>
              <a:rPr lang="en-US" sz="2000" dirty="0" smtClean="0"/>
              <a:t>CHARACTER COUNTS! 5.0 Presentation</a:t>
            </a:r>
          </a:p>
          <a:p>
            <a:pPr marL="457200" lvl="0" indent="-457200">
              <a:buAutoNum type="arabicPeriod"/>
            </a:pPr>
            <a:r>
              <a:rPr lang="en-US" sz="2000" dirty="0" smtClean="0"/>
              <a:t>The 4 Domains </a:t>
            </a:r>
          </a:p>
          <a:p>
            <a:endParaRPr lang="en-US" sz="2000" dirty="0" smtClean="0"/>
          </a:p>
        </p:txBody>
      </p:sp>
    </p:spTree>
    <p:extLst>
      <p:ext uri="{BB962C8B-B14F-4D97-AF65-F5344CB8AC3E}">
        <p14:creationId xmlns:p14="http://schemas.microsoft.com/office/powerpoint/2010/main" val="3474160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ln>
            <a:miter lim="800000"/>
            <a:headEnd/>
            <a:tailEnd/>
          </a:ln>
          <a:extLst/>
        </p:spPr>
        <p:style>
          <a:lnRef idx="0">
            <a:schemeClr val="accent2"/>
          </a:lnRef>
          <a:fillRef idx="3">
            <a:schemeClr val="accent2"/>
          </a:fillRef>
          <a:effectRef idx="3">
            <a:schemeClr val="accent2"/>
          </a:effectRef>
          <a:fontRef idx="minor">
            <a:schemeClr val="lt1"/>
          </a:fontRef>
        </p:style>
        <p:txBody>
          <a:bodyPr/>
          <a:lstStyle/>
          <a:p>
            <a:pPr>
              <a:defRPr/>
            </a:pPr>
            <a:r>
              <a:rPr lang="en-US" dirty="0" smtClean="0">
                <a:effectLst>
                  <a:outerShdw blurRad="38100" dist="38100" dir="2700000" algn="tl">
                    <a:srgbClr val="000000">
                      <a:alpha val="43137"/>
                    </a:srgbClr>
                  </a:outerShdw>
                </a:effectLst>
              </a:rPr>
              <a:t>Methods of teaching/instilling beliefs that will produce desired behaviors</a:t>
            </a:r>
            <a:endParaRPr lang="en-US"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4066044"/>
              </p:ext>
            </p:extLst>
          </p:nvPr>
        </p:nvGraphicFramePr>
        <p:xfrm>
          <a:off x="14748" y="1371600"/>
          <a:ext cx="8976852"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0670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hich Way to Turn?"/>
          <p:cNvPicPr>
            <a:picLocks noChangeAspect="1" noChangeArrowheads="1"/>
          </p:cNvPicPr>
          <p:nvPr/>
        </p:nvPicPr>
        <p:blipFill>
          <a:blip r:embed="rId3" cstate="print">
            <a:lum contrast="18000"/>
          </a:blip>
          <a:srcRect b="24835"/>
          <a:stretch>
            <a:fillRect/>
          </a:stretch>
        </p:blipFill>
        <p:spPr bwMode="auto">
          <a:xfrm>
            <a:off x="230885" y="1904721"/>
            <a:ext cx="8735141" cy="4669273"/>
          </a:xfrm>
          <a:prstGeom prst="rect">
            <a:avLst/>
          </a:prstGeom>
          <a:noFill/>
          <a:ln w="9525">
            <a:noFill/>
            <a:miter lim="800000"/>
            <a:headEnd/>
            <a:tailEnd/>
          </a:ln>
        </p:spPr>
      </p:pic>
      <p:sp>
        <p:nvSpPr>
          <p:cNvPr id="2911235" name="Text Box 3" descr="chart"/>
          <p:cNvSpPr txBox="1">
            <a:spLocks noChangeArrowheads="1"/>
          </p:cNvSpPr>
          <p:nvPr/>
        </p:nvSpPr>
        <p:spPr bwMode="auto">
          <a:xfrm>
            <a:off x="838200" y="248802"/>
            <a:ext cx="7315200" cy="1357600"/>
          </a:xfrm>
          <a:prstGeom prst="rect">
            <a:avLst/>
          </a:prstGeom>
          <a:solidFill>
            <a:srgbClr val="C00000"/>
          </a:solidFill>
          <a:ln w="9525">
            <a:noFill/>
            <a:miter lim="800000"/>
            <a:headEnd/>
            <a:tailEnd/>
          </a:ln>
          <a:effectLst>
            <a:outerShdw dist="35921" dir="2700000" algn="ctr" rotWithShape="0">
              <a:schemeClr val="tx1"/>
            </a:outerShdw>
          </a:effectLst>
        </p:spPr>
        <p:txBody>
          <a:bodyPr wrap="square" lIns="64310" tIns="32155" rIns="64310" bIns="32155">
            <a:spAutoFit/>
          </a:bodyPr>
          <a:lstStyle/>
          <a:p>
            <a:pPr algn="ctr" defTabSz="642938" eaLnBrk="0" hangingPunct="0">
              <a:spcBef>
                <a:spcPct val="50000"/>
              </a:spcBef>
              <a:defRPr/>
            </a:pPr>
            <a:r>
              <a:rPr lang="en-US" sz="2800" dirty="0">
                <a:solidFill>
                  <a:prstClr val="white"/>
                </a:solidFill>
                <a:effectLst>
                  <a:outerShdw blurRad="38100" dist="38100" dir="2700000" algn="tl">
                    <a:srgbClr val="000000">
                      <a:alpha val="43137"/>
                    </a:srgbClr>
                  </a:outerShdw>
                </a:effectLst>
                <a:latin typeface="Arial Black" pitchFamily="34" charset="0"/>
              </a:rPr>
              <a:t>Children today are forming their values and character in a world full of inconsistent messages</a:t>
            </a:r>
          </a:p>
        </p:txBody>
      </p:sp>
    </p:spTree>
    <p:extLst>
      <p:ext uri="{BB962C8B-B14F-4D97-AF65-F5344CB8AC3E}">
        <p14:creationId xmlns:p14="http://schemas.microsoft.com/office/powerpoint/2010/main" val="142444879"/>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ortugese Podengo puppies, aged three and a half months, pose for the media during the launch of the Crufts dog show in Green Park, central London, February 24, 2004. The annual show will take place from March 4-7 in Birmingham. REUTERS/Natasha-Marie Brown"/>
          <p:cNvPicPr>
            <a:picLocks noChangeAspect="1" noChangeArrowheads="1"/>
          </p:cNvPicPr>
          <p:nvPr/>
        </p:nvPicPr>
        <p:blipFill>
          <a:blip r:embed="rId3" cstate="print"/>
          <a:srcRect/>
          <a:stretch>
            <a:fillRect/>
          </a:stretch>
        </p:blipFill>
        <p:spPr bwMode="auto">
          <a:xfrm>
            <a:off x="4038600" y="152400"/>
            <a:ext cx="4648200" cy="3235325"/>
          </a:xfrm>
          <a:prstGeom prst="rect">
            <a:avLst/>
          </a:prstGeom>
          <a:noFill/>
          <a:ln w="9525">
            <a:noFill/>
            <a:miter lim="800000"/>
            <a:headEnd/>
            <a:tailEnd/>
          </a:ln>
        </p:spPr>
      </p:pic>
      <p:sp>
        <p:nvSpPr>
          <p:cNvPr id="533507" name="Text Box 3"/>
          <p:cNvSpPr txBox="1">
            <a:spLocks noChangeArrowheads="1"/>
          </p:cNvSpPr>
          <p:nvPr/>
        </p:nvSpPr>
        <p:spPr bwMode="auto">
          <a:xfrm>
            <a:off x="152400" y="609600"/>
            <a:ext cx="3429000" cy="15875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defTabSz="914400">
              <a:lnSpc>
                <a:spcPct val="90000"/>
              </a:lnSpc>
              <a:spcBef>
                <a:spcPct val="50000"/>
              </a:spcBef>
              <a:defRPr/>
            </a:pPr>
            <a:r>
              <a:rPr lang="en-US" sz="3600" b="1" i="1" dirty="0">
                <a:solidFill>
                  <a:prstClr val="white"/>
                </a:solidFill>
                <a:latin typeface="Arial"/>
              </a:rPr>
              <a:t>Our values tell us what we stand for</a:t>
            </a:r>
          </a:p>
        </p:txBody>
      </p:sp>
      <p:pic>
        <p:nvPicPr>
          <p:cNvPr id="2190340" name="Picture 2" descr="DavidGoliath"/>
          <p:cNvPicPr>
            <a:picLocks noChangeAspect="1" noChangeArrowheads="1"/>
          </p:cNvPicPr>
          <p:nvPr/>
        </p:nvPicPr>
        <p:blipFill>
          <a:blip r:embed="rId4" cstate="print"/>
          <a:srcRect l="4382" r="6636"/>
          <a:stretch>
            <a:fillRect/>
          </a:stretch>
        </p:blipFill>
        <p:spPr bwMode="auto">
          <a:xfrm>
            <a:off x="228600" y="2341790"/>
            <a:ext cx="3276600" cy="4029075"/>
          </a:xfrm>
          <a:prstGeom prst="rect">
            <a:avLst/>
          </a:prstGeom>
          <a:noFill/>
          <a:ln w="9525">
            <a:noFill/>
            <a:miter lim="800000"/>
            <a:headEnd/>
            <a:tailEnd/>
          </a:ln>
        </p:spPr>
      </p:pic>
      <p:sp>
        <p:nvSpPr>
          <p:cNvPr id="2190341" name="Rectangle 4"/>
          <p:cNvSpPr>
            <a:spLocks noChangeArrowheads="1"/>
          </p:cNvSpPr>
          <p:nvPr/>
        </p:nvSpPr>
        <p:spPr bwMode="auto">
          <a:xfrm>
            <a:off x="3849076" y="3581400"/>
            <a:ext cx="4990123" cy="20313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914400">
              <a:spcBef>
                <a:spcPct val="50000"/>
              </a:spcBef>
            </a:pPr>
            <a:r>
              <a:rPr lang="en-US" sz="5400" b="1" baseline="-25000" dirty="0">
                <a:solidFill>
                  <a:prstClr val="white"/>
                </a:solidFill>
                <a:effectLst>
                  <a:outerShdw blurRad="38100" dist="38100" dir="2700000" algn="tl">
                    <a:srgbClr val="000000">
                      <a:alpha val="43137"/>
                    </a:srgbClr>
                  </a:outerShdw>
                </a:effectLst>
                <a:latin typeface="Arial"/>
              </a:rPr>
              <a:t>And what we are willing to fight for</a:t>
            </a:r>
          </a:p>
          <a:p>
            <a:pPr algn="ctr" defTabSz="914400">
              <a:spcBef>
                <a:spcPct val="50000"/>
              </a:spcBef>
            </a:pPr>
            <a:r>
              <a:rPr lang="en-US" sz="5400" b="1" baseline="-25000" dirty="0">
                <a:solidFill>
                  <a:prstClr val="white"/>
                </a:solidFill>
                <a:effectLst>
                  <a:outerShdw blurRad="38100" dist="38100" dir="2700000" algn="tl">
                    <a:srgbClr val="000000">
                      <a:alpha val="43137"/>
                    </a:srgbClr>
                  </a:outerShdw>
                </a:effectLst>
                <a:latin typeface="Arial"/>
              </a:rPr>
              <a:t> </a:t>
            </a:r>
          </a:p>
        </p:txBody>
      </p:sp>
    </p:spTree>
    <p:extLst>
      <p:ext uri="{BB962C8B-B14F-4D97-AF65-F5344CB8AC3E}">
        <p14:creationId xmlns:p14="http://schemas.microsoft.com/office/powerpoint/2010/main" val="1831160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15147" y="1238253"/>
            <a:ext cx="6248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en-US" sz="3200" b="1" dirty="0" smtClean="0">
                <a:solidFill>
                  <a:prstClr val="white"/>
                </a:solidFill>
                <a:effectLst>
                  <a:outerShdw blurRad="38100" dist="38100" dir="2700000" algn="tl">
                    <a:srgbClr val="000000">
                      <a:alpha val="43137"/>
                    </a:srgbClr>
                  </a:outerShdw>
                </a:effectLst>
                <a:cs typeface="Arial" pitchFamily="34" charset="0"/>
              </a:rPr>
              <a:t> </a:t>
            </a:r>
            <a:r>
              <a:rPr lang="en-US" sz="3600" b="1" dirty="0" smtClean="0">
                <a:solidFill>
                  <a:prstClr val="white"/>
                </a:solidFill>
                <a:effectLst>
                  <a:outerShdw blurRad="38100" dist="38100" dir="2700000" algn="tl">
                    <a:srgbClr val="000000">
                      <a:alpha val="43137"/>
                    </a:srgbClr>
                  </a:outerShdw>
                </a:effectLst>
                <a:cs typeface="Arial" pitchFamily="34" charset="0"/>
              </a:rPr>
              <a:t>Values Video</a:t>
            </a:r>
          </a:p>
        </p:txBody>
      </p:sp>
      <p:sp>
        <p:nvSpPr>
          <p:cNvPr id="2" name="TextBox 1"/>
          <p:cNvSpPr txBox="1"/>
          <p:nvPr/>
        </p:nvSpPr>
        <p:spPr>
          <a:xfrm>
            <a:off x="1981200" y="3359834"/>
            <a:ext cx="5782347" cy="861774"/>
          </a:xfrm>
          <a:prstGeom prst="rect">
            <a:avLst/>
          </a:prstGeom>
          <a:noFill/>
        </p:spPr>
        <p:txBody>
          <a:bodyPr wrap="square" rtlCol="0">
            <a:spAutoFit/>
          </a:bodyPr>
          <a:lstStyle/>
          <a:p>
            <a:pPr algn="ctr"/>
            <a:r>
              <a:rPr lang="en-US" sz="3200" b="1" dirty="0"/>
              <a:t>Concert</a:t>
            </a:r>
          </a:p>
          <a:p>
            <a:endParaRPr lang="en-US" dirty="0"/>
          </a:p>
        </p:txBody>
      </p:sp>
    </p:spTree>
    <p:extLst>
      <p:ext uri="{BB962C8B-B14F-4D97-AF65-F5344CB8AC3E}">
        <p14:creationId xmlns:p14="http://schemas.microsoft.com/office/powerpoint/2010/main" val="1033786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35459" y="1266942"/>
            <a:ext cx="6248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en-US" sz="3200" b="1" dirty="0" smtClean="0">
                <a:solidFill>
                  <a:prstClr val="white"/>
                </a:solidFill>
                <a:effectLst>
                  <a:outerShdw blurRad="38100" dist="38100" dir="2700000" algn="tl">
                    <a:srgbClr val="000000">
                      <a:alpha val="43137"/>
                    </a:srgbClr>
                  </a:outerShdw>
                </a:effectLst>
                <a:cs typeface="Arial" pitchFamily="34" charset="0"/>
              </a:rPr>
              <a:t> </a:t>
            </a:r>
            <a:r>
              <a:rPr lang="en-US" sz="3600" b="1" dirty="0" smtClean="0">
                <a:solidFill>
                  <a:prstClr val="white"/>
                </a:solidFill>
                <a:effectLst>
                  <a:outerShdw blurRad="38100" dist="38100" dir="2700000" algn="tl">
                    <a:srgbClr val="000000">
                      <a:alpha val="43137"/>
                    </a:srgbClr>
                  </a:outerShdw>
                </a:effectLst>
                <a:cs typeface="Arial" pitchFamily="34" charset="0"/>
              </a:rPr>
              <a:t>Values Video</a:t>
            </a:r>
          </a:p>
        </p:txBody>
      </p:sp>
      <p:sp>
        <p:nvSpPr>
          <p:cNvPr id="2" name="TextBox 1"/>
          <p:cNvSpPr txBox="1"/>
          <p:nvPr/>
        </p:nvSpPr>
        <p:spPr>
          <a:xfrm>
            <a:off x="1635459" y="3429913"/>
            <a:ext cx="6248400" cy="861774"/>
          </a:xfrm>
          <a:prstGeom prst="rect">
            <a:avLst/>
          </a:prstGeom>
          <a:noFill/>
        </p:spPr>
        <p:txBody>
          <a:bodyPr wrap="square" rtlCol="0">
            <a:spAutoFit/>
          </a:bodyPr>
          <a:lstStyle/>
          <a:p>
            <a:pPr algn="ctr"/>
            <a:r>
              <a:rPr lang="en-US" sz="3200" b="1" dirty="0"/>
              <a:t>Natalie Gilbert &amp; Mo Cheeks</a:t>
            </a:r>
          </a:p>
          <a:p>
            <a:endParaRPr lang="en-US" dirty="0"/>
          </a:p>
        </p:txBody>
      </p:sp>
    </p:spTree>
    <p:extLst>
      <p:ext uri="{BB962C8B-B14F-4D97-AF65-F5344CB8AC3E}">
        <p14:creationId xmlns:p14="http://schemas.microsoft.com/office/powerpoint/2010/main" val="75425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67547" y="1285409"/>
            <a:ext cx="6248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en-US" sz="3200" b="1" dirty="0" smtClean="0">
                <a:solidFill>
                  <a:prstClr val="white"/>
                </a:solidFill>
                <a:effectLst>
                  <a:outerShdw blurRad="38100" dist="38100" dir="2700000" algn="tl">
                    <a:srgbClr val="000000">
                      <a:alpha val="43137"/>
                    </a:srgbClr>
                  </a:outerShdw>
                </a:effectLst>
                <a:cs typeface="Arial" pitchFamily="34" charset="0"/>
              </a:rPr>
              <a:t> </a:t>
            </a:r>
            <a:r>
              <a:rPr lang="en-US" sz="3600" b="1" dirty="0" smtClean="0">
                <a:solidFill>
                  <a:prstClr val="white"/>
                </a:solidFill>
                <a:effectLst>
                  <a:outerShdw blurRad="38100" dist="38100" dir="2700000" algn="tl">
                    <a:srgbClr val="000000">
                      <a:alpha val="43137"/>
                    </a:srgbClr>
                  </a:outerShdw>
                </a:effectLst>
                <a:cs typeface="Arial" pitchFamily="34" charset="0"/>
              </a:rPr>
              <a:t>Values Video</a:t>
            </a:r>
          </a:p>
        </p:txBody>
      </p:sp>
      <p:sp>
        <p:nvSpPr>
          <p:cNvPr id="2" name="TextBox 1"/>
          <p:cNvSpPr txBox="1"/>
          <p:nvPr/>
        </p:nvSpPr>
        <p:spPr>
          <a:xfrm>
            <a:off x="1879600" y="3429000"/>
            <a:ext cx="5782347" cy="861774"/>
          </a:xfrm>
          <a:prstGeom prst="rect">
            <a:avLst/>
          </a:prstGeom>
          <a:noFill/>
        </p:spPr>
        <p:txBody>
          <a:bodyPr wrap="square" rtlCol="0">
            <a:spAutoFit/>
          </a:bodyPr>
          <a:lstStyle/>
          <a:p>
            <a:pPr algn="ctr"/>
            <a:r>
              <a:rPr lang="en-US" sz="3200" b="1" dirty="0"/>
              <a:t>Locker</a:t>
            </a:r>
          </a:p>
          <a:p>
            <a:endParaRPr lang="en-US" dirty="0"/>
          </a:p>
        </p:txBody>
      </p:sp>
      <p:sp>
        <p:nvSpPr>
          <p:cNvPr id="3" name="TextBox 2"/>
          <p:cNvSpPr txBox="1"/>
          <p:nvPr/>
        </p:nvSpPr>
        <p:spPr>
          <a:xfrm>
            <a:off x="5502754" y="5965570"/>
            <a:ext cx="2655176" cy="369332"/>
          </a:xfrm>
          <a:prstGeom prst="rect">
            <a:avLst/>
          </a:prstGeom>
          <a:noFill/>
        </p:spPr>
        <p:txBody>
          <a:bodyPr wrap="square" rtlCol="0">
            <a:spAutoFit/>
          </a:bodyPr>
          <a:lstStyle/>
          <a:p>
            <a:r>
              <a:rPr lang="en-US" dirty="0" smtClean="0"/>
              <a:t>Worksheet 10, page 31</a:t>
            </a:r>
            <a:endParaRPr lang="en-US" dirty="0"/>
          </a:p>
        </p:txBody>
      </p:sp>
    </p:spTree>
    <p:extLst>
      <p:ext uri="{BB962C8B-B14F-4D97-AF65-F5344CB8AC3E}">
        <p14:creationId xmlns:p14="http://schemas.microsoft.com/office/powerpoint/2010/main" val="3085386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IGNS30"/>
          <p:cNvPicPr>
            <a:picLocks noGrp="1" noChangeAspect="1" noChangeArrowheads="1"/>
          </p:cNvPicPr>
          <p:nvPr>
            <p:ph sz="half" idx="4294967295"/>
          </p:nvPr>
        </p:nvPicPr>
        <p:blipFill>
          <a:blip r:embed="rId3" cstate="print"/>
          <a:srcRect/>
          <a:stretch>
            <a:fillRect/>
          </a:stretch>
        </p:blipFill>
        <p:spPr>
          <a:xfrm>
            <a:off x="0" y="0"/>
            <a:ext cx="5651500" cy="6272213"/>
          </a:xfrm>
        </p:spPr>
      </p:pic>
      <p:sp>
        <p:nvSpPr>
          <p:cNvPr id="2" name="TextBox 1"/>
          <p:cNvSpPr txBox="1"/>
          <p:nvPr/>
        </p:nvSpPr>
        <p:spPr>
          <a:xfrm>
            <a:off x="6096000" y="2133600"/>
            <a:ext cx="184731" cy="369332"/>
          </a:xfrm>
          <a:prstGeom prst="rect">
            <a:avLst/>
          </a:prstGeom>
          <a:noFill/>
        </p:spPr>
        <p:txBody>
          <a:bodyPr wrap="none" rtlCol="0">
            <a:spAutoFit/>
          </a:bodyPr>
          <a:lstStyle/>
          <a:p>
            <a:pPr defTabSz="914400"/>
            <a:endParaRPr lang="en-US" dirty="0">
              <a:solidFill>
                <a:prstClr val="black"/>
              </a:solidFill>
              <a:latin typeface="Arial"/>
            </a:endParaRPr>
          </a:p>
        </p:txBody>
      </p:sp>
      <p:sp>
        <p:nvSpPr>
          <p:cNvPr id="4" name="TextBox 3"/>
          <p:cNvSpPr txBox="1"/>
          <p:nvPr/>
        </p:nvSpPr>
        <p:spPr>
          <a:xfrm>
            <a:off x="6096000" y="533400"/>
            <a:ext cx="2743200" cy="5970865"/>
          </a:xfrm>
          <a:prstGeom prst="rect">
            <a:avLst/>
          </a:prstGeom>
          <a:noFill/>
        </p:spPr>
        <p:txBody>
          <a:bodyPr wrap="square" rtlCol="0">
            <a:spAutoFit/>
          </a:bodyPr>
          <a:lstStyle/>
          <a:p>
            <a:pPr defTabSz="914400"/>
            <a:r>
              <a:rPr lang="en-US" sz="2800" b="1" dirty="0">
                <a:solidFill>
                  <a:prstClr val="black"/>
                </a:solidFill>
                <a:latin typeface="Arial"/>
              </a:rPr>
              <a:t>Ethical values help us sort through conflicting messages and tell us the right way to go.</a:t>
            </a:r>
          </a:p>
          <a:p>
            <a:pPr defTabSz="914400"/>
            <a:endParaRPr lang="en-US" sz="2800" b="1" dirty="0">
              <a:solidFill>
                <a:prstClr val="black"/>
              </a:solidFill>
              <a:latin typeface="Arial"/>
            </a:endParaRPr>
          </a:p>
          <a:p>
            <a:pPr defTabSz="914400"/>
            <a:r>
              <a:rPr lang="en-US" sz="2800" b="1" dirty="0">
                <a:solidFill>
                  <a:prstClr val="black"/>
                </a:solidFill>
                <a:latin typeface="Arial"/>
              </a:rPr>
              <a:t>“</a:t>
            </a:r>
            <a:r>
              <a:rPr lang="en-US" sz="2800" b="1" i="1" dirty="0">
                <a:solidFill>
                  <a:prstClr val="black"/>
                </a:solidFill>
                <a:latin typeface="Arial"/>
              </a:rPr>
              <a:t>Decisions are easy when you know your values.” </a:t>
            </a:r>
          </a:p>
          <a:p>
            <a:pPr defTabSz="914400"/>
            <a:r>
              <a:rPr lang="en-US" sz="2800" b="1" dirty="0">
                <a:solidFill>
                  <a:prstClr val="black"/>
                </a:solidFill>
                <a:latin typeface="Arial"/>
              </a:rPr>
              <a:t>- Roy Disney</a:t>
            </a:r>
          </a:p>
          <a:p>
            <a:pPr defTabSz="914400"/>
            <a:endParaRPr lang="en-US" dirty="0">
              <a:solidFill>
                <a:prstClr val="black"/>
              </a:solidFill>
              <a:latin typeface="Arial"/>
            </a:endParaRPr>
          </a:p>
        </p:txBody>
      </p:sp>
    </p:spTree>
    <p:extLst>
      <p:ext uri="{BB962C8B-B14F-4D97-AF65-F5344CB8AC3E}">
        <p14:creationId xmlns:p14="http://schemas.microsoft.com/office/powerpoint/2010/main" val="1018346332"/>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026" descr="Which Way to Turn?"/>
          <p:cNvPicPr>
            <a:picLocks noChangeAspect="1" noChangeArrowheads="1"/>
          </p:cNvPicPr>
          <p:nvPr/>
        </p:nvPicPr>
        <p:blipFill>
          <a:blip r:embed="rId3">
            <a:lum contrast="18000"/>
          </a:blip>
          <a:srcRect b="24835"/>
          <a:stretch>
            <a:fillRect/>
          </a:stretch>
        </p:blipFill>
        <p:spPr bwMode="auto">
          <a:xfrm>
            <a:off x="0" y="1143000"/>
            <a:ext cx="4876800" cy="5715000"/>
          </a:xfrm>
          <a:prstGeom prst="rect">
            <a:avLst/>
          </a:prstGeom>
          <a:noFill/>
          <a:ln w="9525">
            <a:noFill/>
            <a:miter lim="800000"/>
            <a:headEnd/>
            <a:tailEnd/>
          </a:ln>
        </p:spPr>
      </p:pic>
      <p:sp>
        <p:nvSpPr>
          <p:cNvPr id="123907" name="Text Box 4"/>
          <p:cNvSpPr txBox="1">
            <a:spLocks noChangeArrowheads="1"/>
          </p:cNvSpPr>
          <p:nvPr/>
        </p:nvSpPr>
        <p:spPr bwMode="auto">
          <a:xfrm>
            <a:off x="457200" y="0"/>
            <a:ext cx="8686800" cy="1077218"/>
          </a:xfrm>
          <a:prstGeom prst="rect">
            <a:avLst/>
          </a:prstGeom>
          <a:noFill/>
          <a:ln w="9525">
            <a:noFill/>
            <a:miter lim="800000"/>
            <a:headEnd/>
            <a:tailEnd/>
          </a:ln>
        </p:spPr>
        <p:txBody>
          <a:bodyPr>
            <a:prstTxWarp prst="textNoShape">
              <a:avLst/>
            </a:prstTxWarp>
            <a:spAutoFit/>
          </a:bodyPr>
          <a:lstStyle/>
          <a:p>
            <a:pPr algn="ctr" defTabSz="914400">
              <a:spcBef>
                <a:spcPct val="50000"/>
              </a:spcBef>
            </a:pPr>
            <a:r>
              <a:rPr lang="en-US" sz="3200" b="1" dirty="0">
                <a:solidFill>
                  <a:srgbClr val="000099"/>
                </a:solidFill>
                <a:latin typeface="Arial"/>
              </a:rPr>
              <a:t>Without a clear set of values, inconsistent messages make life confusing</a:t>
            </a:r>
          </a:p>
        </p:txBody>
      </p:sp>
      <p:pic>
        <p:nvPicPr>
          <p:cNvPr id="4" name="Picture 1" descr="good_luck_sign.jpg"/>
          <p:cNvPicPr>
            <a:picLocks noChangeAspect="1"/>
          </p:cNvPicPr>
          <p:nvPr/>
        </p:nvPicPr>
        <p:blipFill>
          <a:blip r:embed="rId4"/>
          <a:srcRect/>
          <a:stretch>
            <a:fillRect/>
          </a:stretch>
        </p:blipFill>
        <p:spPr bwMode="auto">
          <a:xfrm>
            <a:off x="5002216" y="1143000"/>
            <a:ext cx="4141787" cy="5715000"/>
          </a:xfrm>
          <a:prstGeom prst="rect">
            <a:avLst/>
          </a:prstGeom>
          <a:noFill/>
          <a:ln w="9525">
            <a:noFill/>
            <a:miter lim="800000"/>
            <a:headEnd/>
            <a:tailEnd/>
          </a:ln>
        </p:spPr>
      </p:pic>
    </p:spTree>
    <p:extLst>
      <p:ext uri="{BB962C8B-B14F-4D97-AF65-F5344CB8AC3E}">
        <p14:creationId xmlns:p14="http://schemas.microsoft.com/office/powerpoint/2010/main" val="759931921"/>
      </p:ext>
    </p:extLst>
  </p:cSld>
  <p:clrMapOvr>
    <a:masterClrMapping/>
  </p:clrMapOvr>
  <mc:AlternateContent xmlns:mc="http://schemas.openxmlformats.org/markup-compatibility/2006" xmlns:p14="http://schemas.microsoft.com/office/powerpoint/2010/main">
    <mc:Choice Requires="p14">
      <p:transition>
        <p14:prism dir="d"/>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2796072"/>
              </p:ext>
            </p:extLst>
          </p:nvPr>
        </p:nvGraphicFramePr>
        <p:xfrm>
          <a:off x="288606" y="1231601"/>
          <a:ext cx="8446536" cy="513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9616" y="192438"/>
            <a:ext cx="7676920" cy="1354217"/>
          </a:xfrm>
          <a:prstGeom prst="rect">
            <a:avLst/>
          </a:prstGeom>
          <a:noFill/>
        </p:spPr>
        <p:txBody>
          <a:bodyPr wrap="square" rtlCol="0">
            <a:spAutoFit/>
          </a:bodyPr>
          <a:lstStyle/>
          <a:p>
            <a:pPr lvl="0" algn="ctr"/>
            <a:r>
              <a:rPr lang="en-US" sz="3200" b="1" dirty="0" smtClean="0">
                <a:solidFill>
                  <a:srgbClr val="000090"/>
                </a:solidFill>
              </a:rPr>
              <a:t>Opening Activity</a:t>
            </a:r>
          </a:p>
          <a:p>
            <a:pPr lvl="0" algn="ctr"/>
            <a:r>
              <a:rPr lang="en-US" sz="3200" b="1" dirty="0" smtClean="0">
                <a:solidFill>
                  <a:srgbClr val="000090"/>
                </a:solidFill>
              </a:rPr>
              <a:t>Personal Attributes</a:t>
            </a:r>
            <a:endParaRPr lang="en-US" sz="3200" dirty="0">
              <a:solidFill>
                <a:srgbClr val="000090"/>
              </a:solidFill>
            </a:endParaRPr>
          </a:p>
          <a:p>
            <a:endParaRPr lang="en-US" dirty="0"/>
          </a:p>
        </p:txBody>
      </p:sp>
    </p:spTree>
    <p:extLst>
      <p:ext uri="{BB962C8B-B14F-4D97-AF65-F5344CB8AC3E}">
        <p14:creationId xmlns:p14="http://schemas.microsoft.com/office/powerpoint/2010/main" val="196960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6237440"/>
              </p:ext>
            </p:extLst>
          </p:nvPr>
        </p:nvGraphicFramePr>
        <p:xfrm>
          <a:off x="457200" y="288658"/>
          <a:ext cx="8229600" cy="583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23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5758194"/>
              </p:ext>
            </p:extLst>
          </p:nvPr>
        </p:nvGraphicFramePr>
        <p:xfrm>
          <a:off x="457200" y="3048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txBox="1">
            <a:spLocks/>
          </p:cNvSpPr>
          <p:nvPr/>
        </p:nvSpPr>
        <p:spPr>
          <a:xfrm>
            <a:off x="2743200" y="6492875"/>
            <a:ext cx="55626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chemeClr val="accent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3B4D2E-E3C1-4A78-BC47-B3954B4378CE}" type="slidenum">
              <a:rPr lang="en-US" smtClean="0">
                <a:solidFill>
                  <a:srgbClr val="1C3F95"/>
                </a:solidFill>
              </a:rPr>
              <a:pPr>
                <a:defRPr/>
              </a:pPr>
              <a:t>21</a:t>
            </a:fld>
            <a:endParaRPr lang="en-US" dirty="0">
              <a:solidFill>
                <a:srgbClr val="1C3F95"/>
              </a:solidFill>
            </a:endParaRPr>
          </a:p>
        </p:txBody>
      </p:sp>
    </p:spTree>
    <p:extLst>
      <p:ext uri="{BB962C8B-B14F-4D97-AF65-F5344CB8AC3E}">
        <p14:creationId xmlns:p14="http://schemas.microsoft.com/office/powerpoint/2010/main" val="40458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36359410"/>
              </p:ext>
            </p:extLst>
          </p:nvPr>
        </p:nvGraphicFramePr>
        <p:xfrm>
          <a:off x="228600" y="228600"/>
          <a:ext cx="8305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073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162800" y="6492875"/>
            <a:ext cx="914400" cy="365125"/>
          </a:xfrm>
        </p:spPr>
        <p:txBody>
          <a:bodyPr/>
          <a:lstStyle/>
          <a:p>
            <a:pPr>
              <a:defRPr/>
            </a:pPr>
            <a:fld id="{DF3B4D2E-E3C1-4A78-BC47-B3954B4378CE}" type="slidenum">
              <a:rPr lang="en-US" smtClean="0">
                <a:solidFill>
                  <a:srgbClr val="1C3F95"/>
                </a:solidFill>
              </a:rPr>
              <a:pPr>
                <a:defRPr/>
              </a:pPr>
              <a:t>23</a:t>
            </a:fld>
            <a:endParaRPr lang="en-US" dirty="0">
              <a:solidFill>
                <a:srgbClr val="1C3F95"/>
              </a:solidFill>
            </a:endParaRPr>
          </a:p>
        </p:txBody>
      </p:sp>
      <p:graphicFrame>
        <p:nvGraphicFramePr>
          <p:cNvPr id="9" name="Diagram 8"/>
          <p:cNvGraphicFramePr/>
          <p:nvPr>
            <p:extLst>
              <p:ext uri="{D42A27DB-BD31-4B8C-83A1-F6EECF244321}">
                <p14:modId xmlns:p14="http://schemas.microsoft.com/office/powerpoint/2010/main" val="2234194149"/>
              </p:ext>
            </p:extLst>
          </p:nvPr>
        </p:nvGraphicFramePr>
        <p:xfrm>
          <a:off x="535321" y="-49412"/>
          <a:ext cx="873930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reeform 148"/>
          <p:cNvSpPr>
            <a:spLocks/>
          </p:cNvSpPr>
          <p:nvPr/>
        </p:nvSpPr>
        <p:spPr bwMode="auto">
          <a:xfrm>
            <a:off x="4038600" y="228600"/>
            <a:ext cx="2822575" cy="457200"/>
          </a:xfrm>
          <a:custGeom>
            <a:avLst/>
            <a:gdLst/>
            <a:ahLst/>
            <a:cxnLst>
              <a:cxn ang="0">
                <a:pos x="13" y="606"/>
              </a:cxn>
              <a:cxn ang="0">
                <a:pos x="443" y="301"/>
              </a:cxn>
              <a:cxn ang="0">
                <a:pos x="0" y="0"/>
              </a:cxn>
              <a:cxn ang="0">
                <a:pos x="1274" y="0"/>
              </a:cxn>
              <a:cxn ang="0">
                <a:pos x="1274" y="142"/>
              </a:cxn>
              <a:cxn ang="0">
                <a:pos x="4049" y="142"/>
              </a:cxn>
              <a:cxn ang="0">
                <a:pos x="4049" y="0"/>
              </a:cxn>
              <a:cxn ang="0">
                <a:pos x="5336" y="0"/>
              </a:cxn>
              <a:cxn ang="0">
                <a:pos x="4894" y="301"/>
              </a:cxn>
              <a:cxn ang="0">
                <a:pos x="5324" y="606"/>
              </a:cxn>
              <a:cxn ang="0">
                <a:pos x="4355" y="606"/>
              </a:cxn>
              <a:cxn ang="0">
                <a:pos x="4355" y="733"/>
              </a:cxn>
              <a:cxn ang="0">
                <a:pos x="969" y="733"/>
              </a:cxn>
              <a:cxn ang="0">
                <a:pos x="969" y="606"/>
              </a:cxn>
              <a:cxn ang="0">
                <a:pos x="13" y="606"/>
              </a:cxn>
            </a:cxnLst>
            <a:rect l="0" t="0" r="r" b="b"/>
            <a:pathLst>
              <a:path w="5336" h="733">
                <a:moveTo>
                  <a:pt x="13" y="606"/>
                </a:moveTo>
                <a:lnTo>
                  <a:pt x="443" y="301"/>
                </a:lnTo>
                <a:lnTo>
                  <a:pt x="0" y="0"/>
                </a:lnTo>
                <a:lnTo>
                  <a:pt x="1274" y="0"/>
                </a:lnTo>
                <a:lnTo>
                  <a:pt x="1274" y="142"/>
                </a:lnTo>
                <a:lnTo>
                  <a:pt x="4049" y="142"/>
                </a:lnTo>
                <a:lnTo>
                  <a:pt x="4049" y="0"/>
                </a:lnTo>
                <a:lnTo>
                  <a:pt x="5336" y="0"/>
                </a:lnTo>
                <a:lnTo>
                  <a:pt x="4894" y="301"/>
                </a:lnTo>
                <a:lnTo>
                  <a:pt x="5324" y="606"/>
                </a:lnTo>
                <a:lnTo>
                  <a:pt x="4355" y="606"/>
                </a:lnTo>
                <a:lnTo>
                  <a:pt x="4355" y="733"/>
                </a:lnTo>
                <a:lnTo>
                  <a:pt x="969" y="733"/>
                </a:lnTo>
                <a:lnTo>
                  <a:pt x="969" y="606"/>
                </a:lnTo>
                <a:lnTo>
                  <a:pt x="13" y="606"/>
                </a:lnTo>
                <a:close/>
              </a:path>
            </a:pathLst>
          </a:custGeom>
          <a:solidFill>
            <a:srgbClr val="FF0000"/>
          </a:solidFill>
          <a:ln w="9525">
            <a:noFill/>
            <a:round/>
            <a:headEnd/>
            <a:tailEnd/>
          </a:ln>
        </p:spPr>
        <p:txBody>
          <a:bodyPr/>
          <a:lstStyle/>
          <a:p>
            <a:pPr defTabSz="914400"/>
            <a:endParaRPr lang="en-US" dirty="0">
              <a:solidFill>
                <a:prstClr val="black"/>
              </a:solidFill>
              <a:latin typeface="Arial"/>
            </a:endParaRPr>
          </a:p>
        </p:txBody>
      </p:sp>
      <p:sp>
        <p:nvSpPr>
          <p:cNvPr id="13" name="TextBox 12"/>
          <p:cNvSpPr txBox="1"/>
          <p:nvPr/>
        </p:nvSpPr>
        <p:spPr>
          <a:xfrm>
            <a:off x="4572000" y="304800"/>
            <a:ext cx="1981200" cy="338554"/>
          </a:xfrm>
          <a:prstGeom prst="rect">
            <a:avLst/>
          </a:prstGeom>
          <a:noFill/>
        </p:spPr>
        <p:txBody>
          <a:bodyPr wrap="square" rtlCol="0">
            <a:spAutoFit/>
          </a:bodyPr>
          <a:lstStyle/>
          <a:p>
            <a:pPr defTabSz="914400"/>
            <a:r>
              <a:rPr lang="en-US" sz="1600" b="1" dirty="0">
                <a:solidFill>
                  <a:prstClr val="white"/>
                </a:solidFill>
                <a:effectLst>
                  <a:outerShdw blurRad="38100" dist="38100" dir="2700000" algn="tl">
                    <a:srgbClr val="000000">
                      <a:alpha val="43137"/>
                    </a:srgbClr>
                  </a:outerShdw>
                </a:effectLst>
                <a:latin typeface="Arial"/>
              </a:rPr>
              <a:t>Nonethical Values</a:t>
            </a:r>
          </a:p>
        </p:txBody>
      </p:sp>
      <p:sp>
        <p:nvSpPr>
          <p:cNvPr id="14" name="TextBox 13"/>
          <p:cNvSpPr txBox="1"/>
          <p:nvPr/>
        </p:nvSpPr>
        <p:spPr>
          <a:xfrm>
            <a:off x="4154487" y="3225700"/>
            <a:ext cx="2590800" cy="307777"/>
          </a:xfrm>
          <a:prstGeom prst="rect">
            <a:avLst/>
          </a:prstGeom>
          <a:solidFill>
            <a:schemeClr val="accent1"/>
          </a:solidFill>
        </p:spPr>
        <p:txBody>
          <a:bodyPr wrap="square" rtlCol="0">
            <a:spAutoFit/>
          </a:bodyPr>
          <a:lstStyle/>
          <a:p>
            <a:pPr defTabSz="914400"/>
            <a:r>
              <a:rPr lang="en-US" sz="1400" b="1" dirty="0">
                <a:solidFill>
                  <a:prstClr val="white"/>
                </a:solidFill>
                <a:latin typeface="Arial"/>
              </a:rPr>
              <a:t>6 Universal Ethical Values</a:t>
            </a:r>
          </a:p>
        </p:txBody>
      </p:sp>
      <p:sp>
        <p:nvSpPr>
          <p:cNvPr id="15" name="TextBox 14"/>
          <p:cNvSpPr txBox="1"/>
          <p:nvPr/>
        </p:nvSpPr>
        <p:spPr>
          <a:xfrm>
            <a:off x="4114800" y="5969655"/>
            <a:ext cx="2590800" cy="523220"/>
          </a:xfrm>
          <a:prstGeom prst="rect">
            <a:avLst/>
          </a:prstGeom>
          <a:solidFill>
            <a:schemeClr val="accent1"/>
          </a:solidFill>
        </p:spPr>
        <p:txBody>
          <a:bodyPr wrap="square" rtlCol="0">
            <a:spAutoFit/>
          </a:bodyPr>
          <a:lstStyle/>
          <a:p>
            <a:pPr algn="ctr" defTabSz="914400"/>
            <a:r>
              <a:rPr lang="en-US" sz="1400" b="1" dirty="0">
                <a:solidFill>
                  <a:prstClr val="white"/>
                </a:solidFill>
                <a:effectLst>
                  <a:outerShdw blurRad="38100" dist="38100" dir="2700000" algn="tl">
                    <a:srgbClr val="000000">
                      <a:alpha val="43137"/>
                    </a:srgbClr>
                  </a:outerShdw>
                </a:effectLst>
                <a:latin typeface="Arial"/>
              </a:rPr>
              <a:t>Cultural and Personal</a:t>
            </a:r>
          </a:p>
          <a:p>
            <a:pPr algn="ctr" defTabSz="914400"/>
            <a:r>
              <a:rPr lang="en-US" sz="1400" b="1" dirty="0">
                <a:solidFill>
                  <a:prstClr val="white"/>
                </a:solidFill>
                <a:effectLst>
                  <a:outerShdw blurRad="38100" dist="38100" dir="2700000" algn="tl">
                    <a:srgbClr val="000000">
                      <a:alpha val="43137"/>
                    </a:srgbClr>
                  </a:outerShdw>
                </a:effectLst>
                <a:latin typeface="Arial"/>
              </a:rPr>
              <a:t>Ethical Values</a:t>
            </a:r>
          </a:p>
        </p:txBody>
      </p:sp>
      <p:sp>
        <p:nvSpPr>
          <p:cNvPr id="16" name="TextBox 15"/>
          <p:cNvSpPr txBox="1"/>
          <p:nvPr/>
        </p:nvSpPr>
        <p:spPr>
          <a:xfrm>
            <a:off x="2296658" y="740229"/>
            <a:ext cx="6477000" cy="1723549"/>
          </a:xfrm>
          <a:prstGeom prst="rect">
            <a:avLst/>
          </a:prstGeom>
          <a:noFill/>
        </p:spPr>
        <p:txBody>
          <a:bodyPr wrap="square" rtlCol="0">
            <a:spAutoFit/>
          </a:bodyPr>
          <a:lstStyle/>
          <a:p>
            <a:pPr algn="ctr" defTabSz="914400"/>
            <a:r>
              <a:rPr lang="en-US" sz="2000" b="1" dirty="0">
                <a:solidFill>
                  <a:srgbClr val="00B050"/>
                </a:solidFill>
                <a:effectLst>
                  <a:outerShdw blurRad="38100" dist="38100" dir="2700000" algn="tl">
                    <a:srgbClr val="000000">
                      <a:alpha val="43137"/>
                    </a:srgbClr>
                  </a:outerShdw>
                </a:effectLst>
                <a:latin typeface="Aharoni" pitchFamily="2" charset="-79"/>
                <a:cs typeface="Aharoni" pitchFamily="2" charset="-79"/>
              </a:rPr>
              <a:t>Work</a:t>
            </a:r>
            <a:r>
              <a:rPr lang="en-US" sz="1600" b="1" dirty="0">
                <a:solidFill>
                  <a:srgbClr val="00B050"/>
                </a:solidFill>
                <a:effectLst>
                  <a:outerShdw blurRad="38100" dist="38100" dir="2700000" algn="tl">
                    <a:srgbClr val="000000">
                      <a:alpha val="43137"/>
                    </a:srgbClr>
                  </a:outerShdw>
                </a:effectLst>
                <a:latin typeface="Arial"/>
              </a:rPr>
              <a:t> </a:t>
            </a:r>
            <a:r>
              <a:rPr lang="en-US" sz="1600" b="1" dirty="0">
                <a:solidFill>
                  <a:prstClr val="black"/>
                </a:solidFill>
                <a:effectLst>
                  <a:outerShdw blurRad="38100" dist="38100" dir="2700000" algn="tl">
                    <a:srgbClr val="000000">
                      <a:alpha val="43137"/>
                    </a:srgbClr>
                  </a:outerShdw>
                </a:effectLst>
                <a:latin typeface="Arial"/>
              </a:rPr>
              <a:t>         </a:t>
            </a:r>
            <a:r>
              <a:rPr lang="en-US" sz="1600" dirty="0">
                <a:solidFill>
                  <a:prstClr val="black"/>
                </a:solidFill>
                <a:effectLst>
                  <a:outerShdw blurRad="38100" dist="38100" dir="2700000" algn="tl">
                    <a:srgbClr val="000000">
                      <a:alpha val="43137"/>
                    </a:srgbClr>
                  </a:outerShdw>
                </a:effectLst>
                <a:latin typeface="Arial"/>
              </a:rPr>
              <a:t> </a:t>
            </a:r>
            <a:r>
              <a:rPr lang="en-US" sz="2400" b="1" dirty="0">
                <a:solidFill>
                  <a:srgbClr val="9BBB59">
                    <a:lumMod val="50000"/>
                  </a:srgbClr>
                </a:solidFill>
                <a:effectLst>
                  <a:outerShdw blurRad="38100" dist="38100" dir="2700000" algn="tl">
                    <a:srgbClr val="000000">
                      <a:alpha val="43137"/>
                    </a:srgbClr>
                  </a:outerShdw>
                </a:effectLst>
                <a:latin typeface="Berlin Sans FB Demi" pitchFamily="34" charset="0"/>
              </a:rPr>
              <a:t>EDUCATION</a:t>
            </a:r>
            <a:r>
              <a:rPr lang="en-US" dirty="0">
                <a:solidFill>
                  <a:prstClr val="black"/>
                </a:solidFill>
                <a:effectLst>
                  <a:outerShdw blurRad="38100" dist="38100" dir="2700000" algn="tl">
                    <a:srgbClr val="000000">
                      <a:alpha val="43137"/>
                    </a:srgbClr>
                  </a:outerShdw>
                </a:effectLst>
                <a:latin typeface="Arial"/>
              </a:rPr>
              <a:t> </a:t>
            </a:r>
            <a:r>
              <a:rPr lang="en-US" sz="1600" dirty="0">
                <a:solidFill>
                  <a:prstClr val="black"/>
                </a:solidFill>
                <a:effectLst>
                  <a:outerShdw blurRad="38100" dist="38100" dir="2700000" algn="tl">
                    <a:srgbClr val="000000">
                      <a:alpha val="43137"/>
                    </a:srgbClr>
                  </a:outerShdw>
                </a:effectLst>
                <a:latin typeface="Arial"/>
              </a:rPr>
              <a:t>       </a:t>
            </a:r>
            <a:r>
              <a:rPr lang="en-US" sz="2400" b="1" dirty="0">
                <a:solidFill>
                  <a:srgbClr val="7030A0"/>
                </a:solidFill>
                <a:effectLst>
                  <a:outerShdw blurRad="38100" dist="38100" dir="2700000" algn="tl">
                    <a:srgbClr val="000000">
                      <a:alpha val="43137"/>
                    </a:srgbClr>
                  </a:outerShdw>
                </a:effectLst>
                <a:latin typeface="AR CENA" pitchFamily="2" charset="0"/>
              </a:rPr>
              <a:t>Art &amp; Music</a:t>
            </a:r>
            <a:endParaRPr lang="en-US" sz="1600" b="1" dirty="0">
              <a:solidFill>
                <a:srgbClr val="7030A0"/>
              </a:solidFill>
              <a:effectLst>
                <a:outerShdw blurRad="38100" dist="38100" dir="2700000" algn="tl">
                  <a:srgbClr val="000000">
                    <a:alpha val="43137"/>
                  </a:srgbClr>
                </a:outerShdw>
              </a:effectLst>
              <a:latin typeface="AR CENA" pitchFamily="2" charset="0"/>
            </a:endParaRPr>
          </a:p>
          <a:p>
            <a:pPr algn="ctr" defTabSz="914400"/>
            <a:r>
              <a:rPr lang="en-US" b="1" i="1" dirty="0">
                <a:solidFill>
                  <a:srgbClr val="4BACC6">
                    <a:lumMod val="75000"/>
                  </a:srgbClr>
                </a:solidFill>
                <a:effectLst>
                  <a:outerShdw blurRad="38100" dist="38100" dir="2700000" algn="tl">
                    <a:srgbClr val="000000">
                      <a:alpha val="43137"/>
                    </a:srgbClr>
                  </a:outerShdw>
                </a:effectLst>
                <a:latin typeface="Arial"/>
              </a:rPr>
              <a:t>Intelligence</a:t>
            </a:r>
            <a:r>
              <a:rPr lang="en-US" sz="1600" dirty="0">
                <a:solidFill>
                  <a:srgbClr val="4BACC6">
                    <a:lumMod val="75000"/>
                  </a:srgbClr>
                </a:solidFill>
                <a:effectLst>
                  <a:outerShdw blurRad="38100" dist="38100" dir="2700000" algn="tl">
                    <a:srgbClr val="000000">
                      <a:alpha val="43137"/>
                    </a:srgbClr>
                  </a:outerShdw>
                </a:effectLst>
                <a:latin typeface="Arial"/>
              </a:rPr>
              <a:t>                      </a:t>
            </a:r>
            <a:r>
              <a:rPr lang="en-US" i="1" dirty="0">
                <a:solidFill>
                  <a:srgbClr val="F79646">
                    <a:lumMod val="75000"/>
                  </a:srgbClr>
                </a:solidFill>
                <a:effectLst>
                  <a:outerShdw blurRad="38100" dist="38100" dir="2700000" algn="tl">
                    <a:srgbClr val="000000">
                      <a:alpha val="43137"/>
                    </a:srgbClr>
                  </a:outerShdw>
                </a:effectLst>
                <a:latin typeface="Comic Sans MS" pitchFamily="66" charset="0"/>
              </a:rPr>
              <a:t>Sense of Humor </a:t>
            </a:r>
            <a:r>
              <a:rPr lang="en-US" sz="2400" b="1" dirty="0">
                <a:solidFill>
                  <a:srgbClr val="FF5050"/>
                </a:solidFill>
                <a:effectLst>
                  <a:outerShdw blurRad="38100" dist="38100" dir="2700000" algn="tl">
                    <a:srgbClr val="000000">
                      <a:alpha val="43137"/>
                    </a:srgbClr>
                  </a:outerShdw>
                </a:effectLst>
                <a:latin typeface="Arial"/>
              </a:rPr>
              <a:t>WEALTH/POSSESSIONS</a:t>
            </a:r>
            <a:endParaRPr lang="en-US" sz="1600" b="1" dirty="0">
              <a:solidFill>
                <a:srgbClr val="FF5050"/>
              </a:solidFill>
              <a:effectLst>
                <a:outerShdw blurRad="38100" dist="38100" dir="2700000" algn="tl">
                  <a:srgbClr val="000000">
                    <a:alpha val="43137"/>
                  </a:srgbClr>
                </a:outerShdw>
              </a:effectLst>
              <a:latin typeface="Arial"/>
            </a:endParaRPr>
          </a:p>
          <a:p>
            <a:pPr algn="ctr" defTabSz="914400"/>
            <a:r>
              <a:rPr lang="en-US" dirty="0">
                <a:solidFill>
                  <a:srgbClr val="1C3F95">
                    <a:lumMod val="75000"/>
                  </a:srgbClr>
                </a:solidFill>
                <a:effectLst>
                  <a:outerShdw blurRad="38100" dist="38100" dir="2700000" algn="tl">
                    <a:srgbClr val="000000">
                      <a:alpha val="43137"/>
                    </a:srgbClr>
                  </a:outerShdw>
                </a:effectLst>
                <a:latin typeface="AR JULIAN" pitchFamily="2" charset="0"/>
              </a:rPr>
              <a:t>Independence</a:t>
            </a:r>
            <a:r>
              <a:rPr lang="en-US" sz="1600" dirty="0">
                <a:solidFill>
                  <a:srgbClr val="1C3F95">
                    <a:lumMod val="75000"/>
                  </a:srgbClr>
                </a:solidFill>
                <a:effectLst>
                  <a:outerShdw blurRad="38100" dist="38100" dir="2700000" algn="tl">
                    <a:srgbClr val="000000">
                      <a:alpha val="43137"/>
                    </a:srgbClr>
                  </a:outerShdw>
                </a:effectLst>
                <a:latin typeface="AR JULIAN" pitchFamily="2" charset="0"/>
              </a:rPr>
              <a:t> </a:t>
            </a:r>
            <a:r>
              <a:rPr lang="en-US" sz="1600" dirty="0">
                <a:solidFill>
                  <a:prstClr val="black"/>
                </a:solidFill>
                <a:effectLst>
                  <a:outerShdw blurRad="38100" dist="38100" dir="2700000" algn="tl">
                    <a:srgbClr val="000000">
                      <a:alpha val="43137"/>
                    </a:srgbClr>
                  </a:outerShdw>
                </a:effectLst>
                <a:latin typeface="Arial"/>
              </a:rPr>
              <a:t>      </a:t>
            </a:r>
            <a:r>
              <a:rPr lang="en-US" sz="2000" b="1" dirty="0">
                <a:solidFill>
                  <a:srgbClr val="00B050"/>
                </a:solidFill>
                <a:effectLst>
                  <a:outerShdw blurRad="38100" dist="38100" dir="2700000" algn="tl">
                    <a:srgbClr val="000000">
                      <a:alpha val="43137"/>
                    </a:srgbClr>
                  </a:outerShdw>
                </a:effectLst>
                <a:latin typeface="Arial"/>
              </a:rPr>
              <a:t>Growth</a:t>
            </a:r>
            <a:r>
              <a:rPr lang="en-US" sz="1600" dirty="0">
                <a:solidFill>
                  <a:prstClr val="black"/>
                </a:solidFill>
                <a:effectLst>
                  <a:outerShdw blurRad="38100" dist="38100" dir="2700000" algn="tl">
                    <a:srgbClr val="000000">
                      <a:alpha val="43137"/>
                    </a:srgbClr>
                  </a:outerShdw>
                </a:effectLst>
                <a:latin typeface="Arial"/>
              </a:rPr>
              <a:t>         </a:t>
            </a:r>
            <a:r>
              <a:rPr lang="en-US" sz="2000" b="1" dirty="0">
                <a:solidFill>
                  <a:srgbClr val="C00000"/>
                </a:solidFill>
                <a:effectLst>
                  <a:outerShdw blurRad="38100" dist="38100" dir="2700000" algn="tl">
                    <a:srgbClr val="000000">
                      <a:alpha val="43137"/>
                    </a:srgbClr>
                  </a:outerShdw>
                </a:effectLst>
                <a:latin typeface="Arial Black" pitchFamily="34" charset="0"/>
              </a:rPr>
              <a:t>STATUS</a:t>
            </a:r>
            <a:r>
              <a:rPr lang="en-US" sz="1600" dirty="0">
                <a:solidFill>
                  <a:prstClr val="black"/>
                </a:solidFill>
                <a:effectLst>
                  <a:outerShdw blurRad="38100" dist="38100" dir="2700000" algn="tl">
                    <a:srgbClr val="000000">
                      <a:alpha val="43137"/>
                    </a:srgbClr>
                  </a:outerShdw>
                </a:effectLst>
                <a:latin typeface="Arial Black" pitchFamily="34" charset="0"/>
              </a:rPr>
              <a:t>  </a:t>
            </a:r>
            <a:r>
              <a:rPr lang="en-US" sz="1600" dirty="0">
                <a:solidFill>
                  <a:prstClr val="black"/>
                </a:solidFill>
                <a:effectLst>
                  <a:outerShdw blurRad="38100" dist="38100" dir="2700000" algn="tl">
                    <a:srgbClr val="000000">
                      <a:alpha val="43137"/>
                    </a:srgbClr>
                  </a:outerShdw>
                </a:effectLst>
                <a:latin typeface="Arial"/>
              </a:rPr>
              <a:t>            </a:t>
            </a:r>
            <a:r>
              <a:rPr lang="en-US" sz="2000" b="1" dirty="0">
                <a:solidFill>
                  <a:srgbClr val="8064A2"/>
                </a:solidFill>
                <a:effectLst>
                  <a:outerShdw blurRad="38100" dist="38100" dir="2700000" algn="tl">
                    <a:srgbClr val="000000">
                      <a:alpha val="43137"/>
                    </a:srgbClr>
                  </a:outerShdw>
                </a:effectLst>
                <a:latin typeface="AR JULIAN" pitchFamily="2" charset="0"/>
              </a:rPr>
              <a:t>Harmony</a:t>
            </a:r>
            <a:endParaRPr lang="en-US" sz="1600" b="1" dirty="0">
              <a:solidFill>
                <a:srgbClr val="8064A2"/>
              </a:solidFill>
              <a:effectLst>
                <a:outerShdw blurRad="38100" dist="38100" dir="2700000" algn="tl">
                  <a:srgbClr val="000000">
                    <a:alpha val="43137"/>
                  </a:srgbClr>
                </a:outerShdw>
              </a:effectLst>
              <a:latin typeface="AR JULIAN" pitchFamily="2" charset="0"/>
            </a:endParaRPr>
          </a:p>
          <a:p>
            <a:pPr algn="ctr" defTabSz="914400"/>
            <a:r>
              <a:rPr lang="en-US" b="1" dirty="0">
                <a:solidFill>
                  <a:srgbClr val="1C3F95">
                    <a:lumMod val="60000"/>
                    <a:lumOff val="40000"/>
                  </a:srgbClr>
                </a:solidFill>
                <a:effectLst>
                  <a:outerShdw blurRad="38100" dist="38100" dir="2700000" algn="tl">
                    <a:srgbClr val="000000">
                      <a:alpha val="43137"/>
                    </a:srgbClr>
                  </a:outerShdw>
                </a:effectLst>
                <a:latin typeface="Rockwell" pitchFamily="18" charset="0"/>
              </a:rPr>
              <a:t>Challenge</a:t>
            </a:r>
            <a:r>
              <a:rPr lang="en-US" sz="1600" b="1" dirty="0">
                <a:solidFill>
                  <a:srgbClr val="1C3F95">
                    <a:lumMod val="50000"/>
                  </a:srgbClr>
                </a:solidFill>
                <a:effectLst>
                  <a:outerShdw blurRad="38100" dist="38100" dir="2700000" algn="tl">
                    <a:srgbClr val="000000">
                      <a:alpha val="43137"/>
                    </a:srgbClr>
                  </a:outerShdw>
                </a:effectLst>
                <a:latin typeface="Rockwell" pitchFamily="18" charset="0"/>
              </a:rPr>
              <a:t>                  </a:t>
            </a:r>
            <a:r>
              <a:rPr lang="en-US" sz="2000" b="1" dirty="0">
                <a:solidFill>
                  <a:srgbClr val="F79646">
                    <a:lumMod val="75000"/>
                  </a:srgbClr>
                </a:solidFill>
                <a:effectLst>
                  <a:outerShdw blurRad="38100" dist="38100" dir="2700000" algn="tl">
                    <a:srgbClr val="000000">
                      <a:alpha val="43137"/>
                    </a:srgbClr>
                  </a:outerShdw>
                </a:effectLst>
                <a:latin typeface="Arial"/>
              </a:rPr>
              <a:t>APPROVAL</a:t>
            </a:r>
            <a:r>
              <a:rPr lang="en-US" sz="1600" dirty="0">
                <a:solidFill>
                  <a:srgbClr val="F79646">
                    <a:lumMod val="75000"/>
                  </a:srgbClr>
                </a:solidFill>
                <a:effectLst>
                  <a:outerShdw blurRad="38100" dist="38100" dir="2700000" algn="tl">
                    <a:srgbClr val="000000">
                      <a:alpha val="43137"/>
                    </a:srgbClr>
                  </a:outerShdw>
                </a:effectLst>
                <a:latin typeface="Arial"/>
              </a:rPr>
              <a:t>    </a:t>
            </a:r>
            <a:r>
              <a:rPr lang="en-US" sz="1600" dirty="0">
                <a:solidFill>
                  <a:prstClr val="black"/>
                </a:solidFill>
                <a:effectLst>
                  <a:outerShdw blurRad="38100" dist="38100" dir="2700000" algn="tl">
                    <a:srgbClr val="000000">
                      <a:alpha val="43137"/>
                    </a:srgbClr>
                  </a:outerShdw>
                </a:effectLst>
                <a:latin typeface="Arial"/>
              </a:rPr>
              <a:t>            </a:t>
            </a:r>
            <a:r>
              <a:rPr lang="en-US" b="1" i="1" dirty="0">
                <a:solidFill>
                  <a:srgbClr val="9BBB59"/>
                </a:solidFill>
                <a:effectLst>
                  <a:outerShdw blurRad="38100" dist="38100" dir="2700000" algn="tl">
                    <a:srgbClr val="000000">
                      <a:alpha val="43137"/>
                    </a:srgbClr>
                  </a:outerShdw>
                </a:effectLst>
                <a:latin typeface="Berlin Sans FB Demi" pitchFamily="34" charset="0"/>
              </a:rPr>
              <a:t>Leisure Time</a:t>
            </a:r>
            <a:endParaRPr lang="en-US" sz="1600" b="1" i="1" dirty="0">
              <a:solidFill>
                <a:srgbClr val="9BBB59"/>
              </a:solidFill>
              <a:effectLst>
                <a:outerShdw blurRad="38100" dist="38100" dir="2700000" algn="tl">
                  <a:srgbClr val="000000">
                    <a:alpha val="43137"/>
                  </a:srgbClr>
                </a:outerShdw>
              </a:effectLst>
              <a:latin typeface="Berlin Sans FB Demi" pitchFamily="34" charset="0"/>
            </a:endParaRPr>
          </a:p>
        </p:txBody>
      </p:sp>
      <p:grpSp>
        <p:nvGrpSpPr>
          <p:cNvPr id="2" name="Group 1"/>
          <p:cNvGrpSpPr/>
          <p:nvPr/>
        </p:nvGrpSpPr>
        <p:grpSpPr>
          <a:xfrm>
            <a:off x="3505200" y="3276600"/>
            <a:ext cx="5181600" cy="1411307"/>
            <a:chOff x="3505200" y="3276600"/>
            <a:chExt cx="5181600" cy="1411307"/>
          </a:xfrm>
        </p:grpSpPr>
        <p:sp>
          <p:nvSpPr>
            <p:cNvPr id="1231" name="TextBox 1230"/>
            <p:cNvSpPr txBox="1"/>
            <p:nvPr/>
          </p:nvSpPr>
          <p:spPr>
            <a:xfrm>
              <a:off x="3581400" y="3276600"/>
              <a:ext cx="4419600" cy="646331"/>
            </a:xfrm>
            <a:prstGeom prst="rect">
              <a:avLst/>
            </a:prstGeom>
            <a:noFill/>
          </p:spPr>
          <p:txBody>
            <a:bodyPr wrap="square" rtlCol="0">
              <a:spAutoFit/>
            </a:bodyPr>
            <a:lstStyle/>
            <a:p>
              <a:pPr defTabSz="914400"/>
              <a:r>
                <a:rPr lang="en-US" b="1" dirty="0">
                  <a:solidFill>
                    <a:srgbClr val="1C3F95"/>
                  </a:solidFill>
                  <a:latin typeface="Arial"/>
                </a:rPr>
                <a:t>TRUSTWORTHINESS</a:t>
              </a:r>
              <a:r>
                <a:rPr lang="en-US" sz="2000" b="1" dirty="0">
                  <a:solidFill>
                    <a:srgbClr val="1C3F95"/>
                  </a:solidFill>
                  <a:latin typeface="Arial"/>
                </a:rPr>
                <a:t>     </a:t>
              </a:r>
              <a:r>
                <a:rPr lang="en-US" b="1" i="1" dirty="0">
                  <a:solidFill>
                    <a:srgbClr val="FFFF00"/>
                  </a:solidFill>
                  <a:effectLst>
                    <a:outerShdw blurRad="38100" dist="38100" dir="2700000" algn="tl">
                      <a:srgbClr val="000000">
                        <a:alpha val="43137"/>
                      </a:srgbClr>
                    </a:outerShdw>
                  </a:effectLst>
                  <a:latin typeface="Aharoni" pitchFamily="2" charset="-79"/>
                  <a:cs typeface="Aharoni" pitchFamily="2" charset="-79"/>
                </a:rPr>
                <a:t>RESPECT</a:t>
              </a:r>
              <a:r>
                <a:rPr lang="en-US" sz="3600" dirty="0">
                  <a:solidFill>
                    <a:srgbClr val="FFFF00"/>
                  </a:solidFill>
                  <a:effectLst>
                    <a:outerShdw blurRad="38100" dist="38100" dir="2700000" algn="tl">
                      <a:srgbClr val="000000">
                        <a:alpha val="43137"/>
                      </a:srgbClr>
                    </a:outerShdw>
                  </a:effectLst>
                  <a:latin typeface="Arial"/>
                </a:rPr>
                <a:t> </a:t>
              </a:r>
            </a:p>
          </p:txBody>
        </p:sp>
        <p:sp>
          <p:nvSpPr>
            <p:cNvPr id="1232" name="TextBox 1231"/>
            <p:cNvSpPr txBox="1"/>
            <p:nvPr/>
          </p:nvSpPr>
          <p:spPr>
            <a:xfrm>
              <a:off x="3505200" y="3733800"/>
              <a:ext cx="5181600" cy="954107"/>
            </a:xfrm>
            <a:prstGeom prst="rect">
              <a:avLst/>
            </a:prstGeom>
            <a:noFill/>
          </p:spPr>
          <p:txBody>
            <a:bodyPr wrap="square" rtlCol="0">
              <a:spAutoFit/>
            </a:bodyPr>
            <a:lstStyle/>
            <a:p>
              <a:pPr defTabSz="914400"/>
              <a:r>
                <a:rPr lang="en-US" sz="2000" b="1" dirty="0">
                  <a:solidFill>
                    <a:srgbClr val="00B050"/>
                  </a:solidFill>
                  <a:effectLst>
                    <a:outerShdw blurRad="38100" dist="38100" dir="2700000" algn="tl">
                      <a:srgbClr val="000000">
                        <a:alpha val="43137"/>
                      </a:srgbClr>
                    </a:outerShdw>
                  </a:effectLst>
                  <a:latin typeface="Arial"/>
                </a:rPr>
                <a:t>RESPONSIBILITY</a:t>
              </a:r>
              <a:r>
                <a:rPr lang="en-US" dirty="0">
                  <a:solidFill>
                    <a:prstClr val="black"/>
                  </a:solidFill>
                  <a:latin typeface="Arial"/>
                </a:rPr>
                <a:t>       </a:t>
              </a:r>
              <a:r>
                <a:rPr lang="en-US" sz="2000" b="1" dirty="0">
                  <a:solidFill>
                    <a:srgbClr val="FF9900"/>
                  </a:solidFill>
                  <a:effectLst>
                    <a:outerShdw blurRad="38100" dist="38100" dir="2700000" algn="tl">
                      <a:srgbClr val="000000">
                        <a:alpha val="43137"/>
                      </a:srgbClr>
                    </a:outerShdw>
                  </a:effectLst>
                  <a:latin typeface="Rockwell" pitchFamily="18" charset="0"/>
                </a:rPr>
                <a:t>FAIRNESS</a:t>
              </a:r>
              <a:endParaRPr lang="en-US" b="1" dirty="0">
                <a:solidFill>
                  <a:srgbClr val="FF9900"/>
                </a:solidFill>
                <a:effectLst>
                  <a:outerShdw blurRad="38100" dist="38100" dir="2700000" algn="tl">
                    <a:srgbClr val="000000">
                      <a:alpha val="43137"/>
                    </a:srgbClr>
                  </a:outerShdw>
                </a:effectLst>
                <a:latin typeface="Rockwell" pitchFamily="18" charset="0"/>
              </a:endParaRPr>
            </a:p>
            <a:p>
              <a:pPr defTabSz="914400"/>
              <a:r>
                <a:rPr lang="en-US" dirty="0">
                  <a:solidFill>
                    <a:srgbClr val="FF0000"/>
                  </a:solidFill>
                  <a:effectLst>
                    <a:outerShdw blurRad="38100" dist="38100" dir="2700000" algn="tl">
                      <a:srgbClr val="000000">
                        <a:alpha val="43137"/>
                      </a:srgbClr>
                    </a:outerShdw>
                  </a:effectLst>
                  <a:latin typeface="Cooper Black" pitchFamily="18" charset="0"/>
                </a:rPr>
                <a:t>        CARING </a:t>
              </a:r>
              <a:r>
                <a:rPr lang="en-US" dirty="0">
                  <a:solidFill>
                    <a:prstClr val="black"/>
                  </a:solidFill>
                  <a:latin typeface="Arial"/>
                </a:rPr>
                <a:t> </a:t>
              </a:r>
              <a:r>
                <a:rPr lang="en-US" sz="2000" b="1" dirty="0">
                  <a:solidFill>
                    <a:srgbClr val="7030A0"/>
                  </a:solidFill>
                  <a:effectLst>
                    <a:outerShdw blurRad="38100" dist="38100" dir="2700000" algn="tl">
                      <a:srgbClr val="000000">
                        <a:alpha val="43137"/>
                      </a:srgbClr>
                    </a:outerShdw>
                  </a:effectLst>
                  <a:latin typeface="Arial"/>
                </a:rPr>
                <a:t>CITIZENSHIP</a:t>
              </a:r>
            </a:p>
          </p:txBody>
        </p:sp>
      </p:grpSp>
      <p:sp>
        <p:nvSpPr>
          <p:cNvPr id="1233" name="TextBox 1232"/>
          <p:cNvSpPr txBox="1"/>
          <p:nvPr/>
        </p:nvSpPr>
        <p:spPr>
          <a:xfrm>
            <a:off x="2569028" y="4449644"/>
            <a:ext cx="6705600" cy="1384995"/>
          </a:xfrm>
          <a:prstGeom prst="rect">
            <a:avLst/>
          </a:prstGeom>
          <a:noFill/>
        </p:spPr>
        <p:txBody>
          <a:bodyPr wrap="square" rtlCol="0">
            <a:spAutoFit/>
          </a:bodyPr>
          <a:lstStyle/>
          <a:p>
            <a:pPr defTabSz="914400"/>
            <a:r>
              <a:rPr lang="en-US" sz="2000" b="1" dirty="0">
                <a:solidFill>
                  <a:srgbClr val="1C3F95"/>
                </a:solidFill>
                <a:effectLst>
                  <a:outerShdw blurRad="38100" dist="38100" dir="2700000" algn="tl">
                    <a:srgbClr val="000000">
                      <a:alpha val="43137"/>
                    </a:srgbClr>
                  </a:outerShdw>
                </a:effectLst>
                <a:latin typeface="Arial"/>
              </a:rPr>
              <a:t>   </a:t>
            </a:r>
            <a:r>
              <a:rPr lang="en-US" sz="2000" b="1" dirty="0">
                <a:solidFill>
                  <a:srgbClr val="1C3F95"/>
                </a:solidFill>
                <a:effectLst>
                  <a:outerShdw blurRad="38100" dist="38100" dir="2700000" algn="tl">
                    <a:srgbClr val="000000">
                      <a:alpha val="43137"/>
                    </a:srgbClr>
                  </a:outerShdw>
                </a:effectLst>
                <a:latin typeface="Cooper Black" pitchFamily="18" charset="0"/>
              </a:rPr>
              <a:t>RELIGIOUS BELIEFS    </a:t>
            </a:r>
            <a:r>
              <a:rPr lang="en-US" sz="2000" b="1" dirty="0">
                <a:solidFill>
                  <a:srgbClr val="C0504D">
                    <a:lumMod val="75000"/>
                  </a:srgbClr>
                </a:solidFill>
                <a:effectLst>
                  <a:outerShdw blurRad="38100" dist="38100" dir="2700000" algn="tl">
                    <a:srgbClr val="000000">
                      <a:alpha val="43137"/>
                    </a:srgbClr>
                  </a:outerShdw>
                </a:effectLst>
                <a:latin typeface="Arial"/>
              </a:rPr>
              <a:t>Lifestyle Choices   </a:t>
            </a:r>
            <a:r>
              <a:rPr lang="en-US" sz="2400" b="1" dirty="0">
                <a:solidFill>
                  <a:srgbClr val="006600"/>
                </a:solidFill>
                <a:effectLst>
                  <a:outerShdw blurRad="38100" dist="38100" dir="2700000" algn="tl">
                    <a:srgbClr val="000000">
                      <a:alpha val="43137"/>
                    </a:srgbClr>
                  </a:outerShdw>
                </a:effectLst>
                <a:latin typeface="AR ESSENCE" pitchFamily="2" charset="0"/>
              </a:rPr>
              <a:t>Thrift</a:t>
            </a:r>
          </a:p>
          <a:p>
            <a:pPr defTabSz="914400"/>
            <a:r>
              <a:rPr lang="en-US" sz="2000" b="1" dirty="0">
                <a:solidFill>
                  <a:srgbClr val="006600"/>
                </a:solidFill>
                <a:effectLst>
                  <a:outerShdw blurRad="38100" dist="38100" dir="2700000" algn="tl">
                    <a:srgbClr val="000000">
                      <a:alpha val="43137"/>
                    </a:srgbClr>
                  </a:outerShdw>
                </a:effectLst>
                <a:latin typeface="Arial"/>
              </a:rPr>
              <a:t>Premarital sex       Adultery             </a:t>
            </a:r>
            <a:r>
              <a:rPr lang="en-US" sz="2000" b="1" dirty="0">
                <a:solidFill>
                  <a:srgbClr val="1C3F95">
                    <a:lumMod val="75000"/>
                  </a:srgbClr>
                </a:solidFill>
                <a:effectLst>
                  <a:outerShdw blurRad="38100" dist="38100" dir="2700000" algn="tl">
                    <a:srgbClr val="000000">
                      <a:alpha val="43137"/>
                    </a:srgbClr>
                  </a:outerShdw>
                </a:effectLst>
                <a:latin typeface="Aharoni" pitchFamily="2" charset="-79"/>
                <a:cs typeface="Aharoni" pitchFamily="2" charset="-79"/>
              </a:rPr>
              <a:t>Homosexuality</a:t>
            </a:r>
            <a:r>
              <a:rPr lang="en-US" sz="2000" b="1" dirty="0">
                <a:solidFill>
                  <a:srgbClr val="006600"/>
                </a:solidFill>
                <a:effectLst>
                  <a:outerShdw blurRad="38100" dist="38100" dir="2700000" algn="tl">
                    <a:srgbClr val="000000">
                      <a:alpha val="43137"/>
                    </a:srgbClr>
                  </a:outerShdw>
                </a:effectLst>
                <a:latin typeface="Arial"/>
              </a:rPr>
              <a:t> </a:t>
            </a:r>
          </a:p>
          <a:p>
            <a:pPr defTabSz="914400"/>
            <a:r>
              <a:rPr lang="en-US" sz="2000" b="1" dirty="0">
                <a:solidFill>
                  <a:srgbClr val="663300"/>
                </a:solidFill>
                <a:effectLst>
                  <a:outerShdw blurRad="38100" dist="38100" dir="2700000" algn="tl">
                    <a:srgbClr val="000000">
                      <a:alpha val="43137"/>
                    </a:srgbClr>
                  </a:outerShdw>
                </a:effectLst>
                <a:latin typeface="Arial"/>
              </a:rPr>
              <a:t>Gambling </a:t>
            </a:r>
            <a:r>
              <a:rPr lang="en-US" sz="2000" b="1" dirty="0">
                <a:solidFill>
                  <a:srgbClr val="006600"/>
                </a:solidFill>
                <a:effectLst>
                  <a:outerShdw blurRad="38100" dist="38100" dir="2700000" algn="tl">
                    <a:srgbClr val="000000">
                      <a:alpha val="43137"/>
                    </a:srgbClr>
                  </a:outerShdw>
                </a:effectLst>
                <a:latin typeface="Arial"/>
              </a:rPr>
              <a:t>         </a:t>
            </a:r>
            <a:r>
              <a:rPr lang="en-US" sz="2000" b="1" i="1" dirty="0">
                <a:solidFill>
                  <a:srgbClr val="8064A2">
                    <a:lumMod val="75000"/>
                  </a:srgbClr>
                </a:solidFill>
                <a:effectLst>
                  <a:outerShdw blurRad="38100" dist="38100" dir="2700000" algn="tl">
                    <a:srgbClr val="000000">
                      <a:alpha val="43137"/>
                    </a:srgbClr>
                  </a:outerShdw>
                </a:effectLst>
                <a:latin typeface="Arial"/>
              </a:rPr>
              <a:t>Euthanasia </a:t>
            </a:r>
            <a:r>
              <a:rPr lang="en-US" sz="2000" b="1" dirty="0">
                <a:solidFill>
                  <a:srgbClr val="8064A2">
                    <a:lumMod val="75000"/>
                  </a:srgbClr>
                </a:solidFill>
                <a:effectLst>
                  <a:outerShdw blurRad="38100" dist="38100" dir="2700000" algn="tl">
                    <a:srgbClr val="000000">
                      <a:alpha val="43137"/>
                    </a:srgbClr>
                  </a:outerShdw>
                </a:effectLst>
                <a:latin typeface="Arial"/>
              </a:rPr>
              <a:t> </a:t>
            </a:r>
            <a:r>
              <a:rPr lang="en-US" sz="2000" b="1" dirty="0">
                <a:solidFill>
                  <a:srgbClr val="006600"/>
                </a:solidFill>
                <a:effectLst>
                  <a:outerShdw blurRad="38100" dist="38100" dir="2700000" algn="tl">
                    <a:srgbClr val="000000">
                      <a:alpha val="43137"/>
                    </a:srgbClr>
                  </a:outerShdw>
                </a:effectLst>
                <a:latin typeface="Arial"/>
              </a:rPr>
              <a:t>    </a:t>
            </a:r>
            <a:r>
              <a:rPr lang="en-US" sz="2000" b="1" dirty="0">
                <a:solidFill>
                  <a:srgbClr val="C0504D"/>
                </a:solidFill>
                <a:effectLst>
                  <a:outerShdw blurRad="38100" dist="38100" dir="2700000" algn="tl">
                    <a:srgbClr val="000000">
                      <a:alpha val="43137"/>
                    </a:srgbClr>
                  </a:outerShdw>
                </a:effectLst>
                <a:latin typeface="Arial Black" pitchFamily="34" charset="0"/>
              </a:rPr>
              <a:t>ABORTION</a:t>
            </a:r>
          </a:p>
          <a:p>
            <a:pPr defTabSz="914400"/>
            <a:r>
              <a:rPr lang="en-US" sz="2000" b="1" i="1" dirty="0">
                <a:solidFill>
                  <a:srgbClr val="006600"/>
                </a:solidFill>
                <a:effectLst>
                  <a:outerShdw blurRad="38100" dist="38100" dir="2700000" algn="tl">
                    <a:srgbClr val="000000">
                      <a:alpha val="43137"/>
                    </a:srgbClr>
                  </a:outerShdw>
                </a:effectLst>
                <a:latin typeface="Arial Black" pitchFamily="34" charset="0"/>
              </a:rPr>
              <a:t>FAMILY</a:t>
            </a:r>
            <a:r>
              <a:rPr lang="en-US" sz="2000" b="1" dirty="0">
                <a:solidFill>
                  <a:srgbClr val="006600"/>
                </a:solidFill>
                <a:effectLst>
                  <a:outerShdw blurRad="38100" dist="38100" dir="2700000" algn="tl">
                    <a:srgbClr val="000000">
                      <a:alpha val="43137"/>
                    </a:srgbClr>
                  </a:outerShdw>
                </a:effectLst>
                <a:latin typeface="Arial"/>
              </a:rPr>
              <a:t>   </a:t>
            </a:r>
            <a:r>
              <a:rPr lang="en-US" sz="2000" b="1" dirty="0">
                <a:solidFill>
                  <a:srgbClr val="1C3F95">
                    <a:lumMod val="60000"/>
                    <a:lumOff val="40000"/>
                  </a:srgbClr>
                </a:solidFill>
                <a:effectLst>
                  <a:outerShdw blurRad="38100" dist="38100" dir="2700000" algn="tl">
                    <a:srgbClr val="000000">
                      <a:alpha val="43137"/>
                    </a:srgbClr>
                  </a:outerShdw>
                </a:effectLst>
                <a:latin typeface="Arial"/>
              </a:rPr>
              <a:t>Capital punishment     </a:t>
            </a:r>
            <a:r>
              <a:rPr lang="en-US" sz="2000" b="1" dirty="0">
                <a:solidFill>
                  <a:srgbClr val="FF5050"/>
                </a:solidFill>
                <a:effectLst>
                  <a:outerShdw blurRad="38100" dist="38100" dir="2700000" algn="tl">
                    <a:srgbClr val="000000">
                      <a:alpha val="43137"/>
                    </a:srgbClr>
                  </a:outerShdw>
                </a:effectLst>
                <a:latin typeface="AR JULIAN" pitchFamily="2" charset="0"/>
              </a:rPr>
              <a:t>Drugs</a:t>
            </a:r>
            <a:r>
              <a:rPr lang="en-US" sz="2000" b="1" dirty="0">
                <a:solidFill>
                  <a:srgbClr val="006600"/>
                </a:solidFill>
                <a:effectLst>
                  <a:outerShdw blurRad="38100" dist="38100" dir="2700000" algn="tl">
                    <a:srgbClr val="000000">
                      <a:alpha val="43137"/>
                    </a:srgbClr>
                  </a:outerShdw>
                </a:effectLst>
                <a:latin typeface="Arial"/>
              </a:rPr>
              <a:t>    </a:t>
            </a:r>
            <a:r>
              <a:rPr lang="en-US" sz="2000" b="1" dirty="0">
                <a:solidFill>
                  <a:srgbClr val="FFC000"/>
                </a:solidFill>
                <a:effectLst>
                  <a:outerShdw blurRad="38100" dist="38100" dir="2700000" algn="tl">
                    <a:srgbClr val="000000">
                      <a:alpha val="43137"/>
                    </a:srgbClr>
                  </a:outerShdw>
                </a:effectLst>
                <a:latin typeface="Berlin Sans FB Demi" pitchFamily="34" charset="0"/>
              </a:rPr>
              <a:t>Drinking   </a:t>
            </a:r>
          </a:p>
        </p:txBody>
      </p:sp>
      <p:sp>
        <p:nvSpPr>
          <p:cNvPr id="1234" name="TextBox 1233"/>
          <p:cNvSpPr txBox="1"/>
          <p:nvPr/>
        </p:nvSpPr>
        <p:spPr>
          <a:xfrm>
            <a:off x="170962" y="181568"/>
            <a:ext cx="1752600" cy="6078587"/>
          </a:xfrm>
          <a:prstGeom prst="rect">
            <a:avLst/>
          </a:prstGeom>
          <a:noFill/>
        </p:spPr>
        <p:txBody>
          <a:bodyPr wrap="square" rtlCol="0">
            <a:spAutoFit/>
          </a:bodyPr>
          <a:lstStyle/>
          <a:p>
            <a:pPr defTabSz="914400"/>
            <a:r>
              <a:rPr lang="en-US" sz="1500" b="1" u="sng" dirty="0">
                <a:solidFill>
                  <a:srgbClr val="1C3F95"/>
                </a:solidFill>
                <a:latin typeface="Arial"/>
              </a:rPr>
              <a:t>Nonethical Values </a:t>
            </a:r>
          </a:p>
          <a:p>
            <a:pPr defTabSz="914400"/>
            <a:r>
              <a:rPr lang="en-US" sz="1500" b="1" dirty="0">
                <a:solidFill>
                  <a:srgbClr val="1C3F95"/>
                </a:solidFill>
                <a:latin typeface="Arial"/>
              </a:rPr>
              <a:t>Beliefs about what is effective, desirable  or  pleasurable without reference to the moral quality of the result; </a:t>
            </a:r>
            <a:r>
              <a:rPr lang="en-US" sz="1500" b="1" i="1" dirty="0">
                <a:solidFill>
                  <a:srgbClr val="1C3F95"/>
                </a:solidFill>
                <a:latin typeface="Arial"/>
              </a:rPr>
              <a:t>nonethical values are ethically neutral.</a:t>
            </a:r>
            <a:endParaRPr lang="en-US" sz="1500" b="1" dirty="0">
              <a:solidFill>
                <a:srgbClr val="1C3F95"/>
              </a:solidFill>
              <a:latin typeface="Arial"/>
            </a:endParaRPr>
          </a:p>
          <a:p>
            <a:pPr defTabSz="914400"/>
            <a:endParaRPr lang="en-US" sz="1500" b="1" dirty="0">
              <a:solidFill>
                <a:srgbClr val="1C3F95"/>
              </a:solidFill>
              <a:latin typeface="Arial"/>
            </a:endParaRPr>
          </a:p>
          <a:p>
            <a:pPr defTabSz="914400"/>
            <a:r>
              <a:rPr lang="en-US" sz="1500" b="1" u="sng" dirty="0">
                <a:solidFill>
                  <a:srgbClr val="1C3F95"/>
                </a:solidFill>
                <a:latin typeface="Arial"/>
              </a:rPr>
              <a:t>Ethical Values</a:t>
            </a:r>
          </a:p>
          <a:p>
            <a:pPr defTabSz="914400"/>
            <a:r>
              <a:rPr lang="en-US" sz="1500" b="1" dirty="0">
                <a:solidFill>
                  <a:srgbClr val="1C3F95"/>
                </a:solidFill>
                <a:latin typeface="Arial"/>
              </a:rPr>
              <a:t>Beliefs about what is right and good based on moral duty and virtue; beliefs about what traits of character and ways of being are morally right and good</a:t>
            </a:r>
            <a:endParaRPr lang="en-US" sz="1400" b="1" dirty="0">
              <a:solidFill>
                <a:srgbClr val="1C3F95"/>
              </a:solidFill>
              <a:latin typeface="Arial"/>
            </a:endParaRPr>
          </a:p>
        </p:txBody>
      </p:sp>
      <p:grpSp>
        <p:nvGrpSpPr>
          <p:cNvPr id="4" name="Group 3"/>
          <p:cNvGrpSpPr/>
          <p:nvPr/>
        </p:nvGrpSpPr>
        <p:grpSpPr>
          <a:xfrm>
            <a:off x="3886200" y="2743200"/>
            <a:ext cx="3051175" cy="457200"/>
            <a:chOff x="3886200" y="2438400"/>
            <a:chExt cx="3051175" cy="457200"/>
          </a:xfrm>
        </p:grpSpPr>
        <p:sp>
          <p:nvSpPr>
            <p:cNvPr id="1235" name="Freeform 148"/>
            <p:cNvSpPr>
              <a:spLocks/>
            </p:cNvSpPr>
            <p:nvPr/>
          </p:nvSpPr>
          <p:spPr bwMode="auto">
            <a:xfrm>
              <a:off x="3886200" y="2438400"/>
              <a:ext cx="3051175" cy="457200"/>
            </a:xfrm>
            <a:custGeom>
              <a:avLst/>
              <a:gdLst/>
              <a:ahLst/>
              <a:cxnLst>
                <a:cxn ang="0">
                  <a:pos x="13" y="606"/>
                </a:cxn>
                <a:cxn ang="0">
                  <a:pos x="443" y="301"/>
                </a:cxn>
                <a:cxn ang="0">
                  <a:pos x="0" y="0"/>
                </a:cxn>
                <a:cxn ang="0">
                  <a:pos x="1274" y="0"/>
                </a:cxn>
                <a:cxn ang="0">
                  <a:pos x="1274" y="142"/>
                </a:cxn>
                <a:cxn ang="0">
                  <a:pos x="4049" y="142"/>
                </a:cxn>
                <a:cxn ang="0">
                  <a:pos x="4049" y="0"/>
                </a:cxn>
                <a:cxn ang="0">
                  <a:pos x="5336" y="0"/>
                </a:cxn>
                <a:cxn ang="0">
                  <a:pos x="4894" y="301"/>
                </a:cxn>
                <a:cxn ang="0">
                  <a:pos x="5324" y="606"/>
                </a:cxn>
                <a:cxn ang="0">
                  <a:pos x="4355" y="606"/>
                </a:cxn>
                <a:cxn ang="0">
                  <a:pos x="4355" y="733"/>
                </a:cxn>
                <a:cxn ang="0">
                  <a:pos x="969" y="733"/>
                </a:cxn>
                <a:cxn ang="0">
                  <a:pos x="969" y="606"/>
                </a:cxn>
                <a:cxn ang="0">
                  <a:pos x="13" y="606"/>
                </a:cxn>
              </a:cxnLst>
              <a:rect l="0" t="0" r="r" b="b"/>
              <a:pathLst>
                <a:path w="5336" h="733">
                  <a:moveTo>
                    <a:pt x="13" y="606"/>
                  </a:moveTo>
                  <a:lnTo>
                    <a:pt x="443" y="301"/>
                  </a:lnTo>
                  <a:lnTo>
                    <a:pt x="0" y="0"/>
                  </a:lnTo>
                  <a:lnTo>
                    <a:pt x="1274" y="0"/>
                  </a:lnTo>
                  <a:lnTo>
                    <a:pt x="1274" y="142"/>
                  </a:lnTo>
                  <a:lnTo>
                    <a:pt x="4049" y="142"/>
                  </a:lnTo>
                  <a:lnTo>
                    <a:pt x="4049" y="0"/>
                  </a:lnTo>
                  <a:lnTo>
                    <a:pt x="5336" y="0"/>
                  </a:lnTo>
                  <a:lnTo>
                    <a:pt x="4894" y="301"/>
                  </a:lnTo>
                  <a:lnTo>
                    <a:pt x="5324" y="606"/>
                  </a:lnTo>
                  <a:lnTo>
                    <a:pt x="4355" y="606"/>
                  </a:lnTo>
                  <a:lnTo>
                    <a:pt x="4355" y="733"/>
                  </a:lnTo>
                  <a:lnTo>
                    <a:pt x="969" y="733"/>
                  </a:lnTo>
                  <a:lnTo>
                    <a:pt x="969" y="606"/>
                  </a:lnTo>
                  <a:lnTo>
                    <a:pt x="13" y="606"/>
                  </a:lnTo>
                  <a:close/>
                </a:path>
              </a:pathLst>
            </a:custGeom>
            <a:solidFill>
              <a:srgbClr val="FF0000"/>
            </a:solidFill>
            <a:ln w="9525">
              <a:noFill/>
              <a:round/>
              <a:headEnd/>
              <a:tailEnd/>
            </a:ln>
          </p:spPr>
          <p:txBody>
            <a:bodyPr/>
            <a:lstStyle/>
            <a:p>
              <a:pPr defTabSz="914400"/>
              <a:endParaRPr lang="en-US" dirty="0">
                <a:solidFill>
                  <a:prstClr val="black"/>
                </a:solidFill>
                <a:latin typeface="Arial"/>
              </a:endParaRPr>
            </a:p>
          </p:txBody>
        </p:sp>
        <p:sp>
          <p:nvSpPr>
            <p:cNvPr id="1236" name="TextBox 1235"/>
            <p:cNvSpPr txBox="1"/>
            <p:nvPr/>
          </p:nvSpPr>
          <p:spPr>
            <a:xfrm>
              <a:off x="4114800" y="2514600"/>
              <a:ext cx="2590800" cy="338554"/>
            </a:xfrm>
            <a:prstGeom prst="rect">
              <a:avLst/>
            </a:prstGeom>
            <a:noFill/>
          </p:spPr>
          <p:txBody>
            <a:bodyPr wrap="square" rtlCol="0">
              <a:spAutoFit/>
            </a:bodyPr>
            <a:lstStyle/>
            <a:p>
              <a:pPr algn="ctr" defTabSz="914400"/>
              <a:r>
                <a:rPr lang="en-US" sz="1600" b="1" dirty="0">
                  <a:solidFill>
                    <a:prstClr val="white"/>
                  </a:solidFill>
                  <a:effectLst>
                    <a:outerShdw blurRad="38100" dist="38100" dir="2700000" algn="tl">
                      <a:srgbClr val="000000">
                        <a:alpha val="43137"/>
                      </a:srgbClr>
                    </a:outerShdw>
                  </a:effectLst>
                  <a:latin typeface="Arial"/>
                </a:rPr>
                <a:t>Ethical Values</a:t>
              </a:r>
            </a:p>
          </p:txBody>
        </p:sp>
      </p:grpSp>
    </p:spTree>
    <p:extLst>
      <p:ext uri="{BB962C8B-B14F-4D97-AF65-F5344CB8AC3E}">
        <p14:creationId xmlns:p14="http://schemas.microsoft.com/office/powerpoint/2010/main" val="23709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1185452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9382014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5271870" y="6150236"/>
            <a:ext cx="2886060" cy="369332"/>
          </a:xfrm>
          <a:prstGeom prst="rect">
            <a:avLst/>
          </a:prstGeom>
          <a:noFill/>
        </p:spPr>
        <p:txBody>
          <a:bodyPr wrap="square" rtlCol="0">
            <a:spAutoFit/>
          </a:bodyPr>
          <a:lstStyle/>
          <a:p>
            <a:r>
              <a:rPr lang="en-US" dirty="0" smtClean="0"/>
              <a:t>Worksheet 11 - Page 32</a:t>
            </a:r>
            <a:endParaRPr lang="en-US" dirty="0"/>
          </a:p>
        </p:txBody>
      </p:sp>
    </p:spTree>
    <p:extLst>
      <p:ext uri="{BB962C8B-B14F-4D97-AF65-F5344CB8AC3E}">
        <p14:creationId xmlns:p14="http://schemas.microsoft.com/office/powerpoint/2010/main" val="104750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2" descr="Puerto Rico: The famous lighthouse is less than 5 minutes - near the surfing beache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600075" y="1417638"/>
            <a:ext cx="7629525" cy="467836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extBox 1"/>
          <p:cNvSpPr txBox="1"/>
          <p:nvPr/>
        </p:nvSpPr>
        <p:spPr>
          <a:xfrm>
            <a:off x="1447800" y="489466"/>
            <a:ext cx="6121400" cy="769441"/>
          </a:xfrm>
          <a:prstGeom prst="rect">
            <a:avLst/>
          </a:prstGeom>
          <a:noFill/>
        </p:spPr>
        <p:txBody>
          <a:bodyPr wrap="square" rtlCol="0">
            <a:spAutoFit/>
          </a:bodyPr>
          <a:lstStyle/>
          <a:p>
            <a:pPr algn="ctr"/>
            <a:r>
              <a:rPr lang="en-US" sz="4400" b="1" dirty="0" smtClean="0"/>
              <a:t>What is Character?</a:t>
            </a:r>
            <a:endParaRPr lang="en-US" sz="4400" b="1" dirty="0"/>
          </a:p>
        </p:txBody>
      </p:sp>
    </p:spTree>
    <p:extLst>
      <p:ext uri="{BB962C8B-B14F-4D97-AF65-F5344CB8AC3E}">
        <p14:creationId xmlns:p14="http://schemas.microsoft.com/office/powerpoint/2010/main" val="541178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186844181"/>
              </p:ext>
            </p:extLst>
          </p:nvPr>
        </p:nvGraphicFramePr>
        <p:xfrm>
          <a:off x="533400" y="1524000"/>
          <a:ext cx="8153400"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8136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C2E447AF-3D4F-4374-99F9-2961FAD6A26B}"/>
                                            </p:graphicEl>
                                          </p:spTgt>
                                        </p:tgtEl>
                                        <p:attrNameLst>
                                          <p:attrName>style.visibility</p:attrName>
                                        </p:attrNameLst>
                                      </p:cBhvr>
                                      <p:to>
                                        <p:strVal val="visible"/>
                                      </p:to>
                                    </p:set>
                                    <p:animEffect transition="in" filter="barn(inVertical)">
                                      <p:cBhvr>
                                        <p:cTn id="7" dur="500"/>
                                        <p:tgtEl>
                                          <p:spTgt spid="5">
                                            <p:graphicEl>
                                              <a:dgm id="{C2E447AF-3D4F-4374-99F9-2961FAD6A2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DA22B21E-AB2A-4F8F-B9B5-67A3540AF34C}"/>
                                            </p:graphicEl>
                                          </p:spTgt>
                                        </p:tgtEl>
                                        <p:attrNameLst>
                                          <p:attrName>style.visibility</p:attrName>
                                        </p:attrNameLst>
                                      </p:cBhvr>
                                      <p:to>
                                        <p:strVal val="visible"/>
                                      </p:to>
                                    </p:set>
                                    <p:animEffect transition="in" filter="barn(inVertical)">
                                      <p:cBhvr>
                                        <p:cTn id="12" dur="500"/>
                                        <p:tgtEl>
                                          <p:spTgt spid="5">
                                            <p:graphicEl>
                                              <a:dgm id="{DA22B21E-AB2A-4F8F-B9B5-67A3540AF34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9AE203A9-9672-4026-AF00-F90BA767E355}"/>
                                            </p:graphicEl>
                                          </p:spTgt>
                                        </p:tgtEl>
                                        <p:attrNameLst>
                                          <p:attrName>style.visibility</p:attrName>
                                        </p:attrNameLst>
                                      </p:cBhvr>
                                      <p:to>
                                        <p:strVal val="visible"/>
                                      </p:to>
                                    </p:set>
                                    <p:animEffect transition="in" filter="barn(inVertical)">
                                      <p:cBhvr>
                                        <p:cTn id="17" dur="500"/>
                                        <p:tgtEl>
                                          <p:spTgt spid="5">
                                            <p:graphicEl>
                                              <a:dgm id="{9AE203A9-9672-4026-AF00-F90BA767E3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14B4DFDA-A04C-471D-960A-D21C0C0B774A}"/>
                                            </p:graphicEl>
                                          </p:spTgt>
                                        </p:tgtEl>
                                        <p:attrNameLst>
                                          <p:attrName>style.visibility</p:attrName>
                                        </p:attrNameLst>
                                      </p:cBhvr>
                                      <p:to>
                                        <p:strVal val="visible"/>
                                      </p:to>
                                    </p:set>
                                    <p:animEffect transition="in" filter="barn(inVertical)">
                                      <p:cBhvr>
                                        <p:cTn id="22" dur="500"/>
                                        <p:tgtEl>
                                          <p:spTgt spid="5">
                                            <p:graphicEl>
                                              <a:dgm id="{14B4DFDA-A04C-471D-960A-D21C0C0B774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graphicEl>
                                              <a:dgm id="{337B55CF-84FD-4520-B344-0E4DF6879D12}"/>
                                            </p:graphicEl>
                                          </p:spTgt>
                                        </p:tgtEl>
                                        <p:attrNameLst>
                                          <p:attrName>style.visibility</p:attrName>
                                        </p:attrNameLst>
                                      </p:cBhvr>
                                      <p:to>
                                        <p:strVal val="visible"/>
                                      </p:to>
                                    </p:set>
                                    <p:animEffect transition="in" filter="barn(inVertical)">
                                      <p:cBhvr>
                                        <p:cTn id="27" dur="500"/>
                                        <p:tgtEl>
                                          <p:spTgt spid="5">
                                            <p:graphicEl>
                                              <a:dgm id="{337B55CF-84FD-4520-B344-0E4DF6879D1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graphicEl>
                                              <a:dgm id="{EBD5FDD1-240B-41A4-8828-6DC6B07C1A68}"/>
                                            </p:graphicEl>
                                          </p:spTgt>
                                        </p:tgtEl>
                                        <p:attrNameLst>
                                          <p:attrName>style.visibility</p:attrName>
                                        </p:attrNameLst>
                                      </p:cBhvr>
                                      <p:to>
                                        <p:strVal val="visible"/>
                                      </p:to>
                                    </p:set>
                                    <p:animEffect transition="in" filter="barn(inVertical)">
                                      <p:cBhvr>
                                        <p:cTn id="32" dur="500"/>
                                        <p:tgtEl>
                                          <p:spTgt spid="5">
                                            <p:graphicEl>
                                              <a:dgm id="{EBD5FDD1-240B-41A4-8828-6DC6B07C1A6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graphicEl>
                                              <a:dgm id="{D7C5F75C-DEC3-4BE4-BCCF-6BD441D850E0}"/>
                                            </p:graphicEl>
                                          </p:spTgt>
                                        </p:tgtEl>
                                        <p:attrNameLst>
                                          <p:attrName>style.visibility</p:attrName>
                                        </p:attrNameLst>
                                      </p:cBhvr>
                                      <p:to>
                                        <p:strVal val="visible"/>
                                      </p:to>
                                    </p:set>
                                    <p:animEffect transition="in" filter="barn(inVertical)">
                                      <p:cBhvr>
                                        <p:cTn id="37" dur="500"/>
                                        <p:tgtEl>
                                          <p:spTgt spid="5">
                                            <p:graphicEl>
                                              <a:dgm id="{D7C5F75C-DEC3-4BE4-BCCF-6BD441D850E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graphicEl>
                                              <a:dgm id="{51987FCF-658A-4BC0-BB39-FAFC9CB98F58}"/>
                                            </p:graphicEl>
                                          </p:spTgt>
                                        </p:tgtEl>
                                        <p:attrNameLst>
                                          <p:attrName>style.visibility</p:attrName>
                                        </p:attrNameLst>
                                      </p:cBhvr>
                                      <p:to>
                                        <p:strVal val="visible"/>
                                      </p:to>
                                    </p:set>
                                    <p:animEffect transition="in" filter="barn(inVertical)">
                                      <p:cBhvr>
                                        <p:cTn id="42" dur="500"/>
                                        <p:tgtEl>
                                          <p:spTgt spid="5">
                                            <p:graphicEl>
                                              <a:dgm id="{51987FCF-658A-4BC0-BB39-FAFC9CB98F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848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nvPr>
        </p:nvGraphicFramePr>
        <p:xfrm>
          <a:off x="381000" y="1219200"/>
          <a:ext cx="8686800" cy="548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87650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E302B79B-AEAE-4944-8750-41271D6E763B}"/>
                                            </p:graphicEl>
                                          </p:spTgt>
                                        </p:tgtEl>
                                        <p:attrNameLst>
                                          <p:attrName>style.visibility</p:attrName>
                                        </p:attrNameLst>
                                      </p:cBhvr>
                                      <p:to>
                                        <p:strVal val="visible"/>
                                      </p:to>
                                    </p:set>
                                    <p:animEffect transition="in" filter="barn(inVertical)">
                                      <p:cBhvr>
                                        <p:cTn id="7" dur="500"/>
                                        <p:tgtEl>
                                          <p:spTgt spid="5">
                                            <p:graphicEl>
                                              <a:dgm id="{E302B79B-AEAE-4944-8750-41271D6E76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A41562C4-2AF9-4454-ABDF-691922408F44}"/>
                                            </p:graphicEl>
                                          </p:spTgt>
                                        </p:tgtEl>
                                        <p:attrNameLst>
                                          <p:attrName>style.visibility</p:attrName>
                                        </p:attrNameLst>
                                      </p:cBhvr>
                                      <p:to>
                                        <p:strVal val="visible"/>
                                      </p:to>
                                    </p:set>
                                    <p:animEffect transition="in" filter="barn(inVertical)">
                                      <p:cBhvr>
                                        <p:cTn id="12" dur="500"/>
                                        <p:tgtEl>
                                          <p:spTgt spid="5">
                                            <p:graphicEl>
                                              <a:dgm id="{A41562C4-2AF9-4454-ABDF-691922408F4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1977ED8F-8386-4981-858F-763C8934AC16}"/>
                                            </p:graphicEl>
                                          </p:spTgt>
                                        </p:tgtEl>
                                        <p:attrNameLst>
                                          <p:attrName>style.visibility</p:attrName>
                                        </p:attrNameLst>
                                      </p:cBhvr>
                                      <p:to>
                                        <p:strVal val="visible"/>
                                      </p:to>
                                    </p:set>
                                    <p:animEffect transition="in" filter="barn(inVertical)">
                                      <p:cBhvr>
                                        <p:cTn id="17" dur="500"/>
                                        <p:tgtEl>
                                          <p:spTgt spid="5">
                                            <p:graphicEl>
                                              <a:dgm id="{1977ED8F-8386-4981-858F-763C8934AC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graphicEl>
                                              <a:dgm id="{09B35DBB-CBCC-4BFE-B3E8-2CED0529994B}"/>
                                            </p:graphicEl>
                                          </p:spTgt>
                                        </p:tgtEl>
                                        <p:attrNameLst>
                                          <p:attrName>style.visibility</p:attrName>
                                        </p:attrNameLst>
                                      </p:cBhvr>
                                      <p:to>
                                        <p:strVal val="visible"/>
                                      </p:to>
                                    </p:set>
                                    <p:animEffect transition="in" filter="barn(inVertical)">
                                      <p:cBhvr>
                                        <p:cTn id="22" dur="500"/>
                                        <p:tgtEl>
                                          <p:spTgt spid="5">
                                            <p:graphicEl>
                                              <a:dgm id="{09B35DBB-CBCC-4BFE-B3E8-2CED0529994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graphicEl>
                                              <a:dgm id="{976897A5-E73D-4AF1-8B93-2714A4F68061}"/>
                                            </p:graphicEl>
                                          </p:spTgt>
                                        </p:tgtEl>
                                        <p:attrNameLst>
                                          <p:attrName>style.visibility</p:attrName>
                                        </p:attrNameLst>
                                      </p:cBhvr>
                                      <p:to>
                                        <p:strVal val="visible"/>
                                      </p:to>
                                    </p:set>
                                    <p:animEffect transition="in" filter="barn(inVertical)">
                                      <p:cBhvr>
                                        <p:cTn id="27" dur="500"/>
                                        <p:tgtEl>
                                          <p:spTgt spid="5">
                                            <p:graphicEl>
                                              <a:dgm id="{976897A5-E73D-4AF1-8B93-2714A4F6806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graphicEl>
                                              <a:dgm id="{CFD82205-25FA-4A3F-8F9F-945E341E920E}"/>
                                            </p:graphicEl>
                                          </p:spTgt>
                                        </p:tgtEl>
                                        <p:attrNameLst>
                                          <p:attrName>style.visibility</p:attrName>
                                        </p:attrNameLst>
                                      </p:cBhvr>
                                      <p:to>
                                        <p:strVal val="visible"/>
                                      </p:to>
                                    </p:set>
                                    <p:animEffect transition="in" filter="barn(inVertical)">
                                      <p:cBhvr>
                                        <p:cTn id="32" dur="500"/>
                                        <p:tgtEl>
                                          <p:spTgt spid="5">
                                            <p:graphicEl>
                                              <a:dgm id="{CFD82205-25FA-4A3F-8F9F-945E341E920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graphicEl>
                                              <a:dgm id="{2525178F-B86D-4211-AD67-CCC610BB40C8}"/>
                                            </p:graphicEl>
                                          </p:spTgt>
                                        </p:tgtEl>
                                        <p:attrNameLst>
                                          <p:attrName>style.visibility</p:attrName>
                                        </p:attrNameLst>
                                      </p:cBhvr>
                                      <p:to>
                                        <p:strVal val="visible"/>
                                      </p:to>
                                    </p:set>
                                    <p:animEffect transition="in" filter="barn(inVertical)">
                                      <p:cBhvr>
                                        <p:cTn id="37" dur="500"/>
                                        <p:tgtEl>
                                          <p:spTgt spid="5">
                                            <p:graphicEl>
                                              <a:dgm id="{2525178F-B86D-4211-AD67-CCC610BB40C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graphicEl>
                                              <a:dgm id="{7972E5B9-7E19-4F8A-AEA8-6ECA13F330A0}"/>
                                            </p:graphicEl>
                                          </p:spTgt>
                                        </p:tgtEl>
                                        <p:attrNameLst>
                                          <p:attrName>style.visibility</p:attrName>
                                        </p:attrNameLst>
                                      </p:cBhvr>
                                      <p:to>
                                        <p:strVal val="visible"/>
                                      </p:to>
                                    </p:set>
                                    <p:animEffect transition="in" filter="barn(inVertical)">
                                      <p:cBhvr>
                                        <p:cTn id="42" dur="500"/>
                                        <p:tgtEl>
                                          <p:spTgt spid="5">
                                            <p:graphicEl>
                                              <a:dgm id="{7972E5B9-7E19-4F8A-AEA8-6ECA13F330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225798154"/>
              </p:ext>
            </p:extLst>
          </p:nvPr>
        </p:nvGraphicFramePr>
        <p:xfrm>
          <a:off x="533400" y="27122"/>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4032446680"/>
              </p:ext>
            </p:extLst>
          </p:nvPr>
        </p:nvGraphicFramePr>
        <p:xfrm>
          <a:off x="152400" y="1371600"/>
          <a:ext cx="8763000"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6734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F0279209-5608-4774-B095-5C676B9C13A1}"/>
                                            </p:graphicEl>
                                          </p:spTgt>
                                        </p:tgtEl>
                                        <p:attrNameLst>
                                          <p:attrName>style.visibility</p:attrName>
                                        </p:attrNameLst>
                                      </p:cBhvr>
                                      <p:to>
                                        <p:strVal val="visible"/>
                                      </p:to>
                                    </p:set>
                                    <p:animEffect transition="in" filter="randombar(horizontal)">
                                      <p:cBhvr>
                                        <p:cTn id="7" dur="500"/>
                                        <p:tgtEl>
                                          <p:spTgt spid="6">
                                            <p:graphicEl>
                                              <a:dgm id="{F0279209-5608-4774-B095-5C676B9C13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D548D519-C0A4-4130-BE84-7476A35A0F91}"/>
                                            </p:graphicEl>
                                          </p:spTgt>
                                        </p:tgtEl>
                                        <p:attrNameLst>
                                          <p:attrName>style.visibility</p:attrName>
                                        </p:attrNameLst>
                                      </p:cBhvr>
                                      <p:to>
                                        <p:strVal val="visible"/>
                                      </p:to>
                                    </p:set>
                                    <p:animEffect transition="in" filter="randombar(horizontal)">
                                      <p:cBhvr>
                                        <p:cTn id="12" dur="500"/>
                                        <p:tgtEl>
                                          <p:spTgt spid="6">
                                            <p:graphicEl>
                                              <a:dgm id="{D548D519-C0A4-4130-BE84-7476A35A0F9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39336C6C-C3D1-4B60-B691-E8FF2AE0BF16}"/>
                                            </p:graphicEl>
                                          </p:spTgt>
                                        </p:tgtEl>
                                        <p:attrNameLst>
                                          <p:attrName>style.visibility</p:attrName>
                                        </p:attrNameLst>
                                      </p:cBhvr>
                                      <p:to>
                                        <p:strVal val="visible"/>
                                      </p:to>
                                    </p:set>
                                    <p:animEffect transition="in" filter="randombar(horizontal)">
                                      <p:cBhvr>
                                        <p:cTn id="17" dur="500"/>
                                        <p:tgtEl>
                                          <p:spTgt spid="6">
                                            <p:graphicEl>
                                              <a:dgm id="{39336C6C-C3D1-4B60-B691-E8FF2AE0BF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92EC5ABE-670B-4B23-A949-0E353571250B}"/>
                                            </p:graphicEl>
                                          </p:spTgt>
                                        </p:tgtEl>
                                        <p:attrNameLst>
                                          <p:attrName>style.visibility</p:attrName>
                                        </p:attrNameLst>
                                      </p:cBhvr>
                                      <p:to>
                                        <p:strVal val="visible"/>
                                      </p:to>
                                    </p:set>
                                    <p:animEffect transition="in" filter="randombar(horizontal)">
                                      <p:cBhvr>
                                        <p:cTn id="22" dur="500"/>
                                        <p:tgtEl>
                                          <p:spTgt spid="6">
                                            <p:graphicEl>
                                              <a:dgm id="{92EC5ABE-670B-4B23-A949-0E35357125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83E49D60-7430-44C4-9DCB-C0E44061DD62}"/>
                                            </p:graphicEl>
                                          </p:spTgt>
                                        </p:tgtEl>
                                        <p:attrNameLst>
                                          <p:attrName>style.visibility</p:attrName>
                                        </p:attrNameLst>
                                      </p:cBhvr>
                                      <p:to>
                                        <p:strVal val="visible"/>
                                      </p:to>
                                    </p:set>
                                    <p:animEffect transition="in" filter="randombar(horizontal)">
                                      <p:cBhvr>
                                        <p:cTn id="27" dur="500"/>
                                        <p:tgtEl>
                                          <p:spTgt spid="6">
                                            <p:graphicEl>
                                              <a:dgm id="{83E49D60-7430-44C4-9DCB-C0E44061DD6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E6EFE3F3-DE71-4194-BCA8-08C29B07E579}"/>
                                            </p:graphicEl>
                                          </p:spTgt>
                                        </p:tgtEl>
                                        <p:attrNameLst>
                                          <p:attrName>style.visibility</p:attrName>
                                        </p:attrNameLst>
                                      </p:cBhvr>
                                      <p:to>
                                        <p:strVal val="visible"/>
                                      </p:to>
                                    </p:set>
                                    <p:animEffect transition="in" filter="randombar(horizontal)">
                                      <p:cBhvr>
                                        <p:cTn id="32" dur="500"/>
                                        <p:tgtEl>
                                          <p:spTgt spid="6">
                                            <p:graphicEl>
                                              <a:dgm id="{E6EFE3F3-DE71-4194-BCA8-08C29B07E57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E366A97D-D479-44A2-9E78-244B252E9946}"/>
                                            </p:graphicEl>
                                          </p:spTgt>
                                        </p:tgtEl>
                                        <p:attrNameLst>
                                          <p:attrName>style.visibility</p:attrName>
                                        </p:attrNameLst>
                                      </p:cBhvr>
                                      <p:to>
                                        <p:strVal val="visible"/>
                                      </p:to>
                                    </p:set>
                                    <p:animEffect transition="in" filter="randombar(horizontal)">
                                      <p:cBhvr>
                                        <p:cTn id="37" dur="500"/>
                                        <p:tgtEl>
                                          <p:spTgt spid="6">
                                            <p:graphicEl>
                                              <a:dgm id="{E366A97D-D479-44A2-9E78-244B252E994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038DA5BA-C4AE-4C0A-87C4-51D1CA1E2A53}"/>
                                            </p:graphicEl>
                                          </p:spTgt>
                                        </p:tgtEl>
                                        <p:attrNameLst>
                                          <p:attrName>style.visibility</p:attrName>
                                        </p:attrNameLst>
                                      </p:cBhvr>
                                      <p:to>
                                        <p:strVal val="visible"/>
                                      </p:to>
                                    </p:set>
                                    <p:animEffect transition="in" filter="randombar(horizontal)">
                                      <p:cBhvr>
                                        <p:cTn id="42" dur="500"/>
                                        <p:tgtEl>
                                          <p:spTgt spid="6">
                                            <p:graphicEl>
                                              <a:dgm id="{038DA5BA-C4AE-4C0A-87C4-51D1CA1E2A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54466489"/>
              </p:ext>
            </p:extLst>
          </p:nvPr>
        </p:nvGraphicFramePr>
        <p:xfrm>
          <a:off x="685800" y="507999"/>
          <a:ext cx="7772400" cy="5646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0200"/>
            <a:ext cx="8229600" cy="533400"/>
          </a:xfrm>
        </p:spPr>
        <p:txBody>
          <a:bodyPr/>
          <a:lstStyle/>
          <a:p>
            <a:r>
              <a:rPr lang="en-US" dirty="0"/>
              <a:t>Ways to Instill </a:t>
            </a:r>
            <a:r>
              <a:rPr lang="en-US" dirty="0" smtClean="0"/>
              <a:t>Beliefs Day </a:t>
            </a:r>
            <a:r>
              <a:rPr lang="en-US" dirty="0"/>
              <a:t>1</a:t>
            </a:r>
            <a:br>
              <a:rPr lang="en-US" dirty="0"/>
            </a:br>
            <a:endParaRPr lang="en-US" dirty="0"/>
          </a:p>
        </p:txBody>
      </p:sp>
      <p:sp>
        <p:nvSpPr>
          <p:cNvPr id="5" name="Content Placeholder 4"/>
          <p:cNvSpPr>
            <a:spLocks noGrp="1"/>
          </p:cNvSpPr>
          <p:nvPr>
            <p:ph idx="1"/>
          </p:nvPr>
        </p:nvSpPr>
        <p:spPr>
          <a:xfrm>
            <a:off x="457200" y="863600"/>
            <a:ext cx="8229600" cy="6019800"/>
          </a:xfrm>
        </p:spPr>
        <p:txBody>
          <a:bodyPr/>
          <a:lstStyle/>
          <a:p>
            <a:pPr marL="0" lvl="0" indent="0">
              <a:spcBef>
                <a:spcPts val="0"/>
              </a:spcBef>
              <a:buNone/>
            </a:pPr>
            <a:r>
              <a:rPr lang="en-US" sz="2200" dirty="0" smtClean="0"/>
              <a:t>From Day 1, identify the ways beliefs were instilled:</a:t>
            </a:r>
          </a:p>
          <a:p>
            <a:pPr marL="0" lvl="0" indent="0">
              <a:spcBef>
                <a:spcPts val="0"/>
              </a:spcBef>
              <a:buNone/>
            </a:pPr>
            <a:endParaRPr lang="en-US" sz="2200" dirty="0" smtClean="0"/>
          </a:p>
          <a:p>
            <a:pPr marL="0" lvl="0" indent="0">
              <a:spcBef>
                <a:spcPts val="0"/>
              </a:spcBef>
              <a:buNone/>
            </a:pPr>
            <a:r>
              <a:rPr lang="en-US" sz="2200" dirty="0" smtClean="0"/>
              <a:t>Direct Teaching</a:t>
            </a:r>
          </a:p>
          <a:p>
            <a:pPr marL="0" lvl="0" indent="0">
              <a:spcBef>
                <a:spcPts val="0"/>
              </a:spcBef>
              <a:buNone/>
            </a:pPr>
            <a:endParaRPr lang="en-US" sz="2200" dirty="0" smtClean="0"/>
          </a:p>
          <a:p>
            <a:pPr marL="0" lvl="0" indent="0">
              <a:spcBef>
                <a:spcPts val="0"/>
              </a:spcBef>
              <a:buNone/>
            </a:pPr>
            <a:endParaRPr lang="en-US" sz="2200" dirty="0"/>
          </a:p>
          <a:p>
            <a:pPr marL="0" lvl="0" indent="0">
              <a:spcBef>
                <a:spcPts val="0"/>
              </a:spcBef>
              <a:buNone/>
            </a:pPr>
            <a:endParaRPr lang="en-US" sz="2200" dirty="0" smtClean="0"/>
          </a:p>
          <a:p>
            <a:pPr marL="0" lvl="0" indent="0">
              <a:spcBef>
                <a:spcPts val="0"/>
              </a:spcBef>
              <a:buNone/>
            </a:pPr>
            <a:endParaRPr lang="en-US" sz="2200" dirty="0"/>
          </a:p>
          <a:p>
            <a:pPr marL="0" lvl="0" indent="0">
              <a:spcBef>
                <a:spcPts val="0"/>
              </a:spcBef>
              <a:buNone/>
            </a:pPr>
            <a:r>
              <a:rPr lang="en-US" sz="2200" dirty="0" smtClean="0"/>
              <a:t>Experiential Learning</a:t>
            </a:r>
          </a:p>
          <a:p>
            <a:pPr marL="0" lvl="0" indent="0">
              <a:spcBef>
                <a:spcPts val="0"/>
              </a:spcBef>
              <a:buNone/>
            </a:pPr>
            <a:endParaRPr lang="en-US" sz="2200" dirty="0" smtClean="0"/>
          </a:p>
          <a:p>
            <a:pPr marL="0" lvl="0" indent="0">
              <a:spcBef>
                <a:spcPts val="0"/>
              </a:spcBef>
              <a:buNone/>
            </a:pPr>
            <a:endParaRPr lang="en-US" sz="2200" dirty="0"/>
          </a:p>
          <a:p>
            <a:pPr marL="0" lvl="0" indent="0">
              <a:spcBef>
                <a:spcPts val="0"/>
              </a:spcBef>
              <a:buNone/>
            </a:pPr>
            <a:endParaRPr lang="en-US" sz="2200" dirty="0"/>
          </a:p>
          <a:p>
            <a:pPr marL="0" lvl="0" indent="0">
              <a:spcBef>
                <a:spcPts val="0"/>
              </a:spcBef>
              <a:buNone/>
            </a:pPr>
            <a:endParaRPr lang="en-US" sz="2200" dirty="0" smtClean="0"/>
          </a:p>
          <a:p>
            <a:pPr marL="0" lvl="0" indent="0">
              <a:spcBef>
                <a:spcPts val="0"/>
              </a:spcBef>
              <a:buNone/>
            </a:pPr>
            <a:r>
              <a:rPr lang="en-US" sz="2200" dirty="0" smtClean="0"/>
              <a:t>Vicarious </a:t>
            </a:r>
            <a:r>
              <a:rPr lang="en-US" sz="2200" dirty="0"/>
              <a:t>Experiences</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4351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384" y="274638"/>
            <a:ext cx="4300416" cy="1143000"/>
          </a:xfrm>
        </p:spPr>
        <p:txBody>
          <a:bodyPr/>
          <a:lstStyle/>
          <a:p>
            <a:r>
              <a:rPr lang="en-US" dirty="0"/>
              <a:t>Character and Reputation</a:t>
            </a:r>
          </a:p>
        </p:txBody>
      </p:sp>
      <p:sp>
        <p:nvSpPr>
          <p:cNvPr id="138243" name="Rectangle 7"/>
          <p:cNvSpPr>
            <a:spLocks noGrp="1" noChangeArrowheads="1"/>
          </p:cNvSpPr>
          <p:nvPr>
            <p:ph idx="1"/>
          </p:nvPr>
        </p:nvSpPr>
        <p:spPr/>
        <p:txBody>
          <a:bodyPr/>
          <a:lstStyle/>
          <a:p>
            <a:endParaRPr lang="es-PR" sz="2200" i="1" smtClean="0"/>
          </a:p>
          <a:p>
            <a:pPr>
              <a:buFont typeface="Arial" pitchFamily="34" charset="0"/>
              <a:buNone/>
            </a:pPr>
            <a:endParaRPr lang="en-US" sz="2200" i="1" dirty="0" smtClean="0"/>
          </a:p>
          <a:p>
            <a:endParaRPr lang="en-US" sz="2200" dirty="0" smtClean="0"/>
          </a:p>
        </p:txBody>
      </p:sp>
      <p:sp>
        <p:nvSpPr>
          <p:cNvPr id="84996" name="Content Placeholder 48"/>
          <p:cNvSpPr>
            <a:spLocks noGrp="1"/>
          </p:cNvSpPr>
          <p:nvPr>
            <p:ph sz="half" idx="4294967295"/>
          </p:nvPr>
        </p:nvSpPr>
        <p:spPr>
          <a:xfrm>
            <a:off x="4386384" y="1656862"/>
            <a:ext cx="4191000" cy="4343400"/>
          </a:xfrm>
          <a:ln>
            <a:miter lim="800000"/>
            <a:headEnd/>
            <a:tailEnd/>
          </a:ln>
        </p:spPr>
        <p:txBody>
          <a:bodyPr/>
          <a:lstStyle/>
          <a:p>
            <a:pPr marL="0" indent="0" algn="ctr">
              <a:buFont typeface="Arial" pitchFamily="34" charset="0"/>
              <a:buNone/>
              <a:defRPr/>
            </a:pPr>
            <a:r>
              <a:rPr lang="en-US" sz="2800" b="0" i="1" dirty="0" smtClean="0"/>
              <a:t>“Our </a:t>
            </a:r>
            <a:r>
              <a:rPr lang="en-US" sz="2800" b="0" i="1" dirty="0"/>
              <a:t>reputation is what other people think we are; character is what we really are</a:t>
            </a:r>
            <a:r>
              <a:rPr lang="en-US" sz="2800" b="0" i="1" dirty="0" smtClean="0"/>
              <a:t>.</a:t>
            </a:r>
            <a:r>
              <a:rPr lang="en-US" sz="2000" b="0" dirty="0" smtClean="0"/>
              <a:t>”  John Wooden</a:t>
            </a:r>
          </a:p>
          <a:p>
            <a:pPr marL="0" indent="0">
              <a:buFont typeface="Arial" pitchFamily="34" charset="0"/>
              <a:buNone/>
              <a:defRPr/>
            </a:pPr>
            <a:endParaRPr lang="en-US" sz="2800" b="0" dirty="0" smtClean="0">
              <a:ln>
                <a:solidFill>
                  <a:schemeClr val="tx1"/>
                </a:solidFill>
              </a:ln>
              <a:solidFill>
                <a:srgbClr val="000066"/>
              </a:solidFill>
              <a:latin typeface="+mj-lt"/>
            </a:endParaRPr>
          </a:p>
          <a:p>
            <a:pPr marL="0" indent="0">
              <a:buFont typeface="Arial" pitchFamily="34" charset="0"/>
              <a:buNone/>
              <a:defRPr/>
            </a:pPr>
            <a:endParaRPr lang="en-US" sz="2800" b="0" dirty="0" smtClean="0">
              <a:ln>
                <a:solidFill>
                  <a:schemeClr val="tx1"/>
                </a:solidFill>
              </a:ln>
              <a:solidFill>
                <a:srgbClr val="000066"/>
              </a:solidFill>
              <a:latin typeface="+mj-lt"/>
            </a:endParaRPr>
          </a:p>
          <a:p>
            <a:pPr marL="0" indent="0" algn="ctr">
              <a:buFont typeface="Arial" pitchFamily="34" charset="0"/>
              <a:buNone/>
              <a:defRPr/>
            </a:pPr>
            <a:r>
              <a:rPr lang="en-US" sz="2800" b="0" dirty="0" smtClean="0"/>
              <a:t>Lincoln said our character is the tree; our reputation the shadow.</a:t>
            </a:r>
          </a:p>
          <a:p>
            <a:pPr marL="573088" lvl="1" indent="-1588">
              <a:buFont typeface="Arial" pitchFamily="34" charset="0"/>
              <a:buNone/>
              <a:defRPr/>
            </a:pPr>
            <a:endParaRPr lang="en-US" sz="2200" b="0" i="1" dirty="0" smtClean="0"/>
          </a:p>
          <a:p>
            <a:pPr>
              <a:defRPr/>
            </a:pPr>
            <a:endParaRPr lang="en-US" sz="2200" dirty="0" smtClean="0"/>
          </a:p>
        </p:txBody>
      </p:sp>
      <p:pic>
        <p:nvPicPr>
          <p:cNvPr id="138245" name="Picture 6" descr="http://www.flowersociety.org/images/Essences/Research/Redwood/redwood-trunk.jpg"/>
          <p:cNvPicPr>
            <a:picLocks noChangeAspect="1" noChangeArrowheads="1"/>
          </p:cNvPicPr>
          <p:nvPr/>
        </p:nvPicPr>
        <p:blipFill rotWithShape="1">
          <a:blip r:embed="rId3">
            <a:extLst>
              <a:ext uri="{28A0092B-C50C-407E-A947-70E740481C1C}">
                <a14:useLocalDpi xmlns:a14="http://schemas.microsoft.com/office/drawing/2010/main" val="0"/>
              </a:ext>
            </a:extLst>
          </a:blip>
          <a:srcRect b="13712"/>
          <a:stretch/>
        </p:blipFill>
        <p:spPr bwMode="auto">
          <a:xfrm>
            <a:off x="201945" y="274639"/>
            <a:ext cx="3973222" cy="6114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05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61089010"/>
              </p:ext>
            </p:extLst>
          </p:nvPr>
        </p:nvGraphicFramePr>
        <p:xfrm>
          <a:off x="381000" y="838200"/>
          <a:ext cx="8763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502754" y="6150236"/>
            <a:ext cx="2655176" cy="369332"/>
          </a:xfrm>
          <a:prstGeom prst="rect">
            <a:avLst/>
          </a:prstGeom>
          <a:noFill/>
        </p:spPr>
        <p:txBody>
          <a:bodyPr wrap="square" rtlCol="0">
            <a:spAutoFit/>
          </a:bodyPr>
          <a:lstStyle/>
          <a:p>
            <a:r>
              <a:rPr lang="en-US" dirty="0" smtClean="0"/>
              <a:t>Activity</a:t>
            </a:r>
            <a:r>
              <a:rPr lang="en-US" dirty="0"/>
              <a:t> </a:t>
            </a:r>
            <a:r>
              <a:rPr lang="en-US" dirty="0" smtClean="0"/>
              <a:t>- Page 33</a:t>
            </a:r>
            <a:endParaRPr lang="en-US" dirty="0"/>
          </a:p>
        </p:txBody>
      </p:sp>
    </p:spTree>
    <p:extLst>
      <p:ext uri="{BB962C8B-B14F-4D97-AF65-F5344CB8AC3E}">
        <p14:creationId xmlns:p14="http://schemas.microsoft.com/office/powerpoint/2010/main" val="21756152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1397457"/>
              </p:ext>
            </p:extLst>
          </p:nvPr>
        </p:nvGraphicFramePr>
        <p:xfrm>
          <a:off x="1751308" y="274638"/>
          <a:ext cx="69354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838FC7BB-C6AE-4FF3-B22D-27434640D3C4" descr="9108B758-7468-462F-9136-301DCD4D006A@jiethic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491" t="26168" r="17748" b="25444"/>
          <a:stretch/>
        </p:blipFill>
        <p:spPr bwMode="auto">
          <a:xfrm>
            <a:off x="69742" y="0"/>
            <a:ext cx="1883044" cy="1755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799986758"/>
              </p:ext>
            </p:extLst>
          </p:nvPr>
        </p:nvGraphicFramePr>
        <p:xfrm>
          <a:off x="325463" y="1766030"/>
          <a:ext cx="8462075" cy="4812623"/>
        </p:xfrm>
        <a:graphic>
          <a:graphicData uri="http://schemas.openxmlformats.org/drawingml/2006/table">
            <a:tbl>
              <a:tblPr firstRow="1" firstCol="1" bandRow="1">
                <a:tableStyleId>{5C22544A-7EE6-4342-B048-85BDC9FD1C3A}</a:tableStyleId>
              </a:tblPr>
              <a:tblGrid>
                <a:gridCol w="8462075"/>
              </a:tblGrid>
              <a:tr h="2332893">
                <a:tc>
                  <a:txBody>
                    <a:bodyPr/>
                    <a:lstStyle/>
                    <a:p>
                      <a:pPr marL="0" marR="0">
                        <a:spcBef>
                          <a:spcPts val="0"/>
                        </a:spcBef>
                        <a:spcAft>
                          <a:spcPts val="400"/>
                        </a:spcAft>
                      </a:pPr>
                      <a:r>
                        <a:rPr lang="en-US" sz="2000" dirty="0">
                          <a:solidFill>
                            <a:schemeClr val="tx1"/>
                          </a:solidFill>
                          <a:effectLst/>
                        </a:rPr>
                        <a:t>C1. COMMITMENT TO CHARACTER AND ETHICS. Students understand the personal and social importance and the basic terminology and concepts of character and ethics. They strive to acquire the knowledge, adopt the values, and develop the skills, traits, and conduct patterns of a person of good character, and they seek to govern their choices and actions by universal moral/ethical principles.</a:t>
                      </a:r>
                      <a:endParaRPr lang="en-US" sz="2800" dirty="0">
                        <a:solidFill>
                          <a:schemeClr val="tx1"/>
                        </a:solidFill>
                        <a:effectLst/>
                        <a:latin typeface="Calibri"/>
                        <a:ea typeface="Calibri"/>
                        <a:cs typeface="Times New Roman" panose="02020603050405020304" pitchFamily="18" charset="0"/>
                      </a:endParaRPr>
                    </a:p>
                  </a:txBody>
                  <a:tcPr marL="68580" marR="68580" marT="0" marB="0">
                    <a:solidFill>
                      <a:schemeClr val="bg2">
                        <a:lumMod val="50000"/>
                      </a:schemeClr>
                    </a:solidFill>
                  </a:tcPr>
                </a:tc>
              </a:tr>
              <a:tr h="495946">
                <a:tc>
                  <a:txBody>
                    <a:bodyPr/>
                    <a:lstStyle/>
                    <a:p>
                      <a:pPr>
                        <a:tabLst>
                          <a:tab pos="213995" algn="l"/>
                        </a:tabLst>
                      </a:pPr>
                      <a:r>
                        <a:rPr lang="en-US" sz="2000" dirty="0">
                          <a:solidFill>
                            <a:schemeClr val="tx1"/>
                          </a:solidFill>
                          <a:effectLst/>
                        </a:rPr>
                        <a:t>C1.1. Good Character </a:t>
                      </a:r>
                      <a:r>
                        <a:rPr lang="en-US" sz="2000" dirty="0" smtClean="0">
                          <a:solidFill>
                            <a:schemeClr val="tx1"/>
                          </a:solidFill>
                          <a:effectLst/>
                        </a:rPr>
                        <a:t>– Components</a:t>
                      </a:r>
                      <a:endParaRPr lang="en-US" sz="2800" dirty="0">
                        <a:solidFill>
                          <a:schemeClr val="tx1"/>
                        </a:solidFill>
                        <a:effectLst/>
                        <a:latin typeface="Calibri"/>
                      </a:endParaRPr>
                    </a:p>
                  </a:txBody>
                  <a:tcPr marL="68580" marR="68580" marT="0" marB="0">
                    <a:solidFill>
                      <a:schemeClr val="bg2">
                        <a:lumMod val="75000"/>
                      </a:schemeClr>
                    </a:solidFill>
                  </a:tcPr>
                </a:tc>
              </a:tr>
              <a:tr h="495946">
                <a:tc>
                  <a:txBody>
                    <a:bodyPr/>
                    <a:lstStyle/>
                    <a:p>
                      <a:pPr>
                        <a:tabLst>
                          <a:tab pos="213995" algn="l"/>
                        </a:tabLst>
                      </a:pPr>
                      <a:r>
                        <a:rPr lang="en-US" sz="2000" dirty="0">
                          <a:solidFill>
                            <a:schemeClr val="tx1"/>
                          </a:solidFill>
                          <a:effectLst/>
                        </a:rPr>
                        <a:t>C1.2. Importance of Character</a:t>
                      </a:r>
                      <a:endParaRPr lang="en-US" sz="2800" dirty="0">
                        <a:solidFill>
                          <a:schemeClr val="tx1"/>
                        </a:solidFill>
                        <a:effectLst/>
                        <a:latin typeface="Calibri"/>
                      </a:endParaRPr>
                    </a:p>
                  </a:txBody>
                  <a:tcPr marL="68580" marR="68580" marT="0" marB="0">
                    <a:solidFill>
                      <a:schemeClr val="bg2">
                        <a:lumMod val="75000"/>
                      </a:schemeClr>
                    </a:solidFill>
                  </a:tcPr>
                </a:tc>
              </a:tr>
              <a:tr h="495946">
                <a:tc>
                  <a:txBody>
                    <a:bodyPr/>
                    <a:lstStyle/>
                    <a:p>
                      <a:pPr>
                        <a:tabLst>
                          <a:tab pos="213995" algn="l"/>
                        </a:tabLst>
                      </a:pPr>
                      <a:r>
                        <a:rPr lang="en-US" sz="2000" dirty="0">
                          <a:solidFill>
                            <a:schemeClr val="tx1"/>
                          </a:solidFill>
                          <a:effectLst/>
                        </a:rPr>
                        <a:t>C1.3. Responsibility for Character </a:t>
                      </a:r>
                      <a:endParaRPr lang="en-US" sz="2800" dirty="0">
                        <a:solidFill>
                          <a:schemeClr val="tx1"/>
                        </a:solidFill>
                        <a:effectLst/>
                        <a:latin typeface="Calibri"/>
                      </a:endParaRPr>
                    </a:p>
                  </a:txBody>
                  <a:tcPr marL="68580" marR="68580" marT="0" marB="0">
                    <a:solidFill>
                      <a:schemeClr val="bg2">
                        <a:lumMod val="75000"/>
                      </a:schemeClr>
                    </a:solidFill>
                  </a:tcPr>
                </a:tc>
              </a:tr>
              <a:tr h="495946">
                <a:tc>
                  <a:txBody>
                    <a:bodyPr/>
                    <a:lstStyle/>
                    <a:p>
                      <a:pPr>
                        <a:tabLst>
                          <a:tab pos="213995" algn="l"/>
                        </a:tabLst>
                      </a:pPr>
                      <a:r>
                        <a:rPr lang="en-US" sz="2000" dirty="0">
                          <a:solidFill>
                            <a:schemeClr val="tx1"/>
                          </a:solidFill>
                          <a:effectLst/>
                        </a:rPr>
                        <a:t>C1.4. Six </a:t>
                      </a:r>
                      <a:r>
                        <a:rPr lang="en-US" sz="2000" dirty="0" smtClean="0">
                          <a:solidFill>
                            <a:schemeClr val="tx1"/>
                          </a:solidFill>
                          <a:effectLst/>
                        </a:rPr>
                        <a:t>Pillars </a:t>
                      </a:r>
                      <a:r>
                        <a:rPr lang="en-US" sz="2000" dirty="0">
                          <a:solidFill>
                            <a:schemeClr val="tx1"/>
                          </a:solidFill>
                          <a:effectLst/>
                        </a:rPr>
                        <a:t>of Character </a:t>
                      </a:r>
                      <a:endParaRPr lang="en-US" sz="2800" dirty="0">
                        <a:solidFill>
                          <a:schemeClr val="tx1"/>
                        </a:solidFill>
                        <a:effectLst/>
                        <a:latin typeface="Calibri"/>
                      </a:endParaRPr>
                    </a:p>
                  </a:txBody>
                  <a:tcPr marL="68580" marR="68580" marT="0" marB="0">
                    <a:solidFill>
                      <a:schemeClr val="bg2">
                        <a:lumMod val="75000"/>
                      </a:schemeClr>
                    </a:solidFill>
                  </a:tcPr>
                </a:tc>
              </a:tr>
              <a:tr h="495946">
                <a:tc>
                  <a:txBody>
                    <a:bodyPr/>
                    <a:lstStyle/>
                    <a:p>
                      <a:pPr>
                        <a:tabLst>
                          <a:tab pos="213995" algn="l"/>
                        </a:tabLst>
                      </a:pPr>
                      <a:r>
                        <a:rPr lang="en-US" sz="2000" dirty="0">
                          <a:solidFill>
                            <a:schemeClr val="tx1"/>
                          </a:solidFill>
                          <a:effectLst/>
                        </a:rPr>
                        <a:t>C1.5. Ethical Concepts and Terms </a:t>
                      </a:r>
                      <a:endParaRPr lang="en-US" sz="2800" dirty="0">
                        <a:solidFill>
                          <a:schemeClr val="tx1"/>
                        </a:solidFill>
                        <a:effectLst/>
                        <a:latin typeface="Calibri"/>
                      </a:endParaRPr>
                    </a:p>
                  </a:txBody>
                  <a:tcPr marL="68580" marR="68580" marT="0" marB="0">
                    <a:solidFill>
                      <a:schemeClr val="bg2">
                        <a:lumMod val="75000"/>
                      </a:schemeClr>
                    </a:solidFill>
                  </a:tcPr>
                </a:tc>
              </a:tr>
            </a:tbl>
          </a:graphicData>
        </a:graphic>
      </p:graphicFrame>
    </p:spTree>
    <p:extLst>
      <p:ext uri="{BB962C8B-B14F-4D97-AF65-F5344CB8AC3E}">
        <p14:creationId xmlns:p14="http://schemas.microsoft.com/office/powerpoint/2010/main" val="3386213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4294967295"/>
          </p:nvPr>
        </p:nvSpPr>
        <p:spPr>
          <a:xfrm>
            <a:off x="2743200" y="6492875"/>
            <a:ext cx="4343400" cy="365125"/>
          </a:xfrm>
          <a:prstGeom prst="rect">
            <a:avLst/>
          </a:prstGeom>
        </p:spPr>
        <p:txBody>
          <a:bodyPr vert="horz" lIns="91440" tIns="45720" rIns="91440" bIns="45720" rtlCol="0" anchor="ctr"/>
          <a:lstStyle>
            <a:lvl1pPr algn="l">
              <a:defRPr sz="1200" b="1">
                <a:solidFill>
                  <a:schemeClr val="tx2"/>
                </a:solidFill>
                <a:latin typeface="Arial" pitchFamily="34" charset="0"/>
                <a:cs typeface="Arial" pitchFamily="34" charset="0"/>
              </a:defRPr>
            </a:lvl1pPr>
          </a:lstStyle>
          <a:p>
            <a:pPr fontAlgn="base">
              <a:spcBef>
                <a:spcPct val="0"/>
              </a:spcBef>
              <a:spcAft>
                <a:spcPct val="0"/>
              </a:spcAft>
              <a:defRPr/>
            </a:pPr>
            <a:r>
              <a:rPr lang="en-US" dirty="0" smtClean="0">
                <a:solidFill>
                  <a:srgbClr val="1C3F95"/>
                </a:solidFill>
              </a:rPr>
              <a:t>CHARACTER COUNTS! 5.0   </a:t>
            </a:r>
            <a:r>
              <a:rPr lang="en-US" b="0" dirty="0" smtClean="0">
                <a:solidFill>
                  <a:srgbClr val="1C3F95"/>
                </a:solidFill>
              </a:rPr>
              <a:t>© </a:t>
            </a:r>
            <a:r>
              <a:rPr lang="en-US" sz="1100" b="0" dirty="0" smtClean="0">
                <a:solidFill>
                  <a:srgbClr val="1C3F95"/>
                </a:solidFill>
              </a:rPr>
              <a:t>Josephson Institute 2016</a:t>
            </a:r>
            <a:endParaRPr lang="en-US" b="0" dirty="0">
              <a:solidFill>
                <a:srgbClr val="1C3F95"/>
              </a:solidFill>
            </a:endParaRPr>
          </a:p>
        </p:txBody>
      </p:sp>
      <p:pic>
        <p:nvPicPr>
          <p:cNvPr id="2" name="Picture 1"/>
          <p:cNvPicPr>
            <a:picLocks noChangeAspect="1"/>
          </p:cNvPicPr>
          <p:nvPr/>
        </p:nvPicPr>
        <p:blipFill>
          <a:blip r:embed="rId2"/>
          <a:stretch>
            <a:fillRect/>
          </a:stretch>
        </p:blipFill>
        <p:spPr>
          <a:xfrm>
            <a:off x="1038981" y="0"/>
            <a:ext cx="7253631" cy="7331878"/>
          </a:xfrm>
          <a:prstGeom prst="rect">
            <a:avLst/>
          </a:prstGeom>
        </p:spPr>
      </p:pic>
    </p:spTree>
    <p:extLst>
      <p:ext uri="{BB962C8B-B14F-4D97-AF65-F5344CB8AC3E}">
        <p14:creationId xmlns:p14="http://schemas.microsoft.com/office/powerpoint/2010/main" val="293916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2203312"/>
              </p:ext>
            </p:extLst>
          </p:nvPr>
        </p:nvGraphicFramePr>
        <p:xfrm>
          <a:off x="457200" y="1808914"/>
          <a:ext cx="8305800" cy="451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1643" y="134706"/>
            <a:ext cx="2828340" cy="1446550"/>
          </a:xfrm>
          <a:prstGeom prst="rect">
            <a:avLst/>
          </a:prstGeom>
          <a:solidFill>
            <a:srgbClr val="FF0000"/>
          </a:solidFill>
        </p:spPr>
        <p:txBody>
          <a:bodyPr wrap="square" rtlCol="0">
            <a:spAutoFit/>
          </a:bodyPr>
          <a:lstStyle/>
          <a:p>
            <a:pPr defTabSz="914400"/>
            <a:r>
              <a:rPr lang="en-US" sz="2200" b="1" dirty="0">
                <a:solidFill>
                  <a:srgbClr val="FFFFFF"/>
                </a:solidFill>
                <a:latin typeface="Arial"/>
              </a:rPr>
              <a:t>MODULE 9</a:t>
            </a:r>
          </a:p>
          <a:p>
            <a:pPr algn="ctr" defTabSz="914400"/>
            <a:r>
              <a:rPr lang="en-US" sz="2200" b="1" dirty="0">
                <a:solidFill>
                  <a:srgbClr val="FFFFFF"/>
                </a:solidFill>
                <a:latin typeface="Arial"/>
              </a:rPr>
              <a:t>Strategies to instill the Six </a:t>
            </a:r>
            <a:r>
              <a:rPr lang="en-US" sz="2200" b="1" dirty="0" smtClean="0">
                <a:solidFill>
                  <a:srgbClr val="FFFFFF"/>
                </a:solidFill>
                <a:latin typeface="Arial"/>
              </a:rPr>
              <a:t>Pillars </a:t>
            </a:r>
            <a:r>
              <a:rPr lang="en-US" sz="2200" b="1" dirty="0">
                <a:solidFill>
                  <a:srgbClr val="FFFFFF"/>
                </a:solidFill>
                <a:latin typeface="Arial"/>
              </a:rPr>
              <a:t>of Character</a:t>
            </a:r>
          </a:p>
        </p:txBody>
      </p:sp>
    </p:spTree>
    <p:extLst>
      <p:ext uri="{BB962C8B-B14F-4D97-AF65-F5344CB8AC3E}">
        <p14:creationId xmlns:p14="http://schemas.microsoft.com/office/powerpoint/2010/main" val="38760116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019800" cy="1219200"/>
          </a:xfrm>
          <a:solidFill>
            <a:srgbClr val="800000"/>
          </a:solidFill>
        </p:spPr>
        <p:txBody>
          <a:bodyPr/>
          <a:lstStyle/>
          <a:p>
            <a:r>
              <a:rPr lang="en-US" sz="3600" dirty="0" smtClean="0">
                <a:solidFill>
                  <a:srgbClr val="FFFFFF"/>
                </a:solidFill>
                <a:cs typeface="Arial" pitchFamily="34" charset="0"/>
              </a:rPr>
              <a:t>Six Pillar Poster Activity</a:t>
            </a:r>
            <a:endParaRPr lang="en-US" sz="3600" dirty="0">
              <a:solidFill>
                <a:srgbClr val="FFFFFF"/>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0915143"/>
              </p:ext>
            </p:extLst>
          </p:nvPr>
        </p:nvGraphicFramePr>
        <p:xfrm>
          <a:off x="312615" y="2071077"/>
          <a:ext cx="8647724" cy="4331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525846" y="152400"/>
            <a:ext cx="2389554" cy="166467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cxnSp>
        <p:nvCxnSpPr>
          <p:cNvPr id="6" name="Straight Connector 5"/>
          <p:cNvCxnSpPr>
            <a:stCxn id="4" idx="0"/>
            <a:endCxn id="4" idx="2"/>
          </p:cNvCxnSpPr>
          <p:nvPr/>
        </p:nvCxnSpPr>
        <p:spPr>
          <a:xfrm>
            <a:off x="7720623" y="152400"/>
            <a:ext cx="0" cy="166467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35264" y="455096"/>
            <a:ext cx="847407" cy="369332"/>
          </a:xfrm>
          <a:prstGeom prst="rect">
            <a:avLst/>
          </a:prstGeom>
          <a:noFill/>
        </p:spPr>
        <p:txBody>
          <a:bodyPr wrap="square" rtlCol="0">
            <a:spAutoFit/>
          </a:bodyPr>
          <a:lstStyle/>
          <a:p>
            <a:pPr defTabSz="914400"/>
            <a:r>
              <a:rPr lang="en-US" dirty="0">
                <a:solidFill>
                  <a:prstClr val="black"/>
                </a:solidFill>
                <a:latin typeface="Arial"/>
              </a:rPr>
              <a:t>Words</a:t>
            </a:r>
          </a:p>
        </p:txBody>
      </p:sp>
      <p:sp>
        <p:nvSpPr>
          <p:cNvPr id="10" name="TextBox 9"/>
          <p:cNvSpPr txBox="1"/>
          <p:nvPr/>
        </p:nvSpPr>
        <p:spPr>
          <a:xfrm>
            <a:off x="7696203" y="455096"/>
            <a:ext cx="1069787" cy="369332"/>
          </a:xfrm>
          <a:prstGeom prst="rect">
            <a:avLst/>
          </a:prstGeom>
          <a:noFill/>
        </p:spPr>
        <p:txBody>
          <a:bodyPr wrap="none" rtlCol="0">
            <a:spAutoFit/>
          </a:bodyPr>
          <a:lstStyle/>
          <a:p>
            <a:pPr defTabSz="914400"/>
            <a:r>
              <a:rPr lang="en-US" dirty="0">
                <a:solidFill>
                  <a:prstClr val="black"/>
                </a:solidFill>
                <a:latin typeface="Arial"/>
              </a:rPr>
              <a:t>Symbols</a:t>
            </a:r>
          </a:p>
        </p:txBody>
      </p:sp>
      <p:sp>
        <p:nvSpPr>
          <p:cNvPr id="8" name="TextBox 7"/>
          <p:cNvSpPr txBox="1"/>
          <p:nvPr/>
        </p:nvSpPr>
        <p:spPr>
          <a:xfrm>
            <a:off x="76199" y="1524000"/>
            <a:ext cx="6430109" cy="400110"/>
          </a:xfrm>
          <a:prstGeom prst="rect">
            <a:avLst/>
          </a:prstGeom>
          <a:noFill/>
        </p:spPr>
        <p:txBody>
          <a:bodyPr wrap="square" rtlCol="0">
            <a:spAutoFit/>
          </a:bodyPr>
          <a:lstStyle/>
          <a:p>
            <a:pPr defTabSz="914400"/>
            <a:r>
              <a:rPr lang="en-US" sz="2000" b="1" dirty="0">
                <a:solidFill>
                  <a:prstClr val="black"/>
                </a:solidFill>
                <a:latin typeface="Arial"/>
              </a:rPr>
              <a:t>Materials: Pillar Posters /1 piece of wall chart paper</a:t>
            </a:r>
          </a:p>
        </p:txBody>
      </p:sp>
    </p:spTree>
    <p:extLst>
      <p:ext uri="{BB962C8B-B14F-4D97-AF65-F5344CB8AC3E}">
        <p14:creationId xmlns:p14="http://schemas.microsoft.com/office/powerpoint/2010/main" val="1949823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A3E6AEF-C49E-48FD-A6C6-2353E003D23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81202A0-E3C7-3447-9418-DBE5EC00A9F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2E6C21C-76B0-4209-AE47-7FD52093FE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457200" y="196484"/>
            <a:ext cx="8229600" cy="1143000"/>
          </a:xfrm>
        </p:spPr>
        <p:txBody>
          <a:bodyPr>
            <a:normAutofit/>
          </a:bodyPr>
          <a:lstStyle/>
          <a:p>
            <a:r>
              <a:rPr lang="en-US" dirty="0" smtClean="0">
                <a:latin typeface="Arial" pitchFamily="-123" charset="0"/>
                <a:ea typeface="Arial" pitchFamily="-123" charset="0"/>
                <a:cs typeface="Arial" pitchFamily="-123" charset="0"/>
              </a:rPr>
              <a:t>Create a Six Pillar Commercial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2029536"/>
              </p:ext>
            </p:extLst>
          </p:nvPr>
        </p:nvGraphicFramePr>
        <p:xfrm>
          <a:off x="488461" y="1248508"/>
          <a:ext cx="8491415" cy="5160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1926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42810071"/>
              </p:ext>
            </p:extLst>
          </p:nvPr>
        </p:nvGraphicFramePr>
        <p:xfrm>
          <a:off x="457200" y="3048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0329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326203" y="274638"/>
          <a:ext cx="6284397"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1" y="0"/>
            <a:ext cx="2393668" cy="2419489"/>
          </a:xfrm>
          <a:prstGeom prst="rect">
            <a:avLst/>
          </a:prstGeom>
        </p:spPr>
      </p:pic>
    </p:spTree>
    <p:extLst>
      <p:ext uri="{BB962C8B-B14F-4D97-AF65-F5344CB8AC3E}">
        <p14:creationId xmlns:p14="http://schemas.microsoft.com/office/powerpoint/2010/main" val="2408262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326203" y="290966"/>
          <a:ext cx="64008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958250628"/>
              </p:ext>
            </p:extLst>
          </p:nvPr>
        </p:nvGraphicFramePr>
        <p:xfrm>
          <a:off x="762000" y="2209800"/>
          <a:ext cx="7620000" cy="3962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a:stretch>
            <a:fillRect/>
          </a:stretch>
        </p:blipFill>
        <p:spPr>
          <a:xfrm>
            <a:off x="1" y="0"/>
            <a:ext cx="2393668" cy="2419489"/>
          </a:xfrm>
          <a:prstGeom prst="rect">
            <a:avLst/>
          </a:prstGeom>
        </p:spPr>
      </p:pic>
    </p:spTree>
    <p:extLst>
      <p:ext uri="{BB962C8B-B14F-4D97-AF65-F5344CB8AC3E}">
        <p14:creationId xmlns:p14="http://schemas.microsoft.com/office/powerpoint/2010/main" val="328691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67263731"/>
              </p:ext>
            </p:extLst>
          </p:nvPr>
        </p:nvGraphicFramePr>
        <p:xfrm>
          <a:off x="1513070" y="635000"/>
          <a:ext cx="6157730" cy="310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168400" y="4013200"/>
            <a:ext cx="7086600" cy="2523768"/>
          </a:xfrm>
          <a:prstGeom prst="rect">
            <a:avLst/>
          </a:prstGeom>
          <a:noFill/>
        </p:spPr>
        <p:txBody>
          <a:bodyPr wrap="square" rtlCol="0">
            <a:spAutoFit/>
          </a:bodyPr>
          <a:lstStyle/>
          <a:p>
            <a:pPr lvl="0"/>
            <a:r>
              <a:rPr lang="en-US" sz="2800" b="1" dirty="0"/>
              <a:t>The essence of CHARACTER COUNTS! 5.0 is explicit and overt identification and teaching of the key beliefs (values) that will result in choices that produce desired behaviors. </a:t>
            </a:r>
            <a:endParaRPr lang="en-US" sz="2800" dirty="0"/>
          </a:p>
          <a:p>
            <a:endParaRPr lang="en-US" dirty="0"/>
          </a:p>
        </p:txBody>
      </p:sp>
    </p:spTree>
    <p:extLst>
      <p:ext uri="{BB962C8B-B14F-4D97-AF65-F5344CB8AC3E}">
        <p14:creationId xmlns:p14="http://schemas.microsoft.com/office/powerpoint/2010/main" val="5502986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5977351"/>
              </p:ext>
            </p:extLst>
          </p:nvPr>
        </p:nvGraphicFramePr>
        <p:xfrm>
          <a:off x="533400" y="838200"/>
          <a:ext cx="8305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1000" y="0"/>
            <a:ext cx="8305800" cy="1508105"/>
          </a:xfrm>
          <a:prstGeom prst="rect">
            <a:avLst/>
          </a:prstGeom>
          <a:noFill/>
        </p:spPr>
        <p:txBody>
          <a:bodyPr wrap="square" rtlCol="0">
            <a:spAutoFit/>
          </a:bodyPr>
          <a:lstStyle/>
          <a:p>
            <a:pPr algn="ctr" defTabSz="914400"/>
            <a:r>
              <a:rPr lang="en-US" sz="3200" b="1" dirty="0">
                <a:solidFill>
                  <a:srgbClr val="1C3F95"/>
                </a:solidFill>
                <a:latin typeface="Arial"/>
              </a:rPr>
              <a:t>TRUSTWORTHINESS</a:t>
            </a:r>
          </a:p>
          <a:p>
            <a:pPr algn="ctr" defTabSz="914400"/>
            <a:r>
              <a:rPr lang="en-US" sz="2400" dirty="0">
                <a:solidFill>
                  <a:srgbClr val="1C3F95"/>
                </a:solidFill>
                <a:latin typeface="Arial"/>
              </a:rPr>
              <a:t>I will be a better student if I act on the following beliefs:</a:t>
            </a:r>
            <a:r>
              <a:rPr lang="en-US" sz="2400" i="1" dirty="0">
                <a:solidFill>
                  <a:srgbClr val="1C3F95"/>
                </a:solidFill>
                <a:latin typeface="Arial"/>
              </a:rPr>
              <a:t> </a:t>
            </a:r>
            <a:endParaRPr lang="en-US" sz="2400" dirty="0">
              <a:solidFill>
                <a:srgbClr val="1C3F95"/>
              </a:solidFill>
              <a:latin typeface="Arial"/>
            </a:endParaRPr>
          </a:p>
          <a:p>
            <a:pPr defTabSz="914400"/>
            <a:endParaRPr lang="en-US" dirty="0">
              <a:solidFill>
                <a:prstClr val="black"/>
              </a:solidFill>
              <a:latin typeface="Arial"/>
            </a:endParaRPr>
          </a:p>
          <a:p>
            <a:pPr defTabSz="914400"/>
            <a:endParaRPr lang="en-US" dirty="0">
              <a:solidFill>
                <a:prstClr val="black"/>
              </a:solidFill>
              <a:latin typeface="Arial"/>
            </a:endParaRPr>
          </a:p>
        </p:txBody>
      </p:sp>
    </p:spTree>
    <p:extLst>
      <p:ext uri="{BB962C8B-B14F-4D97-AF65-F5344CB8AC3E}">
        <p14:creationId xmlns:p14="http://schemas.microsoft.com/office/powerpoint/2010/main" val="240709684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8722985"/>
              </p:ext>
            </p:extLst>
          </p:nvPr>
        </p:nvGraphicFramePr>
        <p:xfrm>
          <a:off x="381000" y="992766"/>
          <a:ext cx="8381999" cy="5027033"/>
        </p:xfrm>
        <a:graphic>
          <a:graphicData uri="http://schemas.openxmlformats.org/drawingml/2006/table">
            <a:tbl>
              <a:tblPr firstRow="1" bandRow="1">
                <a:tableStyleId>{1E171933-4619-4E11-9A3F-F7608DF75F80}</a:tableStyleId>
              </a:tblPr>
              <a:tblGrid>
                <a:gridCol w="1295399"/>
                <a:gridCol w="2895601"/>
                <a:gridCol w="4190999"/>
              </a:tblGrid>
              <a:tr h="405476">
                <a:tc>
                  <a:txBody>
                    <a:bodyPr/>
                    <a:lstStyle/>
                    <a:p>
                      <a:endParaRPr lang="en-US" dirty="0">
                        <a:solidFill>
                          <a:srgbClr val="234098"/>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Elementary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Secondary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1421158">
                <a:tc>
                  <a:txBody>
                    <a:bodyPr/>
                    <a:lstStyle/>
                    <a:p>
                      <a:r>
                        <a:rPr lang="en-US" dirty="0" smtClean="0">
                          <a:solidFill>
                            <a:srgbClr val="002060"/>
                          </a:solidFill>
                        </a:rPr>
                        <a:t>Key Questions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800" dirty="0" smtClean="0">
                          <a:solidFill>
                            <a:srgbClr val="002060"/>
                          </a:solidFill>
                        </a:rPr>
                        <a:t>What is trust?</a:t>
                      </a:r>
                    </a:p>
                    <a:p>
                      <a:r>
                        <a:rPr lang="en-US" sz="1800" dirty="0" smtClean="0">
                          <a:solidFill>
                            <a:srgbClr val="002060"/>
                          </a:solidFill>
                        </a:rPr>
                        <a:t>How can I be honest when</a:t>
                      </a:r>
                      <a:r>
                        <a:rPr lang="en-US" sz="1800" baseline="0" dirty="0" smtClean="0">
                          <a:solidFill>
                            <a:srgbClr val="002060"/>
                          </a:solidFill>
                        </a:rPr>
                        <a:t> talking with others?</a:t>
                      </a:r>
                      <a:endParaRPr lang="en-US" sz="1800" dirty="0" smtClean="0">
                        <a:solidFill>
                          <a:srgbClr val="002060"/>
                        </a:solidFill>
                      </a:endParaRPr>
                    </a:p>
                    <a:p>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solidFill>
                            <a:srgbClr val="002060"/>
                          </a:solidFill>
                        </a:rPr>
                        <a:t>Why is it important to have trustworthy</a:t>
                      </a:r>
                      <a:r>
                        <a:rPr lang="en-US" baseline="0" dirty="0" smtClean="0">
                          <a:solidFill>
                            <a:srgbClr val="002060"/>
                          </a:solidFill>
                        </a:rPr>
                        <a:t> relationships?</a:t>
                      </a:r>
                    </a:p>
                    <a:p>
                      <a:r>
                        <a:rPr lang="en-US" baseline="0" dirty="0" smtClean="0">
                          <a:solidFill>
                            <a:srgbClr val="002060"/>
                          </a:solidFill>
                        </a:rPr>
                        <a:t>What is integrity?</a:t>
                      </a:r>
                    </a:p>
                    <a:p>
                      <a:r>
                        <a:rPr lang="en-US" baseline="0" dirty="0" smtClean="0">
                          <a:solidFill>
                            <a:srgbClr val="002060"/>
                          </a:solidFill>
                        </a:rPr>
                        <a:t>What are the key elements of trustworthiness?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96518">
                <a:tc>
                  <a:txBody>
                    <a:bodyPr/>
                    <a:lstStyle/>
                    <a:p>
                      <a:r>
                        <a:rPr lang="en-US" dirty="0" smtClean="0">
                          <a:solidFill>
                            <a:srgbClr val="002060"/>
                          </a:solidFill>
                        </a:rPr>
                        <a:t>Supporting Questions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800" dirty="0" smtClean="0">
                          <a:solidFill>
                            <a:srgbClr val="002060"/>
                          </a:solidFill>
                        </a:rPr>
                        <a:t>Who</a:t>
                      </a:r>
                      <a:r>
                        <a:rPr lang="en-US" sz="1800" baseline="0" dirty="0" smtClean="0">
                          <a:solidFill>
                            <a:srgbClr val="002060"/>
                          </a:solidFill>
                        </a:rPr>
                        <a:t> is important to me?</a:t>
                      </a:r>
                    </a:p>
                    <a:p>
                      <a:r>
                        <a:rPr lang="en-US" sz="1800" baseline="0" dirty="0" smtClean="0">
                          <a:solidFill>
                            <a:srgbClr val="002060"/>
                          </a:solidFill>
                        </a:rPr>
                        <a:t>What is right and wrong?</a:t>
                      </a:r>
                    </a:p>
                    <a:p>
                      <a:r>
                        <a:rPr lang="en-US" sz="1800" baseline="0" dirty="0" smtClean="0">
                          <a:solidFill>
                            <a:srgbClr val="002060"/>
                          </a:solidFill>
                        </a:rPr>
                        <a:t>Whom do I trust?</a:t>
                      </a:r>
                    </a:p>
                    <a:p>
                      <a:r>
                        <a:rPr lang="en-US" sz="1800" baseline="0" dirty="0" smtClean="0">
                          <a:solidFill>
                            <a:srgbClr val="002060"/>
                          </a:solidFill>
                        </a:rPr>
                        <a:t>Should I trust everybody?</a:t>
                      </a:r>
                    </a:p>
                    <a:p>
                      <a:r>
                        <a:rPr lang="en-US" sz="1800" baseline="0" dirty="0" smtClean="0">
                          <a:solidFill>
                            <a:srgbClr val="002060"/>
                          </a:solidFill>
                        </a:rPr>
                        <a:t>When I make a mistake, what should I do?</a:t>
                      </a:r>
                      <a:endParaRPr lang="en-US" sz="1800" dirty="0" smtClean="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800" dirty="0" smtClean="0">
                          <a:solidFill>
                            <a:srgbClr val="002060"/>
                          </a:solidFill>
                        </a:rPr>
                        <a:t>What</a:t>
                      </a:r>
                      <a:r>
                        <a:rPr lang="en-US" sz="1800" baseline="0" dirty="0" smtClean="0">
                          <a:solidFill>
                            <a:srgbClr val="002060"/>
                          </a:solidFill>
                        </a:rPr>
                        <a:t> does it mean to trust others?</a:t>
                      </a:r>
                    </a:p>
                    <a:p>
                      <a:r>
                        <a:rPr lang="en-US" sz="1800" baseline="0" dirty="0" smtClean="0">
                          <a:solidFill>
                            <a:srgbClr val="002060"/>
                          </a:solidFill>
                        </a:rPr>
                        <a:t>How can I be dependable?</a:t>
                      </a:r>
                    </a:p>
                    <a:p>
                      <a:r>
                        <a:rPr lang="en-US" sz="1800" baseline="0" dirty="0" smtClean="0">
                          <a:solidFill>
                            <a:srgbClr val="002060"/>
                          </a:solidFill>
                        </a:rPr>
                        <a:t>Why is it important to be consistent?</a:t>
                      </a:r>
                    </a:p>
                    <a:p>
                      <a:r>
                        <a:rPr lang="en-US" sz="1800" baseline="0" dirty="0" smtClean="0">
                          <a:solidFill>
                            <a:srgbClr val="002060"/>
                          </a:solidFill>
                        </a:rPr>
                        <a:t>When trust is broken or absent, what are the results?</a:t>
                      </a:r>
                    </a:p>
                    <a:p>
                      <a:r>
                        <a:rPr lang="en-US" sz="1800" baseline="0" dirty="0" smtClean="0">
                          <a:solidFill>
                            <a:srgbClr val="002060"/>
                          </a:solidFill>
                        </a:rPr>
                        <a:t>Can trust be repaired?</a:t>
                      </a:r>
                      <a:endParaRPr lang="en-US" sz="1800" dirty="0" smtClean="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762000">
                <a:tc>
                  <a:txBody>
                    <a:bodyPr/>
                    <a:lstStyle/>
                    <a:p>
                      <a:r>
                        <a:rPr lang="en-US" dirty="0" smtClean="0">
                          <a:solidFill>
                            <a:srgbClr val="002060"/>
                          </a:solidFill>
                        </a:rPr>
                        <a:t>Key Concepts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solidFill>
                            <a:srgbClr val="002060"/>
                          </a:solidFill>
                        </a:rPr>
                        <a:t>Honesty, integrity, promise-keeping,</a:t>
                      </a:r>
                      <a:r>
                        <a:rPr lang="en-US" baseline="0" dirty="0" smtClean="0">
                          <a:solidFill>
                            <a:srgbClr val="002060"/>
                          </a:solidFill>
                        </a:rPr>
                        <a:t> loyalty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Title 2"/>
          <p:cNvSpPr txBox="1">
            <a:spLocks/>
          </p:cNvSpPr>
          <p:nvPr/>
        </p:nvSpPr>
        <p:spPr>
          <a:xfrm>
            <a:off x="341758" y="255394"/>
            <a:ext cx="8229600" cy="1143000"/>
          </a:xfrm>
          <a:prstGeom prst="rect">
            <a:avLst/>
          </a:prstGeom>
        </p:spPr>
        <p:txBody>
          <a:bodyPr/>
          <a:lstStyle>
            <a:lvl1pPr algn="ctr" rtl="0" eaLnBrk="0" fontAlgn="base" hangingPunct="0">
              <a:spcBef>
                <a:spcPct val="0"/>
              </a:spcBef>
              <a:spcAft>
                <a:spcPct val="0"/>
              </a:spcAft>
              <a:defRPr sz="3200" b="1" kern="1200">
                <a:solidFill>
                  <a:srgbClr val="002060"/>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r>
              <a:rPr lang="en-US" dirty="0" smtClean="0">
                <a:latin typeface="Arial"/>
              </a:rPr>
              <a:t>TRUSTWORTHINESS</a:t>
            </a:r>
            <a:endParaRPr lang="en-US" dirty="0">
              <a:latin typeface="Arial"/>
            </a:endParaRPr>
          </a:p>
        </p:txBody>
      </p:sp>
    </p:spTree>
    <p:extLst>
      <p:ext uri="{BB962C8B-B14F-4D97-AF65-F5344CB8AC3E}">
        <p14:creationId xmlns:p14="http://schemas.microsoft.com/office/powerpoint/2010/main" val="18501911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704333" y="2965102"/>
            <a:ext cx="5977202" cy="109800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endParaRPr lang="en-US" sz="2400" b="1" dirty="0">
              <a:solidFill>
                <a:prstClr val="white"/>
              </a:solidFill>
              <a:effectLst>
                <a:outerShdw blurRad="38100" dist="38100" dir="2700000" algn="tl">
                  <a:srgbClr val="000000">
                    <a:alpha val="43137"/>
                  </a:srgbClr>
                </a:outerShdw>
              </a:effectLst>
              <a:cs typeface="Arial" pitchFamily="34" charset="0"/>
            </a:endParaRPr>
          </a:p>
        </p:txBody>
      </p:sp>
      <p:pic>
        <p:nvPicPr>
          <p:cNvPr id="6" name="Picture 5" descr="Screen shot 2013-08-10 at 2.55.46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tretch>
            <a:fillRect/>
          </a:stretch>
        </p:blipFill>
        <p:spPr>
          <a:xfrm>
            <a:off x="609600" y="279400"/>
            <a:ext cx="7975600" cy="604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2959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
          <p:cNvSpPr/>
          <p:nvPr/>
        </p:nvSpPr>
        <p:spPr>
          <a:xfrm>
            <a:off x="1704333" y="2965102"/>
            <a:ext cx="5977202" cy="109800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endParaRPr lang="en-US" sz="2400" b="1" dirty="0">
              <a:solidFill>
                <a:prstClr val="white"/>
              </a:solidFill>
              <a:effectLst>
                <a:outerShdw blurRad="38100" dist="38100" dir="2700000" algn="tl">
                  <a:srgbClr val="000000">
                    <a:alpha val="43137"/>
                  </a:srgbClr>
                </a:outerShdw>
              </a:effectLst>
              <a:cs typeface="Arial" pitchFamily="34" charset="0"/>
            </a:endParaRPr>
          </a:p>
        </p:txBody>
      </p:sp>
      <p:pic>
        <p:nvPicPr>
          <p:cNvPr id="6" name="Picture 5" descr="Screen shot 2013-08-10 at 2.57.13 PM.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35000" y="406400"/>
            <a:ext cx="7797800" cy="5857729"/>
          </a:xfrm>
          <a:prstGeom prst="rect">
            <a:avLst/>
          </a:prstGeom>
        </p:spPr>
      </p:pic>
    </p:spTree>
    <p:extLst>
      <p:ext uri="{BB962C8B-B14F-4D97-AF65-F5344CB8AC3E}">
        <p14:creationId xmlns:p14="http://schemas.microsoft.com/office/powerpoint/2010/main" val="362900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8"/>
          <p:cNvGrpSpPr>
            <a:grpSpLocks/>
          </p:cNvGrpSpPr>
          <p:nvPr/>
        </p:nvGrpSpPr>
        <p:grpSpPr bwMode="auto">
          <a:xfrm>
            <a:off x="533400" y="1752600"/>
            <a:ext cx="2667000" cy="4191000"/>
            <a:chOff x="480" y="960"/>
            <a:chExt cx="1680" cy="2640"/>
          </a:xfrm>
        </p:grpSpPr>
        <p:sp>
          <p:nvSpPr>
            <p:cNvPr id="284715" name="AutoShape 49"/>
            <p:cNvSpPr>
              <a:spLocks noChangeArrowheads="1"/>
            </p:cNvSpPr>
            <p:nvPr/>
          </p:nvSpPr>
          <p:spPr bwMode="auto">
            <a:xfrm>
              <a:off x="902" y="960"/>
              <a:ext cx="1258" cy="627"/>
            </a:xfrm>
            <a:prstGeom prst="wedgeEllipseCallout">
              <a:avLst>
                <a:gd name="adj1" fmla="val -39718"/>
                <a:gd name="adj2" fmla="val 64106"/>
              </a:avLst>
            </a:prstGeom>
            <a:solidFill>
              <a:srgbClr val="E8D067"/>
            </a:solidFill>
            <a:ln w="9525">
              <a:solidFill>
                <a:schemeClr val="bg1"/>
              </a:solidFill>
              <a:miter lim="800000"/>
              <a:headEnd/>
              <a:tailEnd/>
            </a:ln>
          </p:spPr>
          <p:txBody>
            <a:bodyPr>
              <a:prstTxWarp prst="textNoShape">
                <a:avLst/>
              </a:prstTxWarp>
              <a:spAutoFit/>
            </a:bodyPr>
            <a:lstStyle/>
            <a:p>
              <a:pPr algn="ctr" defTabSz="914400" eaLnBrk="0" fontAlgn="base" hangingPunct="0">
                <a:spcBef>
                  <a:spcPct val="50000"/>
                </a:spcBef>
                <a:spcAft>
                  <a:spcPct val="0"/>
                </a:spcAft>
              </a:pPr>
              <a:r>
                <a:rPr lang="en-US" sz="2000" dirty="0">
                  <a:solidFill>
                    <a:srgbClr val="002060"/>
                  </a:solidFill>
                  <a:latin typeface="Arial"/>
                  <a:cs typeface="Arial" pitchFamily="34" charset="0"/>
                </a:rPr>
                <a:t>Thank you for caring.</a:t>
              </a:r>
            </a:p>
          </p:txBody>
        </p:sp>
        <p:grpSp>
          <p:nvGrpSpPr>
            <p:cNvPr id="3" name="Group 50"/>
            <p:cNvGrpSpPr>
              <a:grpSpLocks noChangeAspect="1"/>
            </p:cNvGrpSpPr>
            <p:nvPr/>
          </p:nvGrpSpPr>
          <p:grpSpPr bwMode="auto">
            <a:xfrm>
              <a:off x="480" y="1671"/>
              <a:ext cx="801" cy="1929"/>
              <a:chOff x="480" y="1527"/>
              <a:chExt cx="801" cy="1929"/>
            </a:xfrm>
          </p:grpSpPr>
          <p:sp>
            <p:nvSpPr>
              <p:cNvPr id="284717" name="AutoShape 51"/>
              <p:cNvSpPr>
                <a:spLocks noChangeAspect="1" noChangeArrowheads="1" noTextEdit="1"/>
              </p:cNvSpPr>
              <p:nvPr/>
            </p:nvSpPr>
            <p:spPr bwMode="auto">
              <a:xfrm>
                <a:off x="480" y="1527"/>
                <a:ext cx="801" cy="1929"/>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8" name="Freeform 52"/>
              <p:cNvSpPr>
                <a:spLocks/>
              </p:cNvSpPr>
              <p:nvPr/>
            </p:nvSpPr>
            <p:spPr bwMode="auto">
              <a:xfrm>
                <a:off x="479" y="1527"/>
                <a:ext cx="801" cy="1929"/>
              </a:xfrm>
              <a:custGeom>
                <a:avLst/>
                <a:gdLst>
                  <a:gd name="T0" fmla="*/ 35 w 1602"/>
                  <a:gd name="T1" fmla="*/ 241 h 3858"/>
                  <a:gd name="T2" fmla="*/ 42 w 1602"/>
                  <a:gd name="T3" fmla="*/ 240 h 3858"/>
                  <a:gd name="T4" fmla="*/ 47 w 1602"/>
                  <a:gd name="T5" fmla="*/ 236 h 3858"/>
                  <a:gd name="T6" fmla="*/ 49 w 1602"/>
                  <a:gd name="T7" fmla="*/ 230 h 3858"/>
                  <a:gd name="T8" fmla="*/ 50 w 1602"/>
                  <a:gd name="T9" fmla="*/ 229 h 3858"/>
                  <a:gd name="T10" fmla="*/ 47 w 1602"/>
                  <a:gd name="T11" fmla="*/ 178 h 3858"/>
                  <a:gd name="T12" fmla="*/ 48 w 1602"/>
                  <a:gd name="T13" fmla="*/ 150 h 3858"/>
                  <a:gd name="T14" fmla="*/ 52 w 1602"/>
                  <a:gd name="T15" fmla="*/ 169 h 3858"/>
                  <a:gd name="T16" fmla="*/ 58 w 1602"/>
                  <a:gd name="T17" fmla="*/ 216 h 3858"/>
                  <a:gd name="T18" fmla="*/ 63 w 1602"/>
                  <a:gd name="T19" fmla="*/ 238 h 3858"/>
                  <a:gd name="T20" fmla="*/ 72 w 1602"/>
                  <a:gd name="T21" fmla="*/ 240 h 3858"/>
                  <a:gd name="T22" fmla="*/ 84 w 1602"/>
                  <a:gd name="T23" fmla="*/ 240 h 3858"/>
                  <a:gd name="T24" fmla="*/ 86 w 1602"/>
                  <a:gd name="T25" fmla="*/ 238 h 3858"/>
                  <a:gd name="T26" fmla="*/ 77 w 1602"/>
                  <a:gd name="T27" fmla="*/ 231 h 3858"/>
                  <a:gd name="T28" fmla="*/ 74 w 1602"/>
                  <a:gd name="T29" fmla="*/ 181 h 3858"/>
                  <a:gd name="T30" fmla="*/ 74 w 1602"/>
                  <a:gd name="T31" fmla="*/ 143 h 3858"/>
                  <a:gd name="T32" fmla="*/ 83 w 1602"/>
                  <a:gd name="T33" fmla="*/ 143 h 3858"/>
                  <a:gd name="T34" fmla="*/ 87 w 1602"/>
                  <a:gd name="T35" fmla="*/ 128 h 3858"/>
                  <a:gd name="T36" fmla="*/ 85 w 1602"/>
                  <a:gd name="T37" fmla="*/ 108 h 3858"/>
                  <a:gd name="T38" fmla="*/ 86 w 1602"/>
                  <a:gd name="T39" fmla="*/ 107 h 3858"/>
                  <a:gd name="T40" fmla="*/ 94 w 1602"/>
                  <a:gd name="T41" fmla="*/ 105 h 3858"/>
                  <a:gd name="T42" fmla="*/ 100 w 1602"/>
                  <a:gd name="T43" fmla="*/ 98 h 3858"/>
                  <a:gd name="T44" fmla="*/ 98 w 1602"/>
                  <a:gd name="T45" fmla="*/ 88 h 3858"/>
                  <a:gd name="T46" fmla="*/ 96 w 1602"/>
                  <a:gd name="T47" fmla="*/ 82 h 3858"/>
                  <a:gd name="T48" fmla="*/ 94 w 1602"/>
                  <a:gd name="T49" fmla="*/ 79 h 3858"/>
                  <a:gd name="T50" fmla="*/ 91 w 1602"/>
                  <a:gd name="T51" fmla="*/ 66 h 3858"/>
                  <a:gd name="T52" fmla="*/ 85 w 1602"/>
                  <a:gd name="T53" fmla="*/ 56 h 3858"/>
                  <a:gd name="T54" fmla="*/ 78 w 1602"/>
                  <a:gd name="T55" fmla="*/ 50 h 3858"/>
                  <a:gd name="T56" fmla="*/ 65 w 1602"/>
                  <a:gd name="T57" fmla="*/ 42 h 3858"/>
                  <a:gd name="T58" fmla="*/ 61 w 1602"/>
                  <a:gd name="T59" fmla="*/ 34 h 3858"/>
                  <a:gd name="T60" fmla="*/ 64 w 1602"/>
                  <a:gd name="T61" fmla="*/ 25 h 3858"/>
                  <a:gd name="T62" fmla="*/ 64 w 1602"/>
                  <a:gd name="T63" fmla="*/ 16 h 3858"/>
                  <a:gd name="T64" fmla="*/ 61 w 1602"/>
                  <a:gd name="T65" fmla="*/ 13 h 3858"/>
                  <a:gd name="T66" fmla="*/ 56 w 1602"/>
                  <a:gd name="T67" fmla="*/ 4 h 3858"/>
                  <a:gd name="T68" fmla="*/ 51 w 1602"/>
                  <a:gd name="T69" fmla="*/ 1 h 3858"/>
                  <a:gd name="T70" fmla="*/ 45 w 1602"/>
                  <a:gd name="T71" fmla="*/ 2 h 3858"/>
                  <a:gd name="T72" fmla="*/ 41 w 1602"/>
                  <a:gd name="T73" fmla="*/ 6 h 3858"/>
                  <a:gd name="T74" fmla="*/ 37 w 1602"/>
                  <a:gd name="T75" fmla="*/ 12 h 3858"/>
                  <a:gd name="T76" fmla="*/ 34 w 1602"/>
                  <a:gd name="T77" fmla="*/ 13 h 3858"/>
                  <a:gd name="T78" fmla="*/ 33 w 1602"/>
                  <a:gd name="T79" fmla="*/ 18 h 3858"/>
                  <a:gd name="T80" fmla="*/ 35 w 1602"/>
                  <a:gd name="T81" fmla="*/ 25 h 3858"/>
                  <a:gd name="T82" fmla="*/ 38 w 1602"/>
                  <a:gd name="T83" fmla="*/ 43 h 3858"/>
                  <a:gd name="T84" fmla="*/ 24 w 1602"/>
                  <a:gd name="T85" fmla="*/ 49 h 3858"/>
                  <a:gd name="T86" fmla="*/ 13 w 1602"/>
                  <a:gd name="T87" fmla="*/ 58 h 3858"/>
                  <a:gd name="T88" fmla="*/ 6 w 1602"/>
                  <a:gd name="T89" fmla="*/ 70 h 3858"/>
                  <a:gd name="T90" fmla="*/ 0 w 1602"/>
                  <a:gd name="T91" fmla="*/ 91 h 3858"/>
                  <a:gd name="T92" fmla="*/ 7 w 1602"/>
                  <a:gd name="T93" fmla="*/ 113 h 3858"/>
                  <a:gd name="T94" fmla="*/ 10 w 1602"/>
                  <a:gd name="T95" fmla="*/ 126 h 3858"/>
                  <a:gd name="T96" fmla="*/ 7 w 1602"/>
                  <a:gd name="T97" fmla="*/ 139 h 3858"/>
                  <a:gd name="T98" fmla="*/ 12 w 1602"/>
                  <a:gd name="T99" fmla="*/ 142 h 3858"/>
                  <a:gd name="T100" fmla="*/ 18 w 1602"/>
                  <a:gd name="T101" fmla="*/ 145 h 3858"/>
                  <a:gd name="T102" fmla="*/ 24 w 1602"/>
                  <a:gd name="T103" fmla="*/ 174 h 3858"/>
                  <a:gd name="T104" fmla="*/ 31 w 1602"/>
                  <a:gd name="T105" fmla="*/ 211 h 3858"/>
                  <a:gd name="T106" fmla="*/ 26 w 1602"/>
                  <a:gd name="T107" fmla="*/ 241 h 38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2"/>
                  <a:gd name="T163" fmla="*/ 0 h 3858"/>
                  <a:gd name="T164" fmla="*/ 1602 w 1602"/>
                  <a:gd name="T165" fmla="*/ 3858 h 38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2" h="3858">
                    <a:moveTo>
                      <a:pt x="472" y="3858"/>
                    </a:moveTo>
                    <a:lnTo>
                      <a:pt x="493" y="3858"/>
                    </a:lnTo>
                    <a:lnTo>
                      <a:pt x="515" y="3856"/>
                    </a:lnTo>
                    <a:lnTo>
                      <a:pt x="536" y="3853"/>
                    </a:lnTo>
                    <a:lnTo>
                      <a:pt x="557" y="3848"/>
                    </a:lnTo>
                    <a:lnTo>
                      <a:pt x="580" y="3843"/>
                    </a:lnTo>
                    <a:lnTo>
                      <a:pt x="600" y="3838"/>
                    </a:lnTo>
                    <a:lnTo>
                      <a:pt x="620" y="3834"/>
                    </a:lnTo>
                    <a:lnTo>
                      <a:pt x="641" y="3830"/>
                    </a:lnTo>
                    <a:lnTo>
                      <a:pt x="658" y="3827"/>
                    </a:lnTo>
                    <a:lnTo>
                      <a:pt x="668" y="3821"/>
                    </a:lnTo>
                    <a:lnTo>
                      <a:pt x="680" y="3816"/>
                    </a:lnTo>
                    <a:lnTo>
                      <a:pt x="693" y="3814"/>
                    </a:lnTo>
                    <a:lnTo>
                      <a:pt x="718" y="3793"/>
                    </a:lnTo>
                    <a:lnTo>
                      <a:pt x="737" y="3768"/>
                    </a:lnTo>
                    <a:lnTo>
                      <a:pt x="755" y="3740"/>
                    </a:lnTo>
                    <a:lnTo>
                      <a:pt x="773" y="3715"/>
                    </a:lnTo>
                    <a:lnTo>
                      <a:pt x="778" y="3702"/>
                    </a:lnTo>
                    <a:lnTo>
                      <a:pt x="777" y="3691"/>
                    </a:lnTo>
                    <a:lnTo>
                      <a:pt x="772" y="3680"/>
                    </a:lnTo>
                    <a:lnTo>
                      <a:pt x="768" y="3671"/>
                    </a:lnTo>
                    <a:lnTo>
                      <a:pt x="772" y="3658"/>
                    </a:lnTo>
                    <a:lnTo>
                      <a:pt x="778" y="3662"/>
                    </a:lnTo>
                    <a:lnTo>
                      <a:pt x="785" y="3663"/>
                    </a:lnTo>
                    <a:lnTo>
                      <a:pt x="787" y="3655"/>
                    </a:lnTo>
                    <a:lnTo>
                      <a:pt x="785" y="3493"/>
                    </a:lnTo>
                    <a:lnTo>
                      <a:pt x="775" y="3327"/>
                    </a:lnTo>
                    <a:lnTo>
                      <a:pt x="760" y="3161"/>
                    </a:lnTo>
                    <a:lnTo>
                      <a:pt x="751" y="2997"/>
                    </a:lnTo>
                    <a:lnTo>
                      <a:pt x="743" y="2833"/>
                    </a:lnTo>
                    <a:lnTo>
                      <a:pt x="744" y="2671"/>
                    </a:lnTo>
                    <a:lnTo>
                      <a:pt x="755" y="2530"/>
                    </a:lnTo>
                    <a:lnTo>
                      <a:pt x="760" y="2392"/>
                    </a:lnTo>
                    <a:lnTo>
                      <a:pt x="762" y="2388"/>
                    </a:lnTo>
                    <a:lnTo>
                      <a:pt x="766" y="2388"/>
                    </a:lnTo>
                    <a:lnTo>
                      <a:pt x="775" y="2425"/>
                    </a:lnTo>
                    <a:lnTo>
                      <a:pt x="783" y="2463"/>
                    </a:lnTo>
                    <a:lnTo>
                      <a:pt x="792" y="2502"/>
                    </a:lnTo>
                    <a:lnTo>
                      <a:pt x="797" y="2538"/>
                    </a:lnTo>
                    <a:lnTo>
                      <a:pt x="824" y="2691"/>
                    </a:lnTo>
                    <a:lnTo>
                      <a:pt x="850" y="2843"/>
                    </a:lnTo>
                    <a:lnTo>
                      <a:pt x="872" y="2996"/>
                    </a:lnTo>
                    <a:lnTo>
                      <a:pt x="894" y="3146"/>
                    </a:lnTo>
                    <a:lnTo>
                      <a:pt x="911" y="3298"/>
                    </a:lnTo>
                    <a:lnTo>
                      <a:pt x="929" y="3448"/>
                    </a:lnTo>
                    <a:lnTo>
                      <a:pt x="942" y="3600"/>
                    </a:lnTo>
                    <a:lnTo>
                      <a:pt x="950" y="3750"/>
                    </a:lnTo>
                    <a:lnTo>
                      <a:pt x="990" y="3753"/>
                    </a:lnTo>
                    <a:lnTo>
                      <a:pt x="999" y="3796"/>
                    </a:lnTo>
                    <a:lnTo>
                      <a:pt x="1009" y="3808"/>
                    </a:lnTo>
                    <a:lnTo>
                      <a:pt x="1025" y="3818"/>
                    </a:lnTo>
                    <a:lnTo>
                      <a:pt x="1045" y="3821"/>
                    </a:lnTo>
                    <a:lnTo>
                      <a:pt x="1062" y="3827"/>
                    </a:lnTo>
                    <a:lnTo>
                      <a:pt x="1101" y="3830"/>
                    </a:lnTo>
                    <a:lnTo>
                      <a:pt x="1140" y="3834"/>
                    </a:lnTo>
                    <a:lnTo>
                      <a:pt x="1181" y="3838"/>
                    </a:lnTo>
                    <a:lnTo>
                      <a:pt x="1218" y="3839"/>
                    </a:lnTo>
                    <a:lnTo>
                      <a:pt x="1255" y="3839"/>
                    </a:lnTo>
                    <a:lnTo>
                      <a:pt x="1294" y="3836"/>
                    </a:lnTo>
                    <a:lnTo>
                      <a:pt x="1332" y="3828"/>
                    </a:lnTo>
                    <a:lnTo>
                      <a:pt x="1369" y="3816"/>
                    </a:lnTo>
                    <a:lnTo>
                      <a:pt x="1376" y="3810"/>
                    </a:lnTo>
                    <a:lnTo>
                      <a:pt x="1378" y="3803"/>
                    </a:lnTo>
                    <a:lnTo>
                      <a:pt x="1374" y="3798"/>
                    </a:lnTo>
                    <a:lnTo>
                      <a:pt x="1371" y="3793"/>
                    </a:lnTo>
                    <a:lnTo>
                      <a:pt x="1366" y="3777"/>
                    </a:lnTo>
                    <a:lnTo>
                      <a:pt x="1213" y="3711"/>
                    </a:lnTo>
                    <a:lnTo>
                      <a:pt x="1216" y="3703"/>
                    </a:lnTo>
                    <a:lnTo>
                      <a:pt x="1222" y="3700"/>
                    </a:lnTo>
                    <a:lnTo>
                      <a:pt x="1230" y="3695"/>
                    </a:lnTo>
                    <a:lnTo>
                      <a:pt x="1235" y="3690"/>
                    </a:lnTo>
                    <a:lnTo>
                      <a:pt x="1220" y="3495"/>
                    </a:lnTo>
                    <a:lnTo>
                      <a:pt x="1198" y="3302"/>
                    </a:lnTo>
                    <a:lnTo>
                      <a:pt x="1182" y="3104"/>
                    </a:lnTo>
                    <a:lnTo>
                      <a:pt x="1182" y="2894"/>
                    </a:lnTo>
                    <a:lnTo>
                      <a:pt x="1164" y="2744"/>
                    </a:lnTo>
                    <a:lnTo>
                      <a:pt x="1169" y="2592"/>
                    </a:lnTo>
                    <a:lnTo>
                      <a:pt x="1181" y="2441"/>
                    </a:lnTo>
                    <a:lnTo>
                      <a:pt x="1181" y="2287"/>
                    </a:lnTo>
                    <a:lnTo>
                      <a:pt x="1182" y="2285"/>
                    </a:lnTo>
                    <a:lnTo>
                      <a:pt x="1208" y="2282"/>
                    </a:lnTo>
                    <a:lnTo>
                      <a:pt x="1235" y="2280"/>
                    </a:lnTo>
                    <a:lnTo>
                      <a:pt x="1262" y="2280"/>
                    </a:lnTo>
                    <a:lnTo>
                      <a:pt x="1291" y="2278"/>
                    </a:lnTo>
                    <a:lnTo>
                      <a:pt x="1317" y="2278"/>
                    </a:lnTo>
                    <a:lnTo>
                      <a:pt x="1344" y="2274"/>
                    </a:lnTo>
                    <a:lnTo>
                      <a:pt x="1368" y="2265"/>
                    </a:lnTo>
                    <a:lnTo>
                      <a:pt x="1387" y="2252"/>
                    </a:lnTo>
                    <a:lnTo>
                      <a:pt x="1393" y="2144"/>
                    </a:lnTo>
                    <a:lnTo>
                      <a:pt x="1388" y="2037"/>
                    </a:lnTo>
                    <a:lnTo>
                      <a:pt x="1380" y="1931"/>
                    </a:lnTo>
                    <a:lnTo>
                      <a:pt x="1373" y="1824"/>
                    </a:lnTo>
                    <a:lnTo>
                      <a:pt x="1368" y="1789"/>
                    </a:lnTo>
                    <a:lnTo>
                      <a:pt x="1362" y="1758"/>
                    </a:lnTo>
                    <a:lnTo>
                      <a:pt x="1353" y="1728"/>
                    </a:lnTo>
                    <a:lnTo>
                      <a:pt x="1347" y="1696"/>
                    </a:lnTo>
                    <a:lnTo>
                      <a:pt x="1353" y="1693"/>
                    </a:lnTo>
                    <a:lnTo>
                      <a:pt x="1362" y="1693"/>
                    </a:lnTo>
                    <a:lnTo>
                      <a:pt x="1364" y="1695"/>
                    </a:lnTo>
                    <a:lnTo>
                      <a:pt x="1366" y="1698"/>
                    </a:lnTo>
                    <a:lnTo>
                      <a:pt x="1393" y="1698"/>
                    </a:lnTo>
                    <a:lnTo>
                      <a:pt x="1422" y="1696"/>
                    </a:lnTo>
                    <a:lnTo>
                      <a:pt x="1451" y="1693"/>
                    </a:lnTo>
                    <a:lnTo>
                      <a:pt x="1478" y="1683"/>
                    </a:lnTo>
                    <a:lnTo>
                      <a:pt x="1504" y="1671"/>
                    </a:lnTo>
                    <a:lnTo>
                      <a:pt x="1527" y="1656"/>
                    </a:lnTo>
                    <a:lnTo>
                      <a:pt x="1551" y="1638"/>
                    </a:lnTo>
                    <a:lnTo>
                      <a:pt x="1570" y="1619"/>
                    </a:lnTo>
                    <a:lnTo>
                      <a:pt x="1586" y="1591"/>
                    </a:lnTo>
                    <a:lnTo>
                      <a:pt x="1597" y="1564"/>
                    </a:lnTo>
                    <a:lnTo>
                      <a:pt x="1602" y="1533"/>
                    </a:lnTo>
                    <a:lnTo>
                      <a:pt x="1602" y="1503"/>
                    </a:lnTo>
                    <a:lnTo>
                      <a:pt x="1594" y="1468"/>
                    </a:lnTo>
                    <a:lnTo>
                      <a:pt x="1580" y="1435"/>
                    </a:lnTo>
                    <a:lnTo>
                      <a:pt x="1566" y="1406"/>
                    </a:lnTo>
                    <a:lnTo>
                      <a:pt x="1553" y="1378"/>
                    </a:lnTo>
                    <a:lnTo>
                      <a:pt x="1555" y="1360"/>
                    </a:lnTo>
                    <a:lnTo>
                      <a:pt x="1549" y="1340"/>
                    </a:lnTo>
                    <a:lnTo>
                      <a:pt x="1539" y="1323"/>
                    </a:lnTo>
                    <a:lnTo>
                      <a:pt x="1531" y="1309"/>
                    </a:lnTo>
                    <a:lnTo>
                      <a:pt x="1522" y="1302"/>
                    </a:lnTo>
                    <a:lnTo>
                      <a:pt x="1513" y="1296"/>
                    </a:lnTo>
                    <a:lnTo>
                      <a:pt x="1504" y="1290"/>
                    </a:lnTo>
                    <a:lnTo>
                      <a:pt x="1499" y="1282"/>
                    </a:lnTo>
                    <a:lnTo>
                      <a:pt x="1492" y="1262"/>
                    </a:lnTo>
                    <a:lnTo>
                      <a:pt x="1486" y="1239"/>
                    </a:lnTo>
                    <a:lnTo>
                      <a:pt x="1478" y="1219"/>
                    </a:lnTo>
                    <a:lnTo>
                      <a:pt x="1463" y="1204"/>
                    </a:lnTo>
                    <a:lnTo>
                      <a:pt x="1463" y="1127"/>
                    </a:lnTo>
                    <a:lnTo>
                      <a:pt x="1453" y="1050"/>
                    </a:lnTo>
                    <a:lnTo>
                      <a:pt x="1442" y="1006"/>
                    </a:lnTo>
                    <a:lnTo>
                      <a:pt x="1426" y="966"/>
                    </a:lnTo>
                    <a:lnTo>
                      <a:pt x="1407" y="929"/>
                    </a:lnTo>
                    <a:lnTo>
                      <a:pt x="1381" y="897"/>
                    </a:lnTo>
                    <a:lnTo>
                      <a:pt x="1360" y="892"/>
                    </a:lnTo>
                    <a:lnTo>
                      <a:pt x="1346" y="881"/>
                    </a:lnTo>
                    <a:lnTo>
                      <a:pt x="1335" y="864"/>
                    </a:lnTo>
                    <a:lnTo>
                      <a:pt x="1327" y="849"/>
                    </a:lnTo>
                    <a:lnTo>
                      <a:pt x="1283" y="819"/>
                    </a:lnTo>
                    <a:lnTo>
                      <a:pt x="1242" y="789"/>
                    </a:lnTo>
                    <a:lnTo>
                      <a:pt x="1203" y="761"/>
                    </a:lnTo>
                    <a:lnTo>
                      <a:pt x="1164" y="733"/>
                    </a:lnTo>
                    <a:lnTo>
                      <a:pt x="1123" y="705"/>
                    </a:lnTo>
                    <a:lnTo>
                      <a:pt x="1083" y="679"/>
                    </a:lnTo>
                    <a:lnTo>
                      <a:pt x="1036" y="659"/>
                    </a:lnTo>
                    <a:lnTo>
                      <a:pt x="986" y="643"/>
                    </a:lnTo>
                    <a:lnTo>
                      <a:pt x="958" y="643"/>
                    </a:lnTo>
                    <a:lnTo>
                      <a:pt x="949" y="646"/>
                    </a:lnTo>
                    <a:lnTo>
                      <a:pt x="965" y="590"/>
                    </a:lnTo>
                    <a:lnTo>
                      <a:pt x="975" y="529"/>
                    </a:lnTo>
                    <a:lnTo>
                      <a:pt x="981" y="468"/>
                    </a:lnTo>
                    <a:lnTo>
                      <a:pt x="982" y="408"/>
                    </a:lnTo>
                    <a:lnTo>
                      <a:pt x="990" y="405"/>
                    </a:lnTo>
                    <a:lnTo>
                      <a:pt x="1006" y="405"/>
                    </a:lnTo>
                    <a:lnTo>
                      <a:pt x="1013" y="398"/>
                    </a:lnTo>
                    <a:lnTo>
                      <a:pt x="1022" y="365"/>
                    </a:lnTo>
                    <a:lnTo>
                      <a:pt x="1031" y="328"/>
                    </a:lnTo>
                    <a:lnTo>
                      <a:pt x="1033" y="292"/>
                    </a:lnTo>
                    <a:lnTo>
                      <a:pt x="1022" y="257"/>
                    </a:lnTo>
                    <a:lnTo>
                      <a:pt x="1020" y="254"/>
                    </a:lnTo>
                    <a:lnTo>
                      <a:pt x="1018" y="252"/>
                    </a:lnTo>
                    <a:lnTo>
                      <a:pt x="1025" y="222"/>
                    </a:lnTo>
                    <a:lnTo>
                      <a:pt x="1004" y="218"/>
                    </a:lnTo>
                    <a:lnTo>
                      <a:pt x="982" y="210"/>
                    </a:lnTo>
                    <a:lnTo>
                      <a:pt x="965" y="197"/>
                    </a:lnTo>
                    <a:lnTo>
                      <a:pt x="950" y="177"/>
                    </a:lnTo>
                    <a:lnTo>
                      <a:pt x="945" y="143"/>
                    </a:lnTo>
                    <a:lnTo>
                      <a:pt x="929" y="114"/>
                    </a:lnTo>
                    <a:lnTo>
                      <a:pt x="910" y="87"/>
                    </a:lnTo>
                    <a:lnTo>
                      <a:pt x="894" y="59"/>
                    </a:lnTo>
                    <a:lnTo>
                      <a:pt x="874" y="42"/>
                    </a:lnTo>
                    <a:lnTo>
                      <a:pt x="855" y="30"/>
                    </a:lnTo>
                    <a:lnTo>
                      <a:pt x="835" y="17"/>
                    </a:lnTo>
                    <a:lnTo>
                      <a:pt x="816" y="0"/>
                    </a:lnTo>
                    <a:lnTo>
                      <a:pt x="811" y="5"/>
                    </a:lnTo>
                    <a:lnTo>
                      <a:pt x="811" y="17"/>
                    </a:lnTo>
                    <a:lnTo>
                      <a:pt x="782" y="17"/>
                    </a:lnTo>
                    <a:lnTo>
                      <a:pt x="766" y="15"/>
                    </a:lnTo>
                    <a:lnTo>
                      <a:pt x="734" y="15"/>
                    </a:lnTo>
                    <a:lnTo>
                      <a:pt x="718" y="19"/>
                    </a:lnTo>
                    <a:lnTo>
                      <a:pt x="704" y="26"/>
                    </a:lnTo>
                    <a:lnTo>
                      <a:pt x="691" y="35"/>
                    </a:lnTo>
                    <a:lnTo>
                      <a:pt x="675" y="53"/>
                    </a:lnTo>
                    <a:lnTo>
                      <a:pt x="659" y="72"/>
                    </a:lnTo>
                    <a:lnTo>
                      <a:pt x="649" y="90"/>
                    </a:lnTo>
                    <a:lnTo>
                      <a:pt x="641" y="112"/>
                    </a:lnTo>
                    <a:lnTo>
                      <a:pt x="622" y="122"/>
                    </a:lnTo>
                    <a:lnTo>
                      <a:pt x="605" y="137"/>
                    </a:lnTo>
                    <a:lnTo>
                      <a:pt x="593" y="155"/>
                    </a:lnTo>
                    <a:lnTo>
                      <a:pt x="585" y="177"/>
                    </a:lnTo>
                    <a:lnTo>
                      <a:pt x="585" y="184"/>
                    </a:lnTo>
                    <a:lnTo>
                      <a:pt x="583" y="190"/>
                    </a:lnTo>
                    <a:lnTo>
                      <a:pt x="547" y="193"/>
                    </a:lnTo>
                    <a:lnTo>
                      <a:pt x="546" y="208"/>
                    </a:lnTo>
                    <a:lnTo>
                      <a:pt x="531" y="208"/>
                    </a:lnTo>
                    <a:lnTo>
                      <a:pt x="534" y="217"/>
                    </a:lnTo>
                    <a:lnTo>
                      <a:pt x="539" y="226"/>
                    </a:lnTo>
                    <a:lnTo>
                      <a:pt x="527" y="245"/>
                    </a:lnTo>
                    <a:lnTo>
                      <a:pt x="517" y="265"/>
                    </a:lnTo>
                    <a:lnTo>
                      <a:pt x="513" y="288"/>
                    </a:lnTo>
                    <a:lnTo>
                      <a:pt x="518" y="315"/>
                    </a:lnTo>
                    <a:lnTo>
                      <a:pt x="524" y="336"/>
                    </a:lnTo>
                    <a:lnTo>
                      <a:pt x="531" y="356"/>
                    </a:lnTo>
                    <a:lnTo>
                      <a:pt x="539" y="373"/>
                    </a:lnTo>
                    <a:lnTo>
                      <a:pt x="557" y="386"/>
                    </a:lnTo>
                    <a:lnTo>
                      <a:pt x="552" y="458"/>
                    </a:lnTo>
                    <a:lnTo>
                      <a:pt x="561" y="531"/>
                    </a:lnTo>
                    <a:lnTo>
                      <a:pt x="583" y="602"/>
                    </a:lnTo>
                    <a:lnTo>
                      <a:pt x="612" y="666"/>
                    </a:lnTo>
                    <a:lnTo>
                      <a:pt x="597" y="686"/>
                    </a:lnTo>
                    <a:lnTo>
                      <a:pt x="549" y="701"/>
                    </a:lnTo>
                    <a:lnTo>
                      <a:pt x="502" y="719"/>
                    </a:lnTo>
                    <a:lnTo>
                      <a:pt x="457" y="736"/>
                    </a:lnTo>
                    <a:lnTo>
                      <a:pt x="412" y="754"/>
                    </a:lnTo>
                    <a:lnTo>
                      <a:pt x="369" y="774"/>
                    </a:lnTo>
                    <a:lnTo>
                      <a:pt x="330" y="799"/>
                    </a:lnTo>
                    <a:lnTo>
                      <a:pt x="291" y="829"/>
                    </a:lnTo>
                    <a:lnTo>
                      <a:pt x="257" y="862"/>
                    </a:lnTo>
                    <a:lnTo>
                      <a:pt x="221" y="892"/>
                    </a:lnTo>
                    <a:lnTo>
                      <a:pt x="193" y="926"/>
                    </a:lnTo>
                    <a:lnTo>
                      <a:pt x="167" y="962"/>
                    </a:lnTo>
                    <a:lnTo>
                      <a:pt x="147" y="1001"/>
                    </a:lnTo>
                    <a:lnTo>
                      <a:pt x="126" y="1041"/>
                    </a:lnTo>
                    <a:lnTo>
                      <a:pt x="108" y="1082"/>
                    </a:lnTo>
                    <a:lnTo>
                      <a:pt x="86" y="1118"/>
                    </a:lnTo>
                    <a:lnTo>
                      <a:pt x="63" y="1155"/>
                    </a:lnTo>
                    <a:lnTo>
                      <a:pt x="34" y="1222"/>
                    </a:lnTo>
                    <a:lnTo>
                      <a:pt x="13" y="1296"/>
                    </a:lnTo>
                    <a:lnTo>
                      <a:pt x="2" y="1370"/>
                    </a:lnTo>
                    <a:lnTo>
                      <a:pt x="0" y="1445"/>
                    </a:lnTo>
                    <a:lnTo>
                      <a:pt x="45" y="1538"/>
                    </a:lnTo>
                    <a:lnTo>
                      <a:pt x="43" y="1611"/>
                    </a:lnTo>
                    <a:lnTo>
                      <a:pt x="50" y="1683"/>
                    </a:lnTo>
                    <a:lnTo>
                      <a:pt x="68" y="1751"/>
                    </a:lnTo>
                    <a:lnTo>
                      <a:pt x="104" y="1808"/>
                    </a:lnTo>
                    <a:lnTo>
                      <a:pt x="118" y="1816"/>
                    </a:lnTo>
                    <a:lnTo>
                      <a:pt x="114" y="1864"/>
                    </a:lnTo>
                    <a:lnTo>
                      <a:pt x="119" y="1913"/>
                    </a:lnTo>
                    <a:lnTo>
                      <a:pt x="133" y="1961"/>
                    </a:lnTo>
                    <a:lnTo>
                      <a:pt x="147" y="2007"/>
                    </a:lnTo>
                    <a:lnTo>
                      <a:pt x="126" y="2054"/>
                    </a:lnTo>
                    <a:lnTo>
                      <a:pt x="114" y="2104"/>
                    </a:lnTo>
                    <a:lnTo>
                      <a:pt x="104" y="2155"/>
                    </a:lnTo>
                    <a:lnTo>
                      <a:pt x="95" y="2207"/>
                    </a:lnTo>
                    <a:lnTo>
                      <a:pt x="106" y="2220"/>
                    </a:lnTo>
                    <a:lnTo>
                      <a:pt x="121" y="2232"/>
                    </a:lnTo>
                    <a:lnTo>
                      <a:pt x="136" y="2243"/>
                    </a:lnTo>
                    <a:lnTo>
                      <a:pt x="153" y="2250"/>
                    </a:lnTo>
                    <a:lnTo>
                      <a:pt x="170" y="2260"/>
                    </a:lnTo>
                    <a:lnTo>
                      <a:pt x="187" y="2267"/>
                    </a:lnTo>
                    <a:lnTo>
                      <a:pt x="203" y="2278"/>
                    </a:lnTo>
                    <a:lnTo>
                      <a:pt x="220" y="2291"/>
                    </a:lnTo>
                    <a:lnTo>
                      <a:pt x="240" y="2300"/>
                    </a:lnTo>
                    <a:lnTo>
                      <a:pt x="264" y="2305"/>
                    </a:lnTo>
                    <a:lnTo>
                      <a:pt x="286" y="2312"/>
                    </a:lnTo>
                    <a:lnTo>
                      <a:pt x="308" y="2320"/>
                    </a:lnTo>
                    <a:lnTo>
                      <a:pt x="321" y="2437"/>
                    </a:lnTo>
                    <a:lnTo>
                      <a:pt x="339" y="2553"/>
                    </a:lnTo>
                    <a:lnTo>
                      <a:pt x="359" y="2671"/>
                    </a:lnTo>
                    <a:lnTo>
                      <a:pt x="379" y="2784"/>
                    </a:lnTo>
                    <a:lnTo>
                      <a:pt x="403" y="2900"/>
                    </a:lnTo>
                    <a:lnTo>
                      <a:pt x="427" y="3018"/>
                    </a:lnTo>
                    <a:lnTo>
                      <a:pt x="454" y="3134"/>
                    </a:lnTo>
                    <a:lnTo>
                      <a:pt x="478" y="3254"/>
                    </a:lnTo>
                    <a:lnTo>
                      <a:pt x="493" y="3370"/>
                    </a:lnTo>
                    <a:lnTo>
                      <a:pt x="502" y="3487"/>
                    </a:lnTo>
                    <a:lnTo>
                      <a:pt x="505" y="3608"/>
                    </a:lnTo>
                    <a:lnTo>
                      <a:pt x="506" y="3730"/>
                    </a:lnTo>
                    <a:lnTo>
                      <a:pt x="457" y="3753"/>
                    </a:lnTo>
                    <a:lnTo>
                      <a:pt x="413" y="3841"/>
                    </a:lnTo>
                    <a:lnTo>
                      <a:pt x="424" y="3851"/>
                    </a:lnTo>
                    <a:lnTo>
                      <a:pt x="440" y="3854"/>
                    </a:lnTo>
                    <a:lnTo>
                      <a:pt x="457" y="3856"/>
                    </a:lnTo>
                    <a:lnTo>
                      <a:pt x="472" y="3858"/>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9" name="Freeform 53"/>
              <p:cNvSpPr>
                <a:spLocks/>
              </p:cNvSpPr>
              <p:nvPr/>
            </p:nvSpPr>
            <p:spPr bwMode="auto">
              <a:xfrm>
                <a:off x="693" y="3375"/>
                <a:ext cx="163" cy="75"/>
              </a:xfrm>
              <a:custGeom>
                <a:avLst/>
                <a:gdLst>
                  <a:gd name="T0" fmla="*/ 3 w 326"/>
                  <a:gd name="T1" fmla="*/ 10 h 148"/>
                  <a:gd name="T2" fmla="*/ 5 w 326"/>
                  <a:gd name="T3" fmla="*/ 10 h 148"/>
                  <a:gd name="T4" fmla="*/ 6 w 326"/>
                  <a:gd name="T5" fmla="*/ 10 h 148"/>
                  <a:gd name="T6" fmla="*/ 7 w 326"/>
                  <a:gd name="T7" fmla="*/ 9 h 148"/>
                  <a:gd name="T8" fmla="*/ 9 w 326"/>
                  <a:gd name="T9" fmla="*/ 9 h 148"/>
                  <a:gd name="T10" fmla="*/ 10 w 326"/>
                  <a:gd name="T11" fmla="*/ 9 h 148"/>
                  <a:gd name="T12" fmla="*/ 11 w 326"/>
                  <a:gd name="T13" fmla="*/ 9 h 148"/>
                  <a:gd name="T14" fmla="*/ 12 w 326"/>
                  <a:gd name="T15" fmla="*/ 8 h 148"/>
                  <a:gd name="T16" fmla="*/ 13 w 326"/>
                  <a:gd name="T17" fmla="*/ 8 h 148"/>
                  <a:gd name="T18" fmla="*/ 15 w 326"/>
                  <a:gd name="T19" fmla="*/ 8 h 148"/>
                  <a:gd name="T20" fmla="*/ 16 w 326"/>
                  <a:gd name="T21" fmla="*/ 7 h 148"/>
                  <a:gd name="T22" fmla="*/ 17 w 326"/>
                  <a:gd name="T23" fmla="*/ 7 h 148"/>
                  <a:gd name="T24" fmla="*/ 18 w 326"/>
                  <a:gd name="T25" fmla="*/ 6 h 148"/>
                  <a:gd name="T26" fmla="*/ 19 w 326"/>
                  <a:gd name="T27" fmla="*/ 5 h 148"/>
                  <a:gd name="T28" fmla="*/ 19 w 326"/>
                  <a:gd name="T29" fmla="*/ 4 h 148"/>
                  <a:gd name="T30" fmla="*/ 20 w 326"/>
                  <a:gd name="T31" fmla="*/ 2 h 148"/>
                  <a:gd name="T32" fmla="*/ 21 w 326"/>
                  <a:gd name="T33" fmla="*/ 0 h 148"/>
                  <a:gd name="T34" fmla="*/ 19 w 326"/>
                  <a:gd name="T35" fmla="*/ 1 h 148"/>
                  <a:gd name="T36" fmla="*/ 18 w 326"/>
                  <a:gd name="T37" fmla="*/ 1 h 148"/>
                  <a:gd name="T38" fmla="*/ 16 w 326"/>
                  <a:gd name="T39" fmla="*/ 2 h 148"/>
                  <a:gd name="T40" fmla="*/ 14 w 326"/>
                  <a:gd name="T41" fmla="*/ 2 h 148"/>
                  <a:gd name="T42" fmla="*/ 12 w 326"/>
                  <a:gd name="T43" fmla="*/ 3 h 148"/>
                  <a:gd name="T44" fmla="*/ 11 w 326"/>
                  <a:gd name="T45" fmla="*/ 3 h 148"/>
                  <a:gd name="T46" fmla="*/ 9 w 326"/>
                  <a:gd name="T47" fmla="*/ 3 h 148"/>
                  <a:gd name="T48" fmla="*/ 7 w 326"/>
                  <a:gd name="T49" fmla="*/ 3 h 148"/>
                  <a:gd name="T50" fmla="*/ 6 w 326"/>
                  <a:gd name="T51" fmla="*/ 4 h 148"/>
                  <a:gd name="T52" fmla="*/ 5 w 326"/>
                  <a:gd name="T53" fmla="*/ 4 h 148"/>
                  <a:gd name="T54" fmla="*/ 3 w 326"/>
                  <a:gd name="T55" fmla="*/ 4 h 148"/>
                  <a:gd name="T56" fmla="*/ 3 w 326"/>
                  <a:gd name="T57" fmla="*/ 5 h 148"/>
                  <a:gd name="T58" fmla="*/ 2 w 326"/>
                  <a:gd name="T59" fmla="*/ 6 h 148"/>
                  <a:gd name="T60" fmla="*/ 2 w 326"/>
                  <a:gd name="T61" fmla="*/ 7 h 148"/>
                  <a:gd name="T62" fmla="*/ 1 w 326"/>
                  <a:gd name="T63" fmla="*/ 8 h 148"/>
                  <a:gd name="T64" fmla="*/ 0 w 326"/>
                  <a:gd name="T65" fmla="*/ 9 h 148"/>
                  <a:gd name="T66" fmla="*/ 1 w 326"/>
                  <a:gd name="T67" fmla="*/ 9 h 148"/>
                  <a:gd name="T68" fmla="*/ 3 w 326"/>
                  <a:gd name="T69" fmla="*/ 1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6"/>
                  <a:gd name="T106" fmla="*/ 0 h 148"/>
                  <a:gd name="T107" fmla="*/ 326 w 326"/>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6" h="148">
                    <a:moveTo>
                      <a:pt x="49" y="148"/>
                    </a:moveTo>
                    <a:lnTo>
                      <a:pt x="68" y="148"/>
                    </a:lnTo>
                    <a:lnTo>
                      <a:pt x="88" y="146"/>
                    </a:lnTo>
                    <a:lnTo>
                      <a:pt x="109" y="142"/>
                    </a:lnTo>
                    <a:lnTo>
                      <a:pt x="129" y="139"/>
                    </a:lnTo>
                    <a:lnTo>
                      <a:pt x="148" y="133"/>
                    </a:lnTo>
                    <a:lnTo>
                      <a:pt x="170" y="130"/>
                    </a:lnTo>
                    <a:lnTo>
                      <a:pt x="190" y="126"/>
                    </a:lnTo>
                    <a:lnTo>
                      <a:pt x="211" y="123"/>
                    </a:lnTo>
                    <a:lnTo>
                      <a:pt x="229" y="117"/>
                    </a:lnTo>
                    <a:lnTo>
                      <a:pt x="246" y="109"/>
                    </a:lnTo>
                    <a:lnTo>
                      <a:pt x="262" y="102"/>
                    </a:lnTo>
                    <a:lnTo>
                      <a:pt x="275" y="93"/>
                    </a:lnTo>
                    <a:lnTo>
                      <a:pt x="289" y="71"/>
                    </a:lnTo>
                    <a:lnTo>
                      <a:pt x="303" y="51"/>
                    </a:lnTo>
                    <a:lnTo>
                      <a:pt x="317" y="26"/>
                    </a:lnTo>
                    <a:lnTo>
                      <a:pt x="326" y="0"/>
                    </a:lnTo>
                    <a:lnTo>
                      <a:pt x="302" y="8"/>
                    </a:lnTo>
                    <a:lnTo>
                      <a:pt x="275" y="16"/>
                    </a:lnTo>
                    <a:lnTo>
                      <a:pt x="248" y="23"/>
                    </a:lnTo>
                    <a:lnTo>
                      <a:pt x="219" y="31"/>
                    </a:lnTo>
                    <a:lnTo>
                      <a:pt x="192" y="36"/>
                    </a:lnTo>
                    <a:lnTo>
                      <a:pt x="164" y="40"/>
                    </a:lnTo>
                    <a:lnTo>
                      <a:pt x="136" y="43"/>
                    </a:lnTo>
                    <a:lnTo>
                      <a:pt x="107" y="47"/>
                    </a:lnTo>
                    <a:lnTo>
                      <a:pt x="90" y="51"/>
                    </a:lnTo>
                    <a:lnTo>
                      <a:pt x="70" y="53"/>
                    </a:lnTo>
                    <a:lnTo>
                      <a:pt x="51" y="56"/>
                    </a:lnTo>
                    <a:lnTo>
                      <a:pt x="36" y="67"/>
                    </a:lnTo>
                    <a:lnTo>
                      <a:pt x="27" y="86"/>
                    </a:lnTo>
                    <a:lnTo>
                      <a:pt x="19" y="102"/>
                    </a:lnTo>
                    <a:lnTo>
                      <a:pt x="10" y="121"/>
                    </a:lnTo>
                    <a:lnTo>
                      <a:pt x="0" y="139"/>
                    </a:lnTo>
                    <a:lnTo>
                      <a:pt x="5" y="142"/>
                    </a:lnTo>
                    <a:lnTo>
                      <a:pt x="49" y="148"/>
                    </a:lnTo>
                    <a:close/>
                  </a:path>
                </a:pathLst>
              </a:custGeom>
              <a:solidFill>
                <a:srgbClr val="64270B"/>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0" name="Freeform 54"/>
              <p:cNvSpPr>
                <a:spLocks/>
              </p:cNvSpPr>
              <p:nvPr/>
            </p:nvSpPr>
            <p:spPr bwMode="auto">
              <a:xfrm>
                <a:off x="985" y="3386"/>
                <a:ext cx="174" cy="55"/>
              </a:xfrm>
              <a:custGeom>
                <a:avLst/>
                <a:gdLst>
                  <a:gd name="T0" fmla="*/ 11 w 347"/>
                  <a:gd name="T1" fmla="*/ 7 h 109"/>
                  <a:gd name="T2" fmla="*/ 12 w 347"/>
                  <a:gd name="T3" fmla="*/ 7 h 109"/>
                  <a:gd name="T4" fmla="*/ 13 w 347"/>
                  <a:gd name="T5" fmla="*/ 7 h 109"/>
                  <a:gd name="T6" fmla="*/ 14 w 347"/>
                  <a:gd name="T7" fmla="*/ 7 h 109"/>
                  <a:gd name="T8" fmla="*/ 17 w 347"/>
                  <a:gd name="T9" fmla="*/ 7 h 109"/>
                  <a:gd name="T10" fmla="*/ 19 w 347"/>
                  <a:gd name="T11" fmla="*/ 7 h 109"/>
                  <a:gd name="T12" fmla="*/ 20 w 347"/>
                  <a:gd name="T13" fmla="*/ 7 h 109"/>
                  <a:gd name="T14" fmla="*/ 21 w 347"/>
                  <a:gd name="T15" fmla="*/ 6 h 109"/>
                  <a:gd name="T16" fmla="*/ 22 w 347"/>
                  <a:gd name="T17" fmla="*/ 6 h 109"/>
                  <a:gd name="T18" fmla="*/ 22 w 347"/>
                  <a:gd name="T19" fmla="*/ 5 h 109"/>
                  <a:gd name="T20" fmla="*/ 12 w 347"/>
                  <a:gd name="T21" fmla="*/ 0 h 109"/>
                  <a:gd name="T22" fmla="*/ 11 w 347"/>
                  <a:gd name="T23" fmla="*/ 1 h 109"/>
                  <a:gd name="T24" fmla="*/ 9 w 347"/>
                  <a:gd name="T25" fmla="*/ 2 h 109"/>
                  <a:gd name="T26" fmla="*/ 8 w 347"/>
                  <a:gd name="T27" fmla="*/ 2 h 109"/>
                  <a:gd name="T28" fmla="*/ 7 w 347"/>
                  <a:gd name="T29" fmla="*/ 2 h 109"/>
                  <a:gd name="T30" fmla="*/ 5 w 347"/>
                  <a:gd name="T31" fmla="*/ 3 h 109"/>
                  <a:gd name="T32" fmla="*/ 4 w 347"/>
                  <a:gd name="T33" fmla="*/ 3 h 109"/>
                  <a:gd name="T34" fmla="*/ 2 w 347"/>
                  <a:gd name="T35" fmla="*/ 3 h 109"/>
                  <a:gd name="T36" fmla="*/ 1 w 347"/>
                  <a:gd name="T37" fmla="*/ 3 h 109"/>
                  <a:gd name="T38" fmla="*/ 0 w 347"/>
                  <a:gd name="T39" fmla="*/ 4 h 109"/>
                  <a:gd name="T40" fmla="*/ 1 w 347"/>
                  <a:gd name="T41" fmla="*/ 5 h 109"/>
                  <a:gd name="T42" fmla="*/ 2 w 347"/>
                  <a:gd name="T43" fmla="*/ 6 h 109"/>
                  <a:gd name="T44" fmla="*/ 3 w 347"/>
                  <a:gd name="T45" fmla="*/ 6 h 109"/>
                  <a:gd name="T46" fmla="*/ 4 w 347"/>
                  <a:gd name="T47" fmla="*/ 6 h 109"/>
                  <a:gd name="T48" fmla="*/ 5 w 347"/>
                  <a:gd name="T49" fmla="*/ 7 h 109"/>
                  <a:gd name="T50" fmla="*/ 7 w 347"/>
                  <a:gd name="T51" fmla="*/ 7 h 109"/>
                  <a:gd name="T52" fmla="*/ 8 w 347"/>
                  <a:gd name="T53" fmla="*/ 7 h 109"/>
                  <a:gd name="T54" fmla="*/ 10 w 347"/>
                  <a:gd name="T55" fmla="*/ 7 h 109"/>
                  <a:gd name="T56" fmla="*/ 11 w 347"/>
                  <a:gd name="T57" fmla="*/ 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7"/>
                  <a:gd name="T88" fmla="*/ 0 h 109"/>
                  <a:gd name="T89" fmla="*/ 347 w 347"/>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7" h="109">
                    <a:moveTo>
                      <a:pt x="170" y="109"/>
                    </a:moveTo>
                    <a:lnTo>
                      <a:pt x="184" y="102"/>
                    </a:lnTo>
                    <a:lnTo>
                      <a:pt x="205" y="105"/>
                    </a:lnTo>
                    <a:lnTo>
                      <a:pt x="224" y="109"/>
                    </a:lnTo>
                    <a:lnTo>
                      <a:pt x="267" y="109"/>
                    </a:lnTo>
                    <a:lnTo>
                      <a:pt x="289" y="105"/>
                    </a:lnTo>
                    <a:lnTo>
                      <a:pt x="308" y="102"/>
                    </a:lnTo>
                    <a:lnTo>
                      <a:pt x="328" y="96"/>
                    </a:lnTo>
                    <a:lnTo>
                      <a:pt x="347" y="88"/>
                    </a:lnTo>
                    <a:lnTo>
                      <a:pt x="342" y="72"/>
                    </a:lnTo>
                    <a:lnTo>
                      <a:pt x="187" y="0"/>
                    </a:lnTo>
                    <a:lnTo>
                      <a:pt x="166" y="10"/>
                    </a:lnTo>
                    <a:lnTo>
                      <a:pt x="144" y="19"/>
                    </a:lnTo>
                    <a:lnTo>
                      <a:pt x="121" y="26"/>
                    </a:lnTo>
                    <a:lnTo>
                      <a:pt x="98" y="32"/>
                    </a:lnTo>
                    <a:lnTo>
                      <a:pt x="75" y="37"/>
                    </a:lnTo>
                    <a:lnTo>
                      <a:pt x="50" y="39"/>
                    </a:lnTo>
                    <a:lnTo>
                      <a:pt x="27" y="40"/>
                    </a:lnTo>
                    <a:lnTo>
                      <a:pt x="2" y="43"/>
                    </a:lnTo>
                    <a:lnTo>
                      <a:pt x="0" y="57"/>
                    </a:lnTo>
                    <a:lnTo>
                      <a:pt x="2" y="72"/>
                    </a:lnTo>
                    <a:lnTo>
                      <a:pt x="20" y="85"/>
                    </a:lnTo>
                    <a:lnTo>
                      <a:pt x="38" y="92"/>
                    </a:lnTo>
                    <a:lnTo>
                      <a:pt x="59" y="96"/>
                    </a:lnTo>
                    <a:lnTo>
                      <a:pt x="80" y="100"/>
                    </a:lnTo>
                    <a:lnTo>
                      <a:pt x="104" y="100"/>
                    </a:lnTo>
                    <a:lnTo>
                      <a:pt x="125" y="102"/>
                    </a:lnTo>
                    <a:lnTo>
                      <a:pt x="148" y="103"/>
                    </a:lnTo>
                    <a:lnTo>
                      <a:pt x="170" y="109"/>
                    </a:lnTo>
                    <a:close/>
                  </a:path>
                </a:pathLst>
              </a:custGeom>
              <a:solidFill>
                <a:srgbClr val="64270B"/>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1" name="Freeform 55"/>
              <p:cNvSpPr>
                <a:spLocks/>
              </p:cNvSpPr>
              <p:nvPr/>
            </p:nvSpPr>
            <p:spPr bwMode="auto">
              <a:xfrm>
                <a:off x="642" y="2645"/>
                <a:ext cx="446" cy="753"/>
              </a:xfrm>
              <a:custGeom>
                <a:avLst/>
                <a:gdLst>
                  <a:gd name="T0" fmla="*/ 43 w 892"/>
                  <a:gd name="T1" fmla="*/ 94 h 1508"/>
                  <a:gd name="T2" fmla="*/ 46 w 892"/>
                  <a:gd name="T3" fmla="*/ 94 h 1508"/>
                  <a:gd name="T4" fmla="*/ 49 w 892"/>
                  <a:gd name="T5" fmla="*/ 93 h 1508"/>
                  <a:gd name="T6" fmla="*/ 53 w 892"/>
                  <a:gd name="T7" fmla="*/ 92 h 1508"/>
                  <a:gd name="T8" fmla="*/ 54 w 892"/>
                  <a:gd name="T9" fmla="*/ 91 h 1508"/>
                  <a:gd name="T10" fmla="*/ 56 w 892"/>
                  <a:gd name="T11" fmla="*/ 90 h 1508"/>
                  <a:gd name="T12" fmla="*/ 56 w 892"/>
                  <a:gd name="T13" fmla="*/ 85 h 1508"/>
                  <a:gd name="T14" fmla="*/ 53 w 892"/>
                  <a:gd name="T15" fmla="*/ 55 h 1508"/>
                  <a:gd name="T16" fmla="*/ 52 w 892"/>
                  <a:gd name="T17" fmla="*/ 25 h 1508"/>
                  <a:gd name="T18" fmla="*/ 53 w 892"/>
                  <a:gd name="T19" fmla="*/ 14 h 1508"/>
                  <a:gd name="T20" fmla="*/ 53 w 892"/>
                  <a:gd name="T21" fmla="*/ 3 h 1508"/>
                  <a:gd name="T22" fmla="*/ 29 w 892"/>
                  <a:gd name="T23" fmla="*/ 2 h 1508"/>
                  <a:gd name="T24" fmla="*/ 28 w 892"/>
                  <a:gd name="T25" fmla="*/ 0 h 1508"/>
                  <a:gd name="T26" fmla="*/ 26 w 892"/>
                  <a:gd name="T27" fmla="*/ 1 h 1508"/>
                  <a:gd name="T28" fmla="*/ 23 w 892"/>
                  <a:gd name="T29" fmla="*/ 2 h 1508"/>
                  <a:gd name="T30" fmla="*/ 19 w 892"/>
                  <a:gd name="T31" fmla="*/ 3 h 1508"/>
                  <a:gd name="T32" fmla="*/ 15 w 892"/>
                  <a:gd name="T33" fmla="*/ 4 h 1508"/>
                  <a:gd name="T34" fmla="*/ 11 w 892"/>
                  <a:gd name="T35" fmla="*/ 5 h 1508"/>
                  <a:gd name="T36" fmla="*/ 8 w 892"/>
                  <a:gd name="T37" fmla="*/ 5 h 1508"/>
                  <a:gd name="T38" fmla="*/ 5 w 892"/>
                  <a:gd name="T39" fmla="*/ 6 h 1508"/>
                  <a:gd name="T40" fmla="*/ 2 w 892"/>
                  <a:gd name="T41" fmla="*/ 5 h 1508"/>
                  <a:gd name="T42" fmla="*/ 0 w 892"/>
                  <a:gd name="T43" fmla="*/ 8 h 1508"/>
                  <a:gd name="T44" fmla="*/ 2 w 892"/>
                  <a:gd name="T45" fmla="*/ 15 h 1508"/>
                  <a:gd name="T46" fmla="*/ 4 w 892"/>
                  <a:gd name="T47" fmla="*/ 26 h 1508"/>
                  <a:gd name="T48" fmla="*/ 6 w 892"/>
                  <a:gd name="T49" fmla="*/ 42 h 1508"/>
                  <a:gd name="T50" fmla="*/ 9 w 892"/>
                  <a:gd name="T51" fmla="*/ 54 h 1508"/>
                  <a:gd name="T52" fmla="*/ 11 w 892"/>
                  <a:gd name="T53" fmla="*/ 62 h 1508"/>
                  <a:gd name="T54" fmla="*/ 12 w 892"/>
                  <a:gd name="T55" fmla="*/ 71 h 1508"/>
                  <a:gd name="T56" fmla="*/ 13 w 892"/>
                  <a:gd name="T57" fmla="*/ 81 h 1508"/>
                  <a:gd name="T58" fmla="*/ 12 w 892"/>
                  <a:gd name="T59" fmla="*/ 92 h 1508"/>
                  <a:gd name="T60" fmla="*/ 15 w 892"/>
                  <a:gd name="T61" fmla="*/ 92 h 1508"/>
                  <a:gd name="T62" fmla="*/ 18 w 892"/>
                  <a:gd name="T63" fmla="*/ 92 h 1508"/>
                  <a:gd name="T64" fmla="*/ 21 w 892"/>
                  <a:gd name="T65" fmla="*/ 91 h 1508"/>
                  <a:gd name="T66" fmla="*/ 23 w 892"/>
                  <a:gd name="T67" fmla="*/ 91 h 1508"/>
                  <a:gd name="T68" fmla="*/ 25 w 892"/>
                  <a:gd name="T69" fmla="*/ 90 h 1508"/>
                  <a:gd name="T70" fmla="*/ 27 w 892"/>
                  <a:gd name="T71" fmla="*/ 89 h 1508"/>
                  <a:gd name="T72" fmla="*/ 28 w 892"/>
                  <a:gd name="T73" fmla="*/ 68 h 1508"/>
                  <a:gd name="T74" fmla="*/ 26 w 892"/>
                  <a:gd name="T75" fmla="*/ 47 h 1508"/>
                  <a:gd name="T76" fmla="*/ 26 w 892"/>
                  <a:gd name="T77" fmla="*/ 28 h 1508"/>
                  <a:gd name="T78" fmla="*/ 27 w 892"/>
                  <a:gd name="T79" fmla="*/ 8 h 1508"/>
                  <a:gd name="T80" fmla="*/ 27 w 892"/>
                  <a:gd name="T81" fmla="*/ 5 h 1508"/>
                  <a:gd name="T82" fmla="*/ 30 w 892"/>
                  <a:gd name="T83" fmla="*/ 15 h 1508"/>
                  <a:gd name="T84" fmla="*/ 34 w 892"/>
                  <a:gd name="T85" fmla="*/ 37 h 1508"/>
                  <a:gd name="T86" fmla="*/ 37 w 892"/>
                  <a:gd name="T87" fmla="*/ 59 h 1508"/>
                  <a:gd name="T88" fmla="*/ 39 w 892"/>
                  <a:gd name="T89" fmla="*/ 81 h 1508"/>
                  <a:gd name="T90" fmla="*/ 40 w 892"/>
                  <a:gd name="T91" fmla="*/ 92 h 1508"/>
                  <a:gd name="T92" fmla="*/ 40 w 892"/>
                  <a:gd name="T93" fmla="*/ 93 h 1508"/>
                  <a:gd name="T94" fmla="*/ 41 w 892"/>
                  <a:gd name="T95" fmla="*/ 94 h 15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2"/>
                  <a:gd name="T145" fmla="*/ 0 h 1508"/>
                  <a:gd name="T146" fmla="*/ 892 w 892"/>
                  <a:gd name="T147" fmla="*/ 1508 h 15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2" h="1508">
                    <a:moveTo>
                      <a:pt x="651" y="1505"/>
                    </a:moveTo>
                    <a:lnTo>
                      <a:pt x="678" y="1508"/>
                    </a:lnTo>
                    <a:lnTo>
                      <a:pt x="703" y="1505"/>
                    </a:lnTo>
                    <a:lnTo>
                      <a:pt x="728" y="1505"/>
                    </a:lnTo>
                    <a:lnTo>
                      <a:pt x="757" y="1502"/>
                    </a:lnTo>
                    <a:lnTo>
                      <a:pt x="782" y="1500"/>
                    </a:lnTo>
                    <a:lnTo>
                      <a:pt x="806" y="1493"/>
                    </a:lnTo>
                    <a:lnTo>
                      <a:pt x="833" y="1483"/>
                    </a:lnTo>
                    <a:lnTo>
                      <a:pt x="856" y="1473"/>
                    </a:lnTo>
                    <a:lnTo>
                      <a:pt x="856" y="1468"/>
                    </a:lnTo>
                    <a:lnTo>
                      <a:pt x="860" y="1463"/>
                    </a:lnTo>
                    <a:lnTo>
                      <a:pt x="892" y="1450"/>
                    </a:lnTo>
                    <a:lnTo>
                      <a:pt x="892" y="1408"/>
                    </a:lnTo>
                    <a:lnTo>
                      <a:pt x="890" y="1365"/>
                    </a:lnTo>
                    <a:lnTo>
                      <a:pt x="865" y="1124"/>
                    </a:lnTo>
                    <a:lnTo>
                      <a:pt x="845" y="884"/>
                    </a:lnTo>
                    <a:lnTo>
                      <a:pt x="829" y="643"/>
                    </a:lnTo>
                    <a:lnTo>
                      <a:pt x="821" y="401"/>
                    </a:lnTo>
                    <a:lnTo>
                      <a:pt x="828" y="313"/>
                    </a:lnTo>
                    <a:lnTo>
                      <a:pt x="835" y="225"/>
                    </a:lnTo>
                    <a:lnTo>
                      <a:pt x="838" y="138"/>
                    </a:lnTo>
                    <a:lnTo>
                      <a:pt x="836" y="56"/>
                    </a:lnTo>
                    <a:lnTo>
                      <a:pt x="500" y="47"/>
                    </a:lnTo>
                    <a:lnTo>
                      <a:pt x="464" y="41"/>
                    </a:lnTo>
                    <a:lnTo>
                      <a:pt x="446" y="22"/>
                    </a:lnTo>
                    <a:lnTo>
                      <a:pt x="436" y="4"/>
                    </a:lnTo>
                    <a:lnTo>
                      <a:pt x="436" y="0"/>
                    </a:lnTo>
                    <a:lnTo>
                      <a:pt x="413" y="22"/>
                    </a:lnTo>
                    <a:lnTo>
                      <a:pt x="386" y="37"/>
                    </a:lnTo>
                    <a:lnTo>
                      <a:pt x="358" y="47"/>
                    </a:lnTo>
                    <a:lnTo>
                      <a:pt x="325" y="52"/>
                    </a:lnTo>
                    <a:lnTo>
                      <a:pt x="294" y="57"/>
                    </a:lnTo>
                    <a:lnTo>
                      <a:pt x="262" y="63"/>
                    </a:lnTo>
                    <a:lnTo>
                      <a:pt x="230" y="70"/>
                    </a:lnTo>
                    <a:lnTo>
                      <a:pt x="198" y="85"/>
                    </a:lnTo>
                    <a:lnTo>
                      <a:pt x="172" y="89"/>
                    </a:lnTo>
                    <a:lnTo>
                      <a:pt x="148" y="92"/>
                    </a:lnTo>
                    <a:lnTo>
                      <a:pt x="123" y="94"/>
                    </a:lnTo>
                    <a:lnTo>
                      <a:pt x="98" y="94"/>
                    </a:lnTo>
                    <a:lnTo>
                      <a:pt x="73" y="97"/>
                    </a:lnTo>
                    <a:lnTo>
                      <a:pt x="50" y="94"/>
                    </a:lnTo>
                    <a:lnTo>
                      <a:pt x="25" y="94"/>
                    </a:lnTo>
                    <a:lnTo>
                      <a:pt x="0" y="92"/>
                    </a:lnTo>
                    <a:lnTo>
                      <a:pt x="0" y="142"/>
                    </a:lnTo>
                    <a:lnTo>
                      <a:pt x="7" y="193"/>
                    </a:lnTo>
                    <a:lnTo>
                      <a:pt x="18" y="245"/>
                    </a:lnTo>
                    <a:lnTo>
                      <a:pt x="27" y="298"/>
                    </a:lnTo>
                    <a:lnTo>
                      <a:pt x="50" y="426"/>
                    </a:lnTo>
                    <a:lnTo>
                      <a:pt x="72" y="556"/>
                    </a:lnTo>
                    <a:lnTo>
                      <a:pt x="96" y="687"/>
                    </a:lnTo>
                    <a:lnTo>
                      <a:pt x="128" y="816"/>
                    </a:lnTo>
                    <a:lnTo>
                      <a:pt x="143" y="874"/>
                    </a:lnTo>
                    <a:lnTo>
                      <a:pt x="153" y="937"/>
                    </a:lnTo>
                    <a:lnTo>
                      <a:pt x="164" y="997"/>
                    </a:lnTo>
                    <a:lnTo>
                      <a:pt x="174" y="1057"/>
                    </a:lnTo>
                    <a:lnTo>
                      <a:pt x="185" y="1140"/>
                    </a:lnTo>
                    <a:lnTo>
                      <a:pt x="191" y="1223"/>
                    </a:lnTo>
                    <a:lnTo>
                      <a:pt x="194" y="1307"/>
                    </a:lnTo>
                    <a:lnTo>
                      <a:pt x="194" y="1438"/>
                    </a:lnTo>
                    <a:lnTo>
                      <a:pt x="191" y="1487"/>
                    </a:lnTo>
                    <a:lnTo>
                      <a:pt x="211" y="1488"/>
                    </a:lnTo>
                    <a:lnTo>
                      <a:pt x="235" y="1485"/>
                    </a:lnTo>
                    <a:lnTo>
                      <a:pt x="262" y="1480"/>
                    </a:lnTo>
                    <a:lnTo>
                      <a:pt x="286" y="1476"/>
                    </a:lnTo>
                    <a:lnTo>
                      <a:pt x="305" y="1473"/>
                    </a:lnTo>
                    <a:lnTo>
                      <a:pt x="323" y="1467"/>
                    </a:lnTo>
                    <a:lnTo>
                      <a:pt x="342" y="1463"/>
                    </a:lnTo>
                    <a:lnTo>
                      <a:pt x="359" y="1460"/>
                    </a:lnTo>
                    <a:lnTo>
                      <a:pt x="378" y="1455"/>
                    </a:lnTo>
                    <a:lnTo>
                      <a:pt x="395" y="1448"/>
                    </a:lnTo>
                    <a:lnTo>
                      <a:pt x="413" y="1441"/>
                    </a:lnTo>
                    <a:lnTo>
                      <a:pt x="431" y="1436"/>
                    </a:lnTo>
                    <a:lnTo>
                      <a:pt x="444" y="1268"/>
                    </a:lnTo>
                    <a:lnTo>
                      <a:pt x="436" y="1102"/>
                    </a:lnTo>
                    <a:lnTo>
                      <a:pt x="422" y="934"/>
                    </a:lnTo>
                    <a:lnTo>
                      <a:pt x="413" y="766"/>
                    </a:lnTo>
                    <a:lnTo>
                      <a:pt x="404" y="608"/>
                    </a:lnTo>
                    <a:lnTo>
                      <a:pt x="404" y="450"/>
                    </a:lnTo>
                    <a:lnTo>
                      <a:pt x="413" y="295"/>
                    </a:lnTo>
                    <a:lnTo>
                      <a:pt x="425" y="138"/>
                    </a:lnTo>
                    <a:lnTo>
                      <a:pt x="424" y="120"/>
                    </a:lnTo>
                    <a:lnTo>
                      <a:pt x="425" y="82"/>
                    </a:lnTo>
                    <a:lnTo>
                      <a:pt x="429" y="82"/>
                    </a:lnTo>
                    <a:lnTo>
                      <a:pt x="470" y="255"/>
                    </a:lnTo>
                    <a:lnTo>
                      <a:pt x="505" y="430"/>
                    </a:lnTo>
                    <a:lnTo>
                      <a:pt x="536" y="605"/>
                    </a:lnTo>
                    <a:lnTo>
                      <a:pt x="563" y="779"/>
                    </a:lnTo>
                    <a:lnTo>
                      <a:pt x="585" y="954"/>
                    </a:lnTo>
                    <a:lnTo>
                      <a:pt x="603" y="1129"/>
                    </a:lnTo>
                    <a:lnTo>
                      <a:pt x="621" y="1305"/>
                    </a:lnTo>
                    <a:lnTo>
                      <a:pt x="637" y="1481"/>
                    </a:lnTo>
                    <a:lnTo>
                      <a:pt x="639" y="1487"/>
                    </a:lnTo>
                    <a:lnTo>
                      <a:pt x="641" y="1491"/>
                    </a:lnTo>
                    <a:lnTo>
                      <a:pt x="639" y="1496"/>
                    </a:lnTo>
                    <a:lnTo>
                      <a:pt x="639" y="1502"/>
                    </a:lnTo>
                    <a:lnTo>
                      <a:pt x="651" y="1505"/>
                    </a:lnTo>
                    <a:close/>
                  </a:path>
                </a:pathLst>
              </a:custGeom>
              <a:solidFill>
                <a:srgbClr val="FFC283"/>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2" name="Freeform 56"/>
              <p:cNvSpPr>
                <a:spLocks/>
              </p:cNvSpPr>
              <p:nvPr/>
            </p:nvSpPr>
            <p:spPr bwMode="auto">
              <a:xfrm>
                <a:off x="487" y="1871"/>
                <a:ext cx="368" cy="815"/>
              </a:xfrm>
              <a:custGeom>
                <a:avLst/>
                <a:gdLst>
                  <a:gd name="T0" fmla="*/ 31 w 737"/>
                  <a:gd name="T1" fmla="*/ 101 h 1629"/>
                  <a:gd name="T2" fmla="*/ 40 w 737"/>
                  <a:gd name="T3" fmla="*/ 99 h 1629"/>
                  <a:gd name="T4" fmla="*/ 44 w 737"/>
                  <a:gd name="T5" fmla="*/ 98 h 1629"/>
                  <a:gd name="T6" fmla="*/ 45 w 737"/>
                  <a:gd name="T7" fmla="*/ 90 h 1629"/>
                  <a:gd name="T8" fmla="*/ 41 w 737"/>
                  <a:gd name="T9" fmla="*/ 66 h 1629"/>
                  <a:gd name="T10" fmla="*/ 41 w 737"/>
                  <a:gd name="T11" fmla="*/ 42 h 1629"/>
                  <a:gd name="T12" fmla="*/ 33 w 737"/>
                  <a:gd name="T13" fmla="*/ 29 h 1629"/>
                  <a:gd name="T14" fmla="*/ 34 w 737"/>
                  <a:gd name="T15" fmla="*/ 11 h 1629"/>
                  <a:gd name="T16" fmla="*/ 37 w 737"/>
                  <a:gd name="T17" fmla="*/ 0 h 1629"/>
                  <a:gd name="T18" fmla="*/ 31 w 737"/>
                  <a:gd name="T19" fmla="*/ 3 h 1629"/>
                  <a:gd name="T20" fmla="*/ 22 w 737"/>
                  <a:gd name="T21" fmla="*/ 7 h 1629"/>
                  <a:gd name="T22" fmla="*/ 14 w 737"/>
                  <a:gd name="T23" fmla="*/ 13 h 1629"/>
                  <a:gd name="T24" fmla="*/ 9 w 737"/>
                  <a:gd name="T25" fmla="*/ 19 h 1629"/>
                  <a:gd name="T26" fmla="*/ 4 w 737"/>
                  <a:gd name="T27" fmla="*/ 29 h 1629"/>
                  <a:gd name="T28" fmla="*/ 0 w 737"/>
                  <a:gd name="T29" fmla="*/ 44 h 1629"/>
                  <a:gd name="T30" fmla="*/ 2 w 737"/>
                  <a:gd name="T31" fmla="*/ 52 h 1629"/>
                  <a:gd name="T32" fmla="*/ 3 w 737"/>
                  <a:gd name="T33" fmla="*/ 50 h 1629"/>
                  <a:gd name="T34" fmla="*/ 3 w 737"/>
                  <a:gd name="T35" fmla="*/ 65 h 1629"/>
                  <a:gd name="T36" fmla="*/ 10 w 737"/>
                  <a:gd name="T37" fmla="*/ 62 h 1629"/>
                  <a:gd name="T38" fmla="*/ 15 w 737"/>
                  <a:gd name="T39" fmla="*/ 61 h 1629"/>
                  <a:gd name="T40" fmla="*/ 17 w 737"/>
                  <a:gd name="T41" fmla="*/ 66 h 1629"/>
                  <a:gd name="T42" fmla="*/ 18 w 737"/>
                  <a:gd name="T43" fmla="*/ 62 h 1629"/>
                  <a:gd name="T44" fmla="*/ 7 w 737"/>
                  <a:gd name="T45" fmla="*/ 62 h 1629"/>
                  <a:gd name="T46" fmla="*/ 6 w 737"/>
                  <a:gd name="T47" fmla="*/ 61 h 1629"/>
                  <a:gd name="T48" fmla="*/ 10 w 737"/>
                  <a:gd name="T49" fmla="*/ 57 h 1629"/>
                  <a:gd name="T50" fmla="*/ 13 w 737"/>
                  <a:gd name="T51" fmla="*/ 44 h 1629"/>
                  <a:gd name="T52" fmla="*/ 15 w 737"/>
                  <a:gd name="T53" fmla="*/ 23 h 1629"/>
                  <a:gd name="T54" fmla="*/ 17 w 737"/>
                  <a:gd name="T55" fmla="*/ 18 h 1629"/>
                  <a:gd name="T56" fmla="*/ 17 w 737"/>
                  <a:gd name="T57" fmla="*/ 29 h 1629"/>
                  <a:gd name="T58" fmla="*/ 20 w 737"/>
                  <a:gd name="T59" fmla="*/ 21 h 1629"/>
                  <a:gd name="T60" fmla="*/ 21 w 737"/>
                  <a:gd name="T61" fmla="*/ 22 h 1629"/>
                  <a:gd name="T62" fmla="*/ 32 w 737"/>
                  <a:gd name="T63" fmla="*/ 36 h 1629"/>
                  <a:gd name="T64" fmla="*/ 42 w 737"/>
                  <a:gd name="T65" fmla="*/ 51 h 1629"/>
                  <a:gd name="T66" fmla="*/ 37 w 737"/>
                  <a:gd name="T67" fmla="*/ 44 h 1629"/>
                  <a:gd name="T68" fmla="*/ 31 w 737"/>
                  <a:gd name="T69" fmla="*/ 38 h 1629"/>
                  <a:gd name="T70" fmla="*/ 26 w 737"/>
                  <a:gd name="T71" fmla="*/ 31 h 1629"/>
                  <a:gd name="T72" fmla="*/ 21 w 737"/>
                  <a:gd name="T73" fmla="*/ 25 h 1629"/>
                  <a:gd name="T74" fmla="*/ 14 w 737"/>
                  <a:gd name="T75" fmla="*/ 38 h 1629"/>
                  <a:gd name="T76" fmla="*/ 14 w 737"/>
                  <a:gd name="T77" fmla="*/ 55 h 1629"/>
                  <a:gd name="T78" fmla="*/ 17 w 737"/>
                  <a:gd name="T79" fmla="*/ 59 h 1629"/>
                  <a:gd name="T80" fmla="*/ 19 w 737"/>
                  <a:gd name="T81" fmla="*/ 62 h 1629"/>
                  <a:gd name="T82" fmla="*/ 21 w 737"/>
                  <a:gd name="T83" fmla="*/ 64 h 1629"/>
                  <a:gd name="T84" fmla="*/ 17 w 737"/>
                  <a:gd name="T85" fmla="*/ 67 h 1629"/>
                  <a:gd name="T86" fmla="*/ 12 w 737"/>
                  <a:gd name="T87" fmla="*/ 70 h 1629"/>
                  <a:gd name="T88" fmla="*/ 8 w 737"/>
                  <a:gd name="T89" fmla="*/ 71 h 1629"/>
                  <a:gd name="T90" fmla="*/ 7 w 737"/>
                  <a:gd name="T91" fmla="*/ 72 h 1629"/>
                  <a:gd name="T92" fmla="*/ 8 w 737"/>
                  <a:gd name="T93" fmla="*/ 82 h 1629"/>
                  <a:gd name="T94" fmla="*/ 10 w 737"/>
                  <a:gd name="T95" fmla="*/ 85 h 1629"/>
                  <a:gd name="T96" fmla="*/ 8 w 737"/>
                  <a:gd name="T97" fmla="*/ 84 h 1629"/>
                  <a:gd name="T98" fmla="*/ 6 w 737"/>
                  <a:gd name="T99" fmla="*/ 94 h 1629"/>
                  <a:gd name="T100" fmla="*/ 9 w 737"/>
                  <a:gd name="T101" fmla="*/ 97 h 1629"/>
                  <a:gd name="T102" fmla="*/ 13 w 737"/>
                  <a:gd name="T103" fmla="*/ 100 h 1629"/>
                  <a:gd name="T104" fmla="*/ 18 w 737"/>
                  <a:gd name="T105" fmla="*/ 101 h 1629"/>
                  <a:gd name="T106" fmla="*/ 23 w 737"/>
                  <a:gd name="T107" fmla="*/ 102 h 1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7"/>
                  <a:gd name="T163" fmla="*/ 0 h 1629"/>
                  <a:gd name="T164" fmla="*/ 737 w 737"/>
                  <a:gd name="T165" fmla="*/ 1629 h 1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7" h="1629">
                    <a:moveTo>
                      <a:pt x="376" y="1628"/>
                    </a:moveTo>
                    <a:lnTo>
                      <a:pt x="418" y="1629"/>
                    </a:lnTo>
                    <a:lnTo>
                      <a:pt x="458" y="1623"/>
                    </a:lnTo>
                    <a:lnTo>
                      <a:pt x="497" y="1616"/>
                    </a:lnTo>
                    <a:lnTo>
                      <a:pt x="537" y="1605"/>
                    </a:lnTo>
                    <a:lnTo>
                      <a:pt x="577" y="1594"/>
                    </a:lnTo>
                    <a:lnTo>
                      <a:pt x="615" y="1583"/>
                    </a:lnTo>
                    <a:lnTo>
                      <a:pt x="654" y="1574"/>
                    </a:lnTo>
                    <a:lnTo>
                      <a:pt x="695" y="1571"/>
                    </a:lnTo>
                    <a:lnTo>
                      <a:pt x="702" y="1568"/>
                    </a:lnTo>
                    <a:lnTo>
                      <a:pt x="707" y="1567"/>
                    </a:lnTo>
                    <a:lnTo>
                      <a:pt x="712" y="1563"/>
                    </a:lnTo>
                    <a:lnTo>
                      <a:pt x="718" y="1558"/>
                    </a:lnTo>
                    <a:lnTo>
                      <a:pt x="737" y="1528"/>
                    </a:lnTo>
                    <a:lnTo>
                      <a:pt x="730" y="1483"/>
                    </a:lnTo>
                    <a:lnTo>
                      <a:pt x="722" y="1438"/>
                    </a:lnTo>
                    <a:lnTo>
                      <a:pt x="712" y="1396"/>
                    </a:lnTo>
                    <a:lnTo>
                      <a:pt x="704" y="1350"/>
                    </a:lnTo>
                    <a:lnTo>
                      <a:pt x="679" y="1203"/>
                    </a:lnTo>
                    <a:lnTo>
                      <a:pt x="663" y="1055"/>
                    </a:lnTo>
                    <a:lnTo>
                      <a:pt x="671" y="908"/>
                    </a:lnTo>
                    <a:lnTo>
                      <a:pt x="722" y="764"/>
                    </a:lnTo>
                    <a:lnTo>
                      <a:pt x="696" y="711"/>
                    </a:lnTo>
                    <a:lnTo>
                      <a:pt x="664" y="661"/>
                    </a:lnTo>
                    <a:lnTo>
                      <a:pt x="630" y="611"/>
                    </a:lnTo>
                    <a:lnTo>
                      <a:pt x="596" y="561"/>
                    </a:lnTo>
                    <a:lnTo>
                      <a:pt x="567" y="509"/>
                    </a:lnTo>
                    <a:lnTo>
                      <a:pt x="543" y="455"/>
                    </a:lnTo>
                    <a:lnTo>
                      <a:pt x="533" y="393"/>
                    </a:lnTo>
                    <a:lnTo>
                      <a:pt x="533" y="325"/>
                    </a:lnTo>
                    <a:lnTo>
                      <a:pt x="538" y="243"/>
                    </a:lnTo>
                    <a:lnTo>
                      <a:pt x="554" y="163"/>
                    </a:lnTo>
                    <a:lnTo>
                      <a:pt x="583" y="87"/>
                    </a:lnTo>
                    <a:lnTo>
                      <a:pt x="622" y="24"/>
                    </a:lnTo>
                    <a:lnTo>
                      <a:pt x="608" y="0"/>
                    </a:lnTo>
                    <a:lnTo>
                      <a:pt x="598" y="0"/>
                    </a:lnTo>
                    <a:lnTo>
                      <a:pt x="593" y="3"/>
                    </a:lnTo>
                    <a:lnTo>
                      <a:pt x="590" y="7"/>
                    </a:lnTo>
                    <a:lnTo>
                      <a:pt x="550" y="22"/>
                    </a:lnTo>
                    <a:lnTo>
                      <a:pt x="508" y="37"/>
                    </a:lnTo>
                    <a:lnTo>
                      <a:pt x="467" y="50"/>
                    </a:lnTo>
                    <a:lnTo>
                      <a:pt x="428" y="67"/>
                    </a:lnTo>
                    <a:lnTo>
                      <a:pt x="389" y="84"/>
                    </a:lnTo>
                    <a:lnTo>
                      <a:pt x="353" y="107"/>
                    </a:lnTo>
                    <a:lnTo>
                      <a:pt x="321" y="130"/>
                    </a:lnTo>
                    <a:lnTo>
                      <a:pt x="292" y="162"/>
                    </a:lnTo>
                    <a:lnTo>
                      <a:pt x="262" y="180"/>
                    </a:lnTo>
                    <a:lnTo>
                      <a:pt x="236" y="200"/>
                    </a:lnTo>
                    <a:lnTo>
                      <a:pt x="212" y="222"/>
                    </a:lnTo>
                    <a:lnTo>
                      <a:pt x="189" y="245"/>
                    </a:lnTo>
                    <a:lnTo>
                      <a:pt x="170" y="273"/>
                    </a:lnTo>
                    <a:lnTo>
                      <a:pt x="152" y="300"/>
                    </a:lnTo>
                    <a:lnTo>
                      <a:pt x="136" y="330"/>
                    </a:lnTo>
                    <a:lnTo>
                      <a:pt x="122" y="361"/>
                    </a:lnTo>
                    <a:lnTo>
                      <a:pt x="94" y="407"/>
                    </a:lnTo>
                    <a:lnTo>
                      <a:pt x="65" y="460"/>
                    </a:lnTo>
                    <a:lnTo>
                      <a:pt x="39" y="515"/>
                    </a:lnTo>
                    <a:lnTo>
                      <a:pt x="19" y="576"/>
                    </a:lnTo>
                    <a:lnTo>
                      <a:pt x="4" y="638"/>
                    </a:lnTo>
                    <a:lnTo>
                      <a:pt x="0" y="699"/>
                    </a:lnTo>
                    <a:lnTo>
                      <a:pt x="7" y="759"/>
                    </a:lnTo>
                    <a:lnTo>
                      <a:pt x="27" y="818"/>
                    </a:lnTo>
                    <a:lnTo>
                      <a:pt x="29" y="824"/>
                    </a:lnTo>
                    <a:lnTo>
                      <a:pt x="33" y="827"/>
                    </a:lnTo>
                    <a:lnTo>
                      <a:pt x="38" y="804"/>
                    </a:lnTo>
                    <a:lnTo>
                      <a:pt x="39" y="798"/>
                    </a:lnTo>
                    <a:lnTo>
                      <a:pt x="47" y="794"/>
                    </a:lnTo>
                    <a:lnTo>
                      <a:pt x="53" y="794"/>
                    </a:lnTo>
                    <a:lnTo>
                      <a:pt x="54" y="801"/>
                    </a:lnTo>
                    <a:lnTo>
                      <a:pt x="41" y="877"/>
                    </a:lnTo>
                    <a:lnTo>
                      <a:pt x="41" y="952"/>
                    </a:lnTo>
                    <a:lnTo>
                      <a:pt x="56" y="1025"/>
                    </a:lnTo>
                    <a:lnTo>
                      <a:pt x="87" y="1090"/>
                    </a:lnTo>
                    <a:lnTo>
                      <a:pt x="122" y="1029"/>
                    </a:lnTo>
                    <a:lnTo>
                      <a:pt x="139" y="1004"/>
                    </a:lnTo>
                    <a:lnTo>
                      <a:pt x="161" y="982"/>
                    </a:lnTo>
                    <a:lnTo>
                      <a:pt x="187" y="962"/>
                    </a:lnTo>
                    <a:lnTo>
                      <a:pt x="216" y="954"/>
                    </a:lnTo>
                    <a:lnTo>
                      <a:pt x="238" y="954"/>
                    </a:lnTo>
                    <a:lnTo>
                      <a:pt x="253" y="974"/>
                    </a:lnTo>
                    <a:lnTo>
                      <a:pt x="262" y="1000"/>
                    </a:lnTo>
                    <a:lnTo>
                      <a:pt x="264" y="1027"/>
                    </a:lnTo>
                    <a:lnTo>
                      <a:pt x="272" y="1055"/>
                    </a:lnTo>
                    <a:lnTo>
                      <a:pt x="277" y="1055"/>
                    </a:lnTo>
                    <a:lnTo>
                      <a:pt x="282" y="1049"/>
                    </a:lnTo>
                    <a:lnTo>
                      <a:pt x="287" y="1040"/>
                    </a:lnTo>
                    <a:lnTo>
                      <a:pt x="291" y="1032"/>
                    </a:lnTo>
                    <a:lnTo>
                      <a:pt x="291" y="992"/>
                    </a:lnTo>
                    <a:lnTo>
                      <a:pt x="278" y="957"/>
                    </a:lnTo>
                    <a:lnTo>
                      <a:pt x="250" y="919"/>
                    </a:lnTo>
                    <a:lnTo>
                      <a:pt x="145" y="935"/>
                    </a:lnTo>
                    <a:lnTo>
                      <a:pt x="112" y="979"/>
                    </a:lnTo>
                    <a:lnTo>
                      <a:pt x="109" y="982"/>
                    </a:lnTo>
                    <a:lnTo>
                      <a:pt x="104" y="979"/>
                    </a:lnTo>
                    <a:lnTo>
                      <a:pt x="104" y="977"/>
                    </a:lnTo>
                    <a:lnTo>
                      <a:pt x="100" y="974"/>
                    </a:lnTo>
                    <a:lnTo>
                      <a:pt x="112" y="954"/>
                    </a:lnTo>
                    <a:lnTo>
                      <a:pt x="127" y="934"/>
                    </a:lnTo>
                    <a:lnTo>
                      <a:pt x="145" y="919"/>
                    </a:lnTo>
                    <a:lnTo>
                      <a:pt x="172" y="912"/>
                    </a:lnTo>
                    <a:lnTo>
                      <a:pt x="219" y="912"/>
                    </a:lnTo>
                    <a:lnTo>
                      <a:pt x="238" y="908"/>
                    </a:lnTo>
                    <a:lnTo>
                      <a:pt x="211" y="804"/>
                    </a:lnTo>
                    <a:lnTo>
                      <a:pt x="212" y="691"/>
                    </a:lnTo>
                    <a:lnTo>
                      <a:pt x="236" y="581"/>
                    </a:lnTo>
                    <a:lnTo>
                      <a:pt x="268" y="475"/>
                    </a:lnTo>
                    <a:lnTo>
                      <a:pt x="255" y="423"/>
                    </a:lnTo>
                    <a:lnTo>
                      <a:pt x="253" y="368"/>
                    </a:lnTo>
                    <a:lnTo>
                      <a:pt x="258" y="317"/>
                    </a:lnTo>
                    <a:lnTo>
                      <a:pt x="275" y="268"/>
                    </a:lnTo>
                    <a:lnTo>
                      <a:pt x="280" y="270"/>
                    </a:lnTo>
                    <a:lnTo>
                      <a:pt x="284" y="277"/>
                    </a:lnTo>
                    <a:lnTo>
                      <a:pt x="273" y="319"/>
                    </a:lnTo>
                    <a:lnTo>
                      <a:pt x="268" y="363"/>
                    </a:lnTo>
                    <a:lnTo>
                      <a:pt x="272" y="407"/>
                    </a:lnTo>
                    <a:lnTo>
                      <a:pt x="280" y="453"/>
                    </a:lnTo>
                    <a:lnTo>
                      <a:pt x="340" y="375"/>
                    </a:lnTo>
                    <a:lnTo>
                      <a:pt x="319" y="335"/>
                    </a:lnTo>
                    <a:lnTo>
                      <a:pt x="325" y="328"/>
                    </a:lnTo>
                    <a:lnTo>
                      <a:pt x="331" y="323"/>
                    </a:lnTo>
                    <a:lnTo>
                      <a:pt x="425" y="291"/>
                    </a:lnTo>
                    <a:lnTo>
                      <a:pt x="428" y="293"/>
                    </a:lnTo>
                    <a:lnTo>
                      <a:pt x="430" y="300"/>
                    </a:lnTo>
                    <a:lnTo>
                      <a:pt x="346" y="337"/>
                    </a:lnTo>
                    <a:lnTo>
                      <a:pt x="374" y="401"/>
                    </a:lnTo>
                    <a:lnTo>
                      <a:pt x="413" y="460"/>
                    </a:lnTo>
                    <a:lnTo>
                      <a:pt x="460" y="515"/>
                    </a:lnTo>
                    <a:lnTo>
                      <a:pt x="512" y="568"/>
                    </a:lnTo>
                    <a:lnTo>
                      <a:pt x="561" y="623"/>
                    </a:lnTo>
                    <a:lnTo>
                      <a:pt x="610" y="681"/>
                    </a:lnTo>
                    <a:lnTo>
                      <a:pt x="652" y="741"/>
                    </a:lnTo>
                    <a:lnTo>
                      <a:pt x="679" y="807"/>
                    </a:lnTo>
                    <a:lnTo>
                      <a:pt x="664" y="779"/>
                    </a:lnTo>
                    <a:lnTo>
                      <a:pt x="647" y="752"/>
                    </a:lnTo>
                    <a:lnTo>
                      <a:pt x="627" y="724"/>
                    </a:lnTo>
                    <a:lnTo>
                      <a:pt x="605" y="699"/>
                    </a:lnTo>
                    <a:lnTo>
                      <a:pt x="581" y="675"/>
                    </a:lnTo>
                    <a:lnTo>
                      <a:pt x="556" y="648"/>
                    </a:lnTo>
                    <a:lnTo>
                      <a:pt x="530" y="621"/>
                    </a:lnTo>
                    <a:lnTo>
                      <a:pt x="504" y="596"/>
                    </a:lnTo>
                    <a:lnTo>
                      <a:pt x="481" y="571"/>
                    </a:lnTo>
                    <a:lnTo>
                      <a:pt x="460" y="544"/>
                    </a:lnTo>
                    <a:lnTo>
                      <a:pt x="438" y="519"/>
                    </a:lnTo>
                    <a:lnTo>
                      <a:pt x="419" y="491"/>
                    </a:lnTo>
                    <a:lnTo>
                      <a:pt x="401" y="466"/>
                    </a:lnTo>
                    <a:lnTo>
                      <a:pt x="382" y="440"/>
                    </a:lnTo>
                    <a:lnTo>
                      <a:pt x="365" y="415"/>
                    </a:lnTo>
                    <a:lnTo>
                      <a:pt x="348" y="386"/>
                    </a:lnTo>
                    <a:lnTo>
                      <a:pt x="312" y="433"/>
                    </a:lnTo>
                    <a:lnTo>
                      <a:pt x="282" y="486"/>
                    </a:lnTo>
                    <a:lnTo>
                      <a:pt x="257" y="546"/>
                    </a:lnTo>
                    <a:lnTo>
                      <a:pt x="239" y="607"/>
                    </a:lnTo>
                    <a:lnTo>
                      <a:pt x="226" y="673"/>
                    </a:lnTo>
                    <a:lnTo>
                      <a:pt x="223" y="739"/>
                    </a:lnTo>
                    <a:lnTo>
                      <a:pt x="226" y="804"/>
                    </a:lnTo>
                    <a:lnTo>
                      <a:pt x="238" y="868"/>
                    </a:lnTo>
                    <a:lnTo>
                      <a:pt x="246" y="884"/>
                    </a:lnTo>
                    <a:lnTo>
                      <a:pt x="255" y="901"/>
                    </a:lnTo>
                    <a:lnTo>
                      <a:pt x="265" y="914"/>
                    </a:lnTo>
                    <a:lnTo>
                      <a:pt x="278" y="930"/>
                    </a:lnTo>
                    <a:lnTo>
                      <a:pt x="289" y="939"/>
                    </a:lnTo>
                    <a:lnTo>
                      <a:pt x="297" y="950"/>
                    </a:lnTo>
                    <a:lnTo>
                      <a:pt x="339" y="991"/>
                    </a:lnTo>
                    <a:lnTo>
                      <a:pt x="307" y="977"/>
                    </a:lnTo>
                    <a:lnTo>
                      <a:pt x="311" y="1007"/>
                    </a:lnTo>
                    <a:lnTo>
                      <a:pt x="339" y="1004"/>
                    </a:lnTo>
                    <a:lnTo>
                      <a:pt x="343" y="1006"/>
                    </a:lnTo>
                    <a:lnTo>
                      <a:pt x="345" y="1009"/>
                    </a:lnTo>
                    <a:lnTo>
                      <a:pt x="326" y="1022"/>
                    </a:lnTo>
                    <a:lnTo>
                      <a:pt x="309" y="1032"/>
                    </a:lnTo>
                    <a:lnTo>
                      <a:pt x="294" y="1049"/>
                    </a:lnTo>
                    <a:lnTo>
                      <a:pt x="286" y="1069"/>
                    </a:lnTo>
                    <a:lnTo>
                      <a:pt x="287" y="1110"/>
                    </a:lnTo>
                    <a:lnTo>
                      <a:pt x="252" y="1110"/>
                    </a:lnTo>
                    <a:lnTo>
                      <a:pt x="234" y="1108"/>
                    </a:lnTo>
                    <a:lnTo>
                      <a:pt x="199" y="1108"/>
                    </a:lnTo>
                    <a:lnTo>
                      <a:pt x="179" y="1112"/>
                    </a:lnTo>
                    <a:lnTo>
                      <a:pt x="161" y="1115"/>
                    </a:lnTo>
                    <a:lnTo>
                      <a:pt x="143" y="1122"/>
                    </a:lnTo>
                    <a:lnTo>
                      <a:pt x="139" y="1127"/>
                    </a:lnTo>
                    <a:lnTo>
                      <a:pt x="139" y="1132"/>
                    </a:lnTo>
                    <a:lnTo>
                      <a:pt x="136" y="1135"/>
                    </a:lnTo>
                    <a:lnTo>
                      <a:pt x="127" y="1135"/>
                    </a:lnTo>
                    <a:lnTo>
                      <a:pt x="122" y="1140"/>
                    </a:lnTo>
                    <a:lnTo>
                      <a:pt x="116" y="1180"/>
                    </a:lnTo>
                    <a:lnTo>
                      <a:pt x="120" y="1218"/>
                    </a:lnTo>
                    <a:lnTo>
                      <a:pt x="129" y="1258"/>
                    </a:lnTo>
                    <a:lnTo>
                      <a:pt x="139" y="1297"/>
                    </a:lnTo>
                    <a:lnTo>
                      <a:pt x="152" y="1305"/>
                    </a:lnTo>
                    <a:lnTo>
                      <a:pt x="150" y="1323"/>
                    </a:lnTo>
                    <a:lnTo>
                      <a:pt x="156" y="1335"/>
                    </a:lnTo>
                    <a:lnTo>
                      <a:pt x="166" y="1350"/>
                    </a:lnTo>
                    <a:lnTo>
                      <a:pt x="173" y="1365"/>
                    </a:lnTo>
                    <a:lnTo>
                      <a:pt x="172" y="1368"/>
                    </a:lnTo>
                    <a:lnTo>
                      <a:pt x="168" y="1372"/>
                    </a:lnTo>
                    <a:lnTo>
                      <a:pt x="138" y="1337"/>
                    </a:lnTo>
                    <a:lnTo>
                      <a:pt x="122" y="1376"/>
                    </a:lnTo>
                    <a:lnTo>
                      <a:pt x="107" y="1416"/>
                    </a:lnTo>
                    <a:lnTo>
                      <a:pt x="100" y="1460"/>
                    </a:lnTo>
                    <a:lnTo>
                      <a:pt x="99" y="1503"/>
                    </a:lnTo>
                    <a:lnTo>
                      <a:pt x="107" y="1521"/>
                    </a:lnTo>
                    <a:lnTo>
                      <a:pt x="120" y="1533"/>
                    </a:lnTo>
                    <a:lnTo>
                      <a:pt x="134" y="1543"/>
                    </a:lnTo>
                    <a:lnTo>
                      <a:pt x="152" y="1552"/>
                    </a:lnTo>
                    <a:lnTo>
                      <a:pt x="168" y="1560"/>
                    </a:lnTo>
                    <a:lnTo>
                      <a:pt x="184" y="1567"/>
                    </a:lnTo>
                    <a:lnTo>
                      <a:pt x="202" y="1576"/>
                    </a:lnTo>
                    <a:lnTo>
                      <a:pt x="216" y="1589"/>
                    </a:lnTo>
                    <a:lnTo>
                      <a:pt x="236" y="1598"/>
                    </a:lnTo>
                    <a:lnTo>
                      <a:pt x="255" y="1603"/>
                    </a:lnTo>
                    <a:lnTo>
                      <a:pt x="275" y="1611"/>
                    </a:lnTo>
                    <a:lnTo>
                      <a:pt x="294" y="1614"/>
                    </a:lnTo>
                    <a:lnTo>
                      <a:pt x="316" y="1620"/>
                    </a:lnTo>
                    <a:lnTo>
                      <a:pt x="335" y="1621"/>
                    </a:lnTo>
                    <a:lnTo>
                      <a:pt x="357" y="1626"/>
                    </a:lnTo>
                    <a:lnTo>
                      <a:pt x="376" y="1628"/>
                    </a:lnTo>
                    <a:close/>
                  </a:path>
                </a:pathLst>
              </a:custGeom>
              <a:solidFill>
                <a:srgbClr val="640404"/>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3" name="Freeform 57"/>
              <p:cNvSpPr>
                <a:spLocks/>
              </p:cNvSpPr>
              <p:nvPr/>
            </p:nvSpPr>
            <p:spPr bwMode="auto">
              <a:xfrm>
                <a:off x="825" y="1854"/>
                <a:ext cx="447" cy="810"/>
              </a:xfrm>
              <a:custGeom>
                <a:avLst/>
                <a:gdLst>
                  <a:gd name="T0" fmla="*/ 44 w 894"/>
                  <a:gd name="T1" fmla="*/ 87 h 1620"/>
                  <a:gd name="T2" fmla="*/ 42 w 894"/>
                  <a:gd name="T3" fmla="*/ 70 h 1620"/>
                  <a:gd name="T4" fmla="*/ 39 w 894"/>
                  <a:gd name="T5" fmla="*/ 66 h 1620"/>
                  <a:gd name="T6" fmla="*/ 33 w 894"/>
                  <a:gd name="T7" fmla="*/ 66 h 1620"/>
                  <a:gd name="T8" fmla="*/ 28 w 894"/>
                  <a:gd name="T9" fmla="*/ 64 h 1620"/>
                  <a:gd name="T10" fmla="*/ 26 w 894"/>
                  <a:gd name="T11" fmla="*/ 61 h 1620"/>
                  <a:gd name="T12" fmla="*/ 27 w 894"/>
                  <a:gd name="T13" fmla="*/ 58 h 1620"/>
                  <a:gd name="T14" fmla="*/ 28 w 894"/>
                  <a:gd name="T15" fmla="*/ 57 h 1620"/>
                  <a:gd name="T16" fmla="*/ 23 w 894"/>
                  <a:gd name="T17" fmla="*/ 55 h 1620"/>
                  <a:gd name="T18" fmla="*/ 16 w 894"/>
                  <a:gd name="T19" fmla="*/ 56 h 1620"/>
                  <a:gd name="T20" fmla="*/ 11 w 894"/>
                  <a:gd name="T21" fmla="*/ 60 h 1620"/>
                  <a:gd name="T22" fmla="*/ 10 w 894"/>
                  <a:gd name="T23" fmla="*/ 58 h 1620"/>
                  <a:gd name="T24" fmla="*/ 16 w 894"/>
                  <a:gd name="T25" fmla="*/ 52 h 1620"/>
                  <a:gd name="T26" fmla="*/ 20 w 894"/>
                  <a:gd name="T27" fmla="*/ 50 h 1620"/>
                  <a:gd name="T28" fmla="*/ 26 w 894"/>
                  <a:gd name="T29" fmla="*/ 44 h 1620"/>
                  <a:gd name="T30" fmla="*/ 32 w 894"/>
                  <a:gd name="T31" fmla="*/ 44 h 1620"/>
                  <a:gd name="T32" fmla="*/ 35 w 894"/>
                  <a:gd name="T33" fmla="*/ 45 h 1620"/>
                  <a:gd name="T34" fmla="*/ 39 w 894"/>
                  <a:gd name="T35" fmla="*/ 48 h 1620"/>
                  <a:gd name="T36" fmla="*/ 44 w 894"/>
                  <a:gd name="T37" fmla="*/ 45 h 1620"/>
                  <a:gd name="T38" fmla="*/ 48 w 894"/>
                  <a:gd name="T39" fmla="*/ 46 h 1620"/>
                  <a:gd name="T40" fmla="*/ 52 w 894"/>
                  <a:gd name="T41" fmla="*/ 48 h 1620"/>
                  <a:gd name="T42" fmla="*/ 53 w 894"/>
                  <a:gd name="T43" fmla="*/ 50 h 1620"/>
                  <a:gd name="T44" fmla="*/ 50 w 894"/>
                  <a:gd name="T45" fmla="*/ 47 h 1620"/>
                  <a:gd name="T46" fmla="*/ 44 w 894"/>
                  <a:gd name="T47" fmla="*/ 46 h 1620"/>
                  <a:gd name="T48" fmla="*/ 41 w 894"/>
                  <a:gd name="T49" fmla="*/ 47 h 1620"/>
                  <a:gd name="T50" fmla="*/ 44 w 894"/>
                  <a:gd name="T51" fmla="*/ 51 h 1620"/>
                  <a:gd name="T52" fmla="*/ 45 w 894"/>
                  <a:gd name="T53" fmla="*/ 62 h 1620"/>
                  <a:gd name="T54" fmla="*/ 48 w 894"/>
                  <a:gd name="T55" fmla="*/ 64 h 1620"/>
                  <a:gd name="T56" fmla="*/ 53 w 894"/>
                  <a:gd name="T57" fmla="*/ 61 h 1620"/>
                  <a:gd name="T58" fmla="*/ 56 w 894"/>
                  <a:gd name="T59" fmla="*/ 53 h 1620"/>
                  <a:gd name="T60" fmla="*/ 54 w 894"/>
                  <a:gd name="T61" fmla="*/ 48 h 1620"/>
                  <a:gd name="T62" fmla="*/ 53 w 894"/>
                  <a:gd name="T63" fmla="*/ 45 h 1620"/>
                  <a:gd name="T64" fmla="*/ 52 w 894"/>
                  <a:gd name="T65" fmla="*/ 41 h 1620"/>
                  <a:gd name="T66" fmla="*/ 51 w 894"/>
                  <a:gd name="T67" fmla="*/ 43 h 1620"/>
                  <a:gd name="T68" fmla="*/ 47 w 894"/>
                  <a:gd name="T69" fmla="*/ 35 h 1620"/>
                  <a:gd name="T70" fmla="*/ 47 w 894"/>
                  <a:gd name="T71" fmla="*/ 35 h 1620"/>
                  <a:gd name="T72" fmla="*/ 48 w 894"/>
                  <a:gd name="T73" fmla="*/ 26 h 1620"/>
                  <a:gd name="T74" fmla="*/ 45 w 894"/>
                  <a:gd name="T75" fmla="*/ 19 h 1620"/>
                  <a:gd name="T76" fmla="*/ 43 w 894"/>
                  <a:gd name="T77" fmla="*/ 16 h 1620"/>
                  <a:gd name="T78" fmla="*/ 35 w 894"/>
                  <a:gd name="T79" fmla="*/ 10 h 1620"/>
                  <a:gd name="T80" fmla="*/ 25 w 894"/>
                  <a:gd name="T81" fmla="*/ 3 h 1620"/>
                  <a:gd name="T82" fmla="*/ 18 w 894"/>
                  <a:gd name="T83" fmla="*/ 0 h 1620"/>
                  <a:gd name="T84" fmla="*/ 14 w 894"/>
                  <a:gd name="T85" fmla="*/ 3 h 1620"/>
                  <a:gd name="T86" fmla="*/ 16 w 894"/>
                  <a:gd name="T87" fmla="*/ 18 h 1620"/>
                  <a:gd name="T88" fmla="*/ 9 w 894"/>
                  <a:gd name="T89" fmla="*/ 39 h 1620"/>
                  <a:gd name="T90" fmla="*/ 8 w 894"/>
                  <a:gd name="T91" fmla="*/ 44 h 1620"/>
                  <a:gd name="T92" fmla="*/ 13 w 894"/>
                  <a:gd name="T93" fmla="*/ 39 h 1620"/>
                  <a:gd name="T94" fmla="*/ 20 w 894"/>
                  <a:gd name="T95" fmla="*/ 31 h 1620"/>
                  <a:gd name="T96" fmla="*/ 25 w 894"/>
                  <a:gd name="T97" fmla="*/ 23 h 1620"/>
                  <a:gd name="T98" fmla="*/ 19 w 894"/>
                  <a:gd name="T99" fmla="*/ 16 h 1620"/>
                  <a:gd name="T100" fmla="*/ 29 w 894"/>
                  <a:gd name="T101" fmla="*/ 15 h 1620"/>
                  <a:gd name="T102" fmla="*/ 21 w 894"/>
                  <a:gd name="T103" fmla="*/ 16 h 1620"/>
                  <a:gd name="T104" fmla="*/ 28 w 894"/>
                  <a:gd name="T105" fmla="*/ 20 h 1620"/>
                  <a:gd name="T106" fmla="*/ 19 w 894"/>
                  <a:gd name="T107" fmla="*/ 33 h 1620"/>
                  <a:gd name="T108" fmla="*/ 8 w 894"/>
                  <a:gd name="T109" fmla="*/ 45 h 1620"/>
                  <a:gd name="T110" fmla="*/ 2 w 894"/>
                  <a:gd name="T111" fmla="*/ 56 h 1620"/>
                  <a:gd name="T112" fmla="*/ 0 w 894"/>
                  <a:gd name="T113" fmla="*/ 69 h 1620"/>
                  <a:gd name="T114" fmla="*/ 7 w 894"/>
                  <a:gd name="T115" fmla="*/ 100 h 1620"/>
                  <a:gd name="T116" fmla="*/ 10 w 894"/>
                  <a:gd name="T117" fmla="*/ 101 h 1620"/>
                  <a:gd name="T118" fmla="*/ 19 w 894"/>
                  <a:gd name="T119" fmla="*/ 101 h 16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4"/>
                  <a:gd name="T181" fmla="*/ 0 h 1620"/>
                  <a:gd name="T182" fmla="*/ 894 w 894"/>
                  <a:gd name="T183" fmla="*/ 1620 h 16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4" h="1620">
                    <a:moveTo>
                      <a:pt x="356" y="1620"/>
                    </a:moveTo>
                    <a:lnTo>
                      <a:pt x="678" y="1602"/>
                    </a:lnTo>
                    <a:lnTo>
                      <a:pt x="694" y="1497"/>
                    </a:lnTo>
                    <a:lnTo>
                      <a:pt x="689" y="1388"/>
                    </a:lnTo>
                    <a:lnTo>
                      <a:pt x="680" y="1279"/>
                    </a:lnTo>
                    <a:lnTo>
                      <a:pt x="673" y="1170"/>
                    </a:lnTo>
                    <a:lnTo>
                      <a:pt x="667" y="1139"/>
                    </a:lnTo>
                    <a:lnTo>
                      <a:pt x="660" y="1108"/>
                    </a:lnTo>
                    <a:lnTo>
                      <a:pt x="651" y="1077"/>
                    </a:lnTo>
                    <a:lnTo>
                      <a:pt x="643" y="1047"/>
                    </a:lnTo>
                    <a:lnTo>
                      <a:pt x="624" y="1049"/>
                    </a:lnTo>
                    <a:lnTo>
                      <a:pt x="609" y="1049"/>
                    </a:lnTo>
                    <a:lnTo>
                      <a:pt x="589" y="1047"/>
                    </a:lnTo>
                    <a:lnTo>
                      <a:pt x="571" y="1044"/>
                    </a:lnTo>
                    <a:lnTo>
                      <a:pt x="546" y="1047"/>
                    </a:lnTo>
                    <a:lnTo>
                      <a:pt x="525" y="1047"/>
                    </a:lnTo>
                    <a:lnTo>
                      <a:pt x="504" y="1042"/>
                    </a:lnTo>
                    <a:lnTo>
                      <a:pt x="486" y="1035"/>
                    </a:lnTo>
                    <a:lnTo>
                      <a:pt x="468" y="1024"/>
                    </a:lnTo>
                    <a:lnTo>
                      <a:pt x="449" y="1012"/>
                    </a:lnTo>
                    <a:lnTo>
                      <a:pt x="430" y="1002"/>
                    </a:lnTo>
                    <a:lnTo>
                      <a:pt x="411" y="992"/>
                    </a:lnTo>
                    <a:lnTo>
                      <a:pt x="411" y="987"/>
                    </a:lnTo>
                    <a:lnTo>
                      <a:pt x="415" y="979"/>
                    </a:lnTo>
                    <a:lnTo>
                      <a:pt x="407" y="965"/>
                    </a:lnTo>
                    <a:lnTo>
                      <a:pt x="402" y="947"/>
                    </a:lnTo>
                    <a:lnTo>
                      <a:pt x="411" y="934"/>
                    </a:lnTo>
                    <a:lnTo>
                      <a:pt x="425" y="929"/>
                    </a:lnTo>
                    <a:lnTo>
                      <a:pt x="441" y="921"/>
                    </a:lnTo>
                    <a:lnTo>
                      <a:pt x="454" y="914"/>
                    </a:lnTo>
                    <a:lnTo>
                      <a:pt x="449" y="906"/>
                    </a:lnTo>
                    <a:lnTo>
                      <a:pt x="441" y="903"/>
                    </a:lnTo>
                    <a:lnTo>
                      <a:pt x="430" y="879"/>
                    </a:lnTo>
                    <a:lnTo>
                      <a:pt x="405" y="877"/>
                    </a:lnTo>
                    <a:lnTo>
                      <a:pt x="383" y="875"/>
                    </a:lnTo>
                    <a:lnTo>
                      <a:pt x="358" y="871"/>
                    </a:lnTo>
                    <a:lnTo>
                      <a:pt x="310" y="871"/>
                    </a:lnTo>
                    <a:lnTo>
                      <a:pt x="286" y="875"/>
                    </a:lnTo>
                    <a:lnTo>
                      <a:pt x="264" y="882"/>
                    </a:lnTo>
                    <a:lnTo>
                      <a:pt x="245" y="895"/>
                    </a:lnTo>
                    <a:lnTo>
                      <a:pt x="225" y="912"/>
                    </a:lnTo>
                    <a:lnTo>
                      <a:pt x="203" y="930"/>
                    </a:lnTo>
                    <a:lnTo>
                      <a:pt x="183" y="947"/>
                    </a:lnTo>
                    <a:lnTo>
                      <a:pt x="162" y="959"/>
                    </a:lnTo>
                    <a:lnTo>
                      <a:pt x="145" y="952"/>
                    </a:lnTo>
                    <a:lnTo>
                      <a:pt x="142" y="949"/>
                    </a:lnTo>
                    <a:lnTo>
                      <a:pt x="139" y="943"/>
                    </a:lnTo>
                    <a:lnTo>
                      <a:pt x="153" y="916"/>
                    </a:lnTo>
                    <a:lnTo>
                      <a:pt x="178" y="888"/>
                    </a:lnTo>
                    <a:lnTo>
                      <a:pt x="203" y="862"/>
                    </a:lnTo>
                    <a:lnTo>
                      <a:pt x="225" y="839"/>
                    </a:lnTo>
                    <a:lnTo>
                      <a:pt x="247" y="826"/>
                    </a:lnTo>
                    <a:lnTo>
                      <a:pt x="272" y="819"/>
                    </a:lnTo>
                    <a:lnTo>
                      <a:pt x="295" y="816"/>
                    </a:lnTo>
                    <a:lnTo>
                      <a:pt x="322" y="813"/>
                    </a:lnTo>
                    <a:lnTo>
                      <a:pt x="315" y="787"/>
                    </a:lnTo>
                    <a:lnTo>
                      <a:pt x="322" y="759"/>
                    </a:lnTo>
                    <a:lnTo>
                      <a:pt x="365" y="767"/>
                    </a:lnTo>
                    <a:lnTo>
                      <a:pt x="388" y="696"/>
                    </a:lnTo>
                    <a:lnTo>
                      <a:pt x="405" y="690"/>
                    </a:lnTo>
                    <a:lnTo>
                      <a:pt x="425" y="686"/>
                    </a:lnTo>
                    <a:lnTo>
                      <a:pt x="463" y="686"/>
                    </a:lnTo>
                    <a:lnTo>
                      <a:pt x="482" y="688"/>
                    </a:lnTo>
                    <a:lnTo>
                      <a:pt x="502" y="693"/>
                    </a:lnTo>
                    <a:lnTo>
                      <a:pt x="519" y="697"/>
                    </a:lnTo>
                    <a:lnTo>
                      <a:pt x="538" y="703"/>
                    </a:lnTo>
                    <a:lnTo>
                      <a:pt x="546" y="706"/>
                    </a:lnTo>
                    <a:lnTo>
                      <a:pt x="551" y="716"/>
                    </a:lnTo>
                    <a:lnTo>
                      <a:pt x="553" y="732"/>
                    </a:lnTo>
                    <a:lnTo>
                      <a:pt x="551" y="749"/>
                    </a:lnTo>
                    <a:lnTo>
                      <a:pt x="602" y="771"/>
                    </a:lnTo>
                    <a:lnTo>
                      <a:pt x="614" y="754"/>
                    </a:lnTo>
                    <a:lnTo>
                      <a:pt x="628" y="739"/>
                    </a:lnTo>
                    <a:lnTo>
                      <a:pt x="646" y="726"/>
                    </a:lnTo>
                    <a:lnTo>
                      <a:pt x="669" y="719"/>
                    </a:lnTo>
                    <a:lnTo>
                      <a:pt x="689" y="717"/>
                    </a:lnTo>
                    <a:lnTo>
                      <a:pt x="706" y="716"/>
                    </a:lnTo>
                    <a:lnTo>
                      <a:pt x="726" y="716"/>
                    </a:lnTo>
                    <a:lnTo>
                      <a:pt x="743" y="719"/>
                    </a:lnTo>
                    <a:lnTo>
                      <a:pt x="763" y="723"/>
                    </a:lnTo>
                    <a:lnTo>
                      <a:pt x="781" y="731"/>
                    </a:lnTo>
                    <a:lnTo>
                      <a:pt x="795" y="738"/>
                    </a:lnTo>
                    <a:lnTo>
                      <a:pt x="809" y="749"/>
                    </a:lnTo>
                    <a:lnTo>
                      <a:pt x="822" y="759"/>
                    </a:lnTo>
                    <a:lnTo>
                      <a:pt x="829" y="771"/>
                    </a:lnTo>
                    <a:lnTo>
                      <a:pt x="835" y="781"/>
                    </a:lnTo>
                    <a:lnTo>
                      <a:pt x="840" y="794"/>
                    </a:lnTo>
                    <a:lnTo>
                      <a:pt x="840" y="796"/>
                    </a:lnTo>
                    <a:lnTo>
                      <a:pt x="835" y="799"/>
                    </a:lnTo>
                    <a:lnTo>
                      <a:pt x="822" y="781"/>
                    </a:lnTo>
                    <a:lnTo>
                      <a:pt x="806" y="765"/>
                    </a:lnTo>
                    <a:lnTo>
                      <a:pt x="787" y="752"/>
                    </a:lnTo>
                    <a:lnTo>
                      <a:pt x="765" y="741"/>
                    </a:lnTo>
                    <a:lnTo>
                      <a:pt x="742" y="734"/>
                    </a:lnTo>
                    <a:lnTo>
                      <a:pt x="717" y="732"/>
                    </a:lnTo>
                    <a:lnTo>
                      <a:pt x="694" y="732"/>
                    </a:lnTo>
                    <a:lnTo>
                      <a:pt x="669" y="736"/>
                    </a:lnTo>
                    <a:lnTo>
                      <a:pt x="658" y="741"/>
                    </a:lnTo>
                    <a:lnTo>
                      <a:pt x="649" y="745"/>
                    </a:lnTo>
                    <a:lnTo>
                      <a:pt x="643" y="751"/>
                    </a:lnTo>
                    <a:lnTo>
                      <a:pt x="636" y="756"/>
                    </a:lnTo>
                    <a:lnTo>
                      <a:pt x="656" y="765"/>
                    </a:lnTo>
                    <a:lnTo>
                      <a:pt x="675" y="783"/>
                    </a:lnTo>
                    <a:lnTo>
                      <a:pt x="689" y="806"/>
                    </a:lnTo>
                    <a:lnTo>
                      <a:pt x="699" y="826"/>
                    </a:lnTo>
                    <a:lnTo>
                      <a:pt x="709" y="879"/>
                    </a:lnTo>
                    <a:lnTo>
                      <a:pt x="712" y="934"/>
                    </a:lnTo>
                    <a:lnTo>
                      <a:pt x="706" y="985"/>
                    </a:lnTo>
                    <a:lnTo>
                      <a:pt x="687" y="1031"/>
                    </a:lnTo>
                    <a:lnTo>
                      <a:pt x="712" y="1031"/>
                    </a:lnTo>
                    <a:lnTo>
                      <a:pt x="736" y="1029"/>
                    </a:lnTo>
                    <a:lnTo>
                      <a:pt x="762" y="1022"/>
                    </a:lnTo>
                    <a:lnTo>
                      <a:pt x="787" y="1012"/>
                    </a:lnTo>
                    <a:lnTo>
                      <a:pt x="808" y="1004"/>
                    </a:lnTo>
                    <a:lnTo>
                      <a:pt x="829" y="991"/>
                    </a:lnTo>
                    <a:lnTo>
                      <a:pt x="848" y="976"/>
                    </a:lnTo>
                    <a:lnTo>
                      <a:pt x="867" y="959"/>
                    </a:lnTo>
                    <a:lnTo>
                      <a:pt x="882" y="923"/>
                    </a:lnTo>
                    <a:lnTo>
                      <a:pt x="894" y="882"/>
                    </a:lnTo>
                    <a:lnTo>
                      <a:pt x="894" y="842"/>
                    </a:lnTo>
                    <a:lnTo>
                      <a:pt x="882" y="799"/>
                    </a:lnTo>
                    <a:lnTo>
                      <a:pt x="875" y="786"/>
                    </a:lnTo>
                    <a:lnTo>
                      <a:pt x="869" y="771"/>
                    </a:lnTo>
                    <a:lnTo>
                      <a:pt x="864" y="757"/>
                    </a:lnTo>
                    <a:lnTo>
                      <a:pt x="855" y="746"/>
                    </a:lnTo>
                    <a:lnTo>
                      <a:pt x="847" y="738"/>
                    </a:lnTo>
                    <a:lnTo>
                      <a:pt x="836" y="732"/>
                    </a:lnTo>
                    <a:lnTo>
                      <a:pt x="848" y="710"/>
                    </a:lnTo>
                    <a:lnTo>
                      <a:pt x="845" y="696"/>
                    </a:lnTo>
                    <a:lnTo>
                      <a:pt x="840" y="683"/>
                    </a:lnTo>
                    <a:lnTo>
                      <a:pt x="831" y="669"/>
                    </a:lnTo>
                    <a:lnTo>
                      <a:pt x="821" y="656"/>
                    </a:lnTo>
                    <a:lnTo>
                      <a:pt x="826" y="703"/>
                    </a:lnTo>
                    <a:lnTo>
                      <a:pt x="824" y="704"/>
                    </a:lnTo>
                    <a:lnTo>
                      <a:pt x="821" y="704"/>
                    </a:lnTo>
                    <a:lnTo>
                      <a:pt x="803" y="675"/>
                    </a:lnTo>
                    <a:lnTo>
                      <a:pt x="794" y="638"/>
                    </a:lnTo>
                    <a:lnTo>
                      <a:pt x="785" y="600"/>
                    </a:lnTo>
                    <a:lnTo>
                      <a:pt x="769" y="567"/>
                    </a:lnTo>
                    <a:lnTo>
                      <a:pt x="742" y="560"/>
                    </a:lnTo>
                    <a:lnTo>
                      <a:pt x="740" y="556"/>
                    </a:lnTo>
                    <a:lnTo>
                      <a:pt x="738" y="553"/>
                    </a:lnTo>
                    <a:lnTo>
                      <a:pt x="742" y="550"/>
                    </a:lnTo>
                    <a:lnTo>
                      <a:pt x="743" y="546"/>
                    </a:lnTo>
                    <a:lnTo>
                      <a:pt x="756" y="544"/>
                    </a:lnTo>
                    <a:lnTo>
                      <a:pt x="760" y="503"/>
                    </a:lnTo>
                    <a:lnTo>
                      <a:pt x="760" y="458"/>
                    </a:lnTo>
                    <a:lnTo>
                      <a:pt x="753" y="415"/>
                    </a:lnTo>
                    <a:lnTo>
                      <a:pt x="743" y="372"/>
                    </a:lnTo>
                    <a:lnTo>
                      <a:pt x="736" y="347"/>
                    </a:lnTo>
                    <a:lnTo>
                      <a:pt x="724" y="321"/>
                    </a:lnTo>
                    <a:lnTo>
                      <a:pt x="712" y="295"/>
                    </a:lnTo>
                    <a:lnTo>
                      <a:pt x="699" y="272"/>
                    </a:lnTo>
                    <a:lnTo>
                      <a:pt x="692" y="265"/>
                    </a:lnTo>
                    <a:lnTo>
                      <a:pt x="682" y="255"/>
                    </a:lnTo>
                    <a:lnTo>
                      <a:pt x="678" y="253"/>
                    </a:lnTo>
                    <a:lnTo>
                      <a:pt x="649" y="243"/>
                    </a:lnTo>
                    <a:lnTo>
                      <a:pt x="624" y="200"/>
                    </a:lnTo>
                    <a:lnTo>
                      <a:pt x="585" y="172"/>
                    </a:lnTo>
                    <a:lnTo>
                      <a:pt x="546" y="145"/>
                    </a:lnTo>
                    <a:lnTo>
                      <a:pt x="509" y="117"/>
                    </a:lnTo>
                    <a:lnTo>
                      <a:pt x="471" y="90"/>
                    </a:lnTo>
                    <a:lnTo>
                      <a:pt x="432" y="64"/>
                    </a:lnTo>
                    <a:lnTo>
                      <a:pt x="392" y="42"/>
                    </a:lnTo>
                    <a:lnTo>
                      <a:pt x="349" y="20"/>
                    </a:lnTo>
                    <a:lnTo>
                      <a:pt x="303" y="2"/>
                    </a:lnTo>
                    <a:lnTo>
                      <a:pt x="288" y="0"/>
                    </a:lnTo>
                    <a:lnTo>
                      <a:pt x="274" y="0"/>
                    </a:lnTo>
                    <a:lnTo>
                      <a:pt x="262" y="4"/>
                    </a:lnTo>
                    <a:lnTo>
                      <a:pt x="247" y="7"/>
                    </a:lnTo>
                    <a:lnTo>
                      <a:pt x="233" y="25"/>
                    </a:lnTo>
                    <a:lnTo>
                      <a:pt x="226" y="47"/>
                    </a:lnTo>
                    <a:lnTo>
                      <a:pt x="226" y="75"/>
                    </a:lnTo>
                    <a:lnTo>
                      <a:pt x="230" y="99"/>
                    </a:lnTo>
                    <a:lnTo>
                      <a:pt x="247" y="190"/>
                    </a:lnTo>
                    <a:lnTo>
                      <a:pt x="245" y="280"/>
                    </a:lnTo>
                    <a:lnTo>
                      <a:pt x="230" y="366"/>
                    </a:lnTo>
                    <a:lnTo>
                      <a:pt x="203" y="451"/>
                    </a:lnTo>
                    <a:lnTo>
                      <a:pt x="167" y="532"/>
                    </a:lnTo>
                    <a:lnTo>
                      <a:pt x="132" y="611"/>
                    </a:lnTo>
                    <a:lnTo>
                      <a:pt x="94" y="686"/>
                    </a:lnTo>
                    <a:lnTo>
                      <a:pt x="62" y="761"/>
                    </a:lnTo>
                    <a:lnTo>
                      <a:pt x="81" y="739"/>
                    </a:lnTo>
                    <a:lnTo>
                      <a:pt x="120" y="699"/>
                    </a:lnTo>
                    <a:lnTo>
                      <a:pt x="140" y="679"/>
                    </a:lnTo>
                    <a:lnTo>
                      <a:pt x="162" y="661"/>
                    </a:lnTo>
                    <a:lnTo>
                      <a:pt x="183" y="640"/>
                    </a:lnTo>
                    <a:lnTo>
                      <a:pt x="203" y="620"/>
                    </a:lnTo>
                    <a:lnTo>
                      <a:pt x="225" y="596"/>
                    </a:lnTo>
                    <a:lnTo>
                      <a:pt x="254" y="565"/>
                    </a:lnTo>
                    <a:lnTo>
                      <a:pt x="281" y="530"/>
                    </a:lnTo>
                    <a:lnTo>
                      <a:pt x="305" y="495"/>
                    </a:lnTo>
                    <a:lnTo>
                      <a:pt x="327" y="460"/>
                    </a:lnTo>
                    <a:lnTo>
                      <a:pt x="351" y="423"/>
                    </a:lnTo>
                    <a:lnTo>
                      <a:pt x="371" y="390"/>
                    </a:lnTo>
                    <a:lnTo>
                      <a:pt x="395" y="354"/>
                    </a:lnTo>
                    <a:lnTo>
                      <a:pt x="418" y="317"/>
                    </a:lnTo>
                    <a:lnTo>
                      <a:pt x="303" y="264"/>
                    </a:lnTo>
                    <a:lnTo>
                      <a:pt x="295" y="258"/>
                    </a:lnTo>
                    <a:lnTo>
                      <a:pt x="291" y="250"/>
                    </a:lnTo>
                    <a:lnTo>
                      <a:pt x="291" y="245"/>
                    </a:lnTo>
                    <a:lnTo>
                      <a:pt x="295" y="242"/>
                    </a:lnTo>
                    <a:lnTo>
                      <a:pt x="447" y="229"/>
                    </a:lnTo>
                    <a:lnTo>
                      <a:pt x="452" y="235"/>
                    </a:lnTo>
                    <a:lnTo>
                      <a:pt x="449" y="240"/>
                    </a:lnTo>
                    <a:lnTo>
                      <a:pt x="441" y="247"/>
                    </a:lnTo>
                    <a:lnTo>
                      <a:pt x="337" y="253"/>
                    </a:lnTo>
                    <a:lnTo>
                      <a:pt x="332" y="255"/>
                    </a:lnTo>
                    <a:lnTo>
                      <a:pt x="332" y="258"/>
                    </a:lnTo>
                    <a:lnTo>
                      <a:pt x="437" y="303"/>
                    </a:lnTo>
                    <a:lnTo>
                      <a:pt x="441" y="308"/>
                    </a:lnTo>
                    <a:lnTo>
                      <a:pt x="441" y="313"/>
                    </a:lnTo>
                    <a:lnTo>
                      <a:pt x="410" y="366"/>
                    </a:lnTo>
                    <a:lnTo>
                      <a:pt x="374" y="418"/>
                    </a:lnTo>
                    <a:lnTo>
                      <a:pt x="340" y="471"/>
                    </a:lnTo>
                    <a:lnTo>
                      <a:pt x="303" y="523"/>
                    </a:lnTo>
                    <a:lnTo>
                      <a:pt x="264" y="573"/>
                    </a:lnTo>
                    <a:lnTo>
                      <a:pt x="219" y="621"/>
                    </a:lnTo>
                    <a:lnTo>
                      <a:pt x="172" y="669"/>
                    </a:lnTo>
                    <a:lnTo>
                      <a:pt x="121" y="714"/>
                    </a:lnTo>
                    <a:lnTo>
                      <a:pt x="92" y="752"/>
                    </a:lnTo>
                    <a:lnTo>
                      <a:pt x="66" y="792"/>
                    </a:lnTo>
                    <a:lnTo>
                      <a:pt x="45" y="839"/>
                    </a:lnTo>
                    <a:lnTo>
                      <a:pt x="27" y="888"/>
                    </a:lnTo>
                    <a:lnTo>
                      <a:pt x="13" y="937"/>
                    </a:lnTo>
                    <a:lnTo>
                      <a:pt x="4" y="989"/>
                    </a:lnTo>
                    <a:lnTo>
                      <a:pt x="0" y="1041"/>
                    </a:lnTo>
                    <a:lnTo>
                      <a:pt x="0" y="1092"/>
                    </a:lnTo>
                    <a:lnTo>
                      <a:pt x="16" y="1222"/>
                    </a:lnTo>
                    <a:lnTo>
                      <a:pt x="35" y="1350"/>
                    </a:lnTo>
                    <a:lnTo>
                      <a:pt x="62" y="1478"/>
                    </a:lnTo>
                    <a:lnTo>
                      <a:pt x="105" y="1598"/>
                    </a:lnTo>
                    <a:lnTo>
                      <a:pt x="108" y="1602"/>
                    </a:lnTo>
                    <a:lnTo>
                      <a:pt x="114" y="1602"/>
                    </a:lnTo>
                    <a:lnTo>
                      <a:pt x="118" y="1600"/>
                    </a:lnTo>
                    <a:lnTo>
                      <a:pt x="145" y="1606"/>
                    </a:lnTo>
                    <a:lnTo>
                      <a:pt x="174" y="1611"/>
                    </a:lnTo>
                    <a:lnTo>
                      <a:pt x="205" y="1613"/>
                    </a:lnTo>
                    <a:lnTo>
                      <a:pt x="235" y="1615"/>
                    </a:lnTo>
                    <a:lnTo>
                      <a:pt x="295" y="1615"/>
                    </a:lnTo>
                    <a:lnTo>
                      <a:pt x="325" y="1616"/>
                    </a:lnTo>
                    <a:lnTo>
                      <a:pt x="356" y="1620"/>
                    </a:lnTo>
                    <a:close/>
                  </a:path>
                </a:pathLst>
              </a:custGeom>
              <a:solidFill>
                <a:srgbClr val="640404"/>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4" name="Freeform 58"/>
              <p:cNvSpPr>
                <a:spLocks/>
              </p:cNvSpPr>
              <p:nvPr/>
            </p:nvSpPr>
            <p:spPr bwMode="auto">
              <a:xfrm>
                <a:off x="839" y="2439"/>
                <a:ext cx="25" cy="30"/>
              </a:xfrm>
              <a:custGeom>
                <a:avLst/>
                <a:gdLst>
                  <a:gd name="T0" fmla="*/ 3 w 51"/>
                  <a:gd name="T1" fmla="*/ 2 h 61"/>
                  <a:gd name="T2" fmla="*/ 3 w 51"/>
                  <a:gd name="T3" fmla="*/ 1 h 61"/>
                  <a:gd name="T4" fmla="*/ 2 w 51"/>
                  <a:gd name="T5" fmla="*/ 0 h 61"/>
                  <a:gd name="T6" fmla="*/ 1 w 51"/>
                  <a:gd name="T7" fmla="*/ 0 h 61"/>
                  <a:gd name="T8" fmla="*/ 0 w 51"/>
                  <a:gd name="T9" fmla="*/ 0 h 61"/>
                  <a:gd name="T10" fmla="*/ 0 w 51"/>
                  <a:gd name="T11" fmla="*/ 1 h 61"/>
                  <a:gd name="T12" fmla="*/ 0 w 51"/>
                  <a:gd name="T13" fmla="*/ 2 h 61"/>
                  <a:gd name="T14" fmla="*/ 0 w 51"/>
                  <a:gd name="T15" fmla="*/ 3 h 61"/>
                  <a:gd name="T16" fmla="*/ 1 w 51"/>
                  <a:gd name="T17" fmla="*/ 3 h 61"/>
                  <a:gd name="T18" fmla="*/ 1 w 51"/>
                  <a:gd name="T19" fmla="*/ 3 h 61"/>
                  <a:gd name="T20" fmla="*/ 1 w 51"/>
                  <a:gd name="T21" fmla="*/ 3 h 61"/>
                  <a:gd name="T22" fmla="*/ 2 w 51"/>
                  <a:gd name="T23" fmla="*/ 3 h 61"/>
                  <a:gd name="T24" fmla="*/ 2 w 51"/>
                  <a:gd name="T25" fmla="*/ 3 h 61"/>
                  <a:gd name="T26" fmla="*/ 3 w 51"/>
                  <a:gd name="T27" fmla="*/ 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61"/>
                  <a:gd name="T44" fmla="*/ 51 w 51"/>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61">
                    <a:moveTo>
                      <a:pt x="51" y="37"/>
                    </a:moveTo>
                    <a:lnTo>
                      <a:pt x="51" y="19"/>
                    </a:lnTo>
                    <a:lnTo>
                      <a:pt x="41" y="0"/>
                    </a:lnTo>
                    <a:lnTo>
                      <a:pt x="18" y="0"/>
                    </a:lnTo>
                    <a:lnTo>
                      <a:pt x="13" y="5"/>
                    </a:lnTo>
                    <a:lnTo>
                      <a:pt x="2" y="20"/>
                    </a:lnTo>
                    <a:lnTo>
                      <a:pt x="0" y="43"/>
                    </a:lnTo>
                    <a:lnTo>
                      <a:pt x="7" y="54"/>
                    </a:lnTo>
                    <a:lnTo>
                      <a:pt x="20" y="61"/>
                    </a:lnTo>
                    <a:lnTo>
                      <a:pt x="24" y="59"/>
                    </a:lnTo>
                    <a:lnTo>
                      <a:pt x="27" y="57"/>
                    </a:lnTo>
                    <a:lnTo>
                      <a:pt x="32" y="54"/>
                    </a:lnTo>
                    <a:lnTo>
                      <a:pt x="39" y="49"/>
                    </a:lnTo>
                    <a:lnTo>
                      <a:pt x="51" y="37"/>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5" name="Freeform 59"/>
              <p:cNvSpPr>
                <a:spLocks/>
              </p:cNvSpPr>
              <p:nvPr/>
            </p:nvSpPr>
            <p:spPr bwMode="auto">
              <a:xfrm>
                <a:off x="537" y="2357"/>
                <a:ext cx="86" cy="71"/>
              </a:xfrm>
              <a:custGeom>
                <a:avLst/>
                <a:gdLst>
                  <a:gd name="T0" fmla="*/ 0 w 173"/>
                  <a:gd name="T1" fmla="*/ 9 h 142"/>
                  <a:gd name="T2" fmla="*/ 1 w 173"/>
                  <a:gd name="T3" fmla="*/ 9 h 142"/>
                  <a:gd name="T4" fmla="*/ 3 w 173"/>
                  <a:gd name="T5" fmla="*/ 9 h 142"/>
                  <a:gd name="T6" fmla="*/ 4 w 173"/>
                  <a:gd name="T7" fmla="*/ 8 h 142"/>
                  <a:gd name="T8" fmla="*/ 5 w 173"/>
                  <a:gd name="T9" fmla="*/ 8 h 142"/>
                  <a:gd name="T10" fmla="*/ 6 w 173"/>
                  <a:gd name="T11" fmla="*/ 8 h 142"/>
                  <a:gd name="T12" fmla="*/ 9 w 173"/>
                  <a:gd name="T13" fmla="*/ 8 h 142"/>
                  <a:gd name="T14" fmla="*/ 10 w 173"/>
                  <a:gd name="T15" fmla="*/ 8 h 142"/>
                  <a:gd name="T16" fmla="*/ 10 w 173"/>
                  <a:gd name="T17" fmla="*/ 8 h 142"/>
                  <a:gd name="T18" fmla="*/ 10 w 173"/>
                  <a:gd name="T19" fmla="*/ 7 h 142"/>
                  <a:gd name="T20" fmla="*/ 10 w 173"/>
                  <a:gd name="T21" fmla="*/ 7 h 142"/>
                  <a:gd name="T22" fmla="*/ 10 w 173"/>
                  <a:gd name="T23" fmla="*/ 7 h 142"/>
                  <a:gd name="T24" fmla="*/ 9 w 173"/>
                  <a:gd name="T25" fmla="*/ 7 h 142"/>
                  <a:gd name="T26" fmla="*/ 9 w 173"/>
                  <a:gd name="T27" fmla="*/ 6 h 142"/>
                  <a:gd name="T28" fmla="*/ 8 w 173"/>
                  <a:gd name="T29" fmla="*/ 1 h 142"/>
                  <a:gd name="T30" fmla="*/ 7 w 173"/>
                  <a:gd name="T31" fmla="*/ 0 h 142"/>
                  <a:gd name="T32" fmla="*/ 6 w 173"/>
                  <a:gd name="T33" fmla="*/ 1 h 142"/>
                  <a:gd name="T34" fmla="*/ 5 w 173"/>
                  <a:gd name="T35" fmla="*/ 1 h 142"/>
                  <a:gd name="T36" fmla="*/ 4 w 173"/>
                  <a:gd name="T37" fmla="*/ 1 h 142"/>
                  <a:gd name="T38" fmla="*/ 3 w 173"/>
                  <a:gd name="T39" fmla="*/ 3 h 142"/>
                  <a:gd name="T40" fmla="*/ 1 w 173"/>
                  <a:gd name="T41" fmla="*/ 5 h 142"/>
                  <a:gd name="T42" fmla="*/ 0 w 173"/>
                  <a:gd name="T43" fmla="*/ 7 h 142"/>
                  <a:gd name="T44" fmla="*/ 0 w 173"/>
                  <a:gd name="T45" fmla="*/ 9 h 142"/>
                  <a:gd name="T46" fmla="*/ 0 w 173"/>
                  <a:gd name="T47" fmla="*/ 9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2"/>
                  <a:gd name="T74" fmla="*/ 173 w 173"/>
                  <a:gd name="T75" fmla="*/ 142 h 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2">
                    <a:moveTo>
                      <a:pt x="11" y="142"/>
                    </a:moveTo>
                    <a:lnTo>
                      <a:pt x="31" y="137"/>
                    </a:lnTo>
                    <a:lnTo>
                      <a:pt x="52" y="133"/>
                    </a:lnTo>
                    <a:lnTo>
                      <a:pt x="72" y="128"/>
                    </a:lnTo>
                    <a:lnTo>
                      <a:pt x="91" y="124"/>
                    </a:lnTo>
                    <a:lnTo>
                      <a:pt x="111" y="121"/>
                    </a:lnTo>
                    <a:lnTo>
                      <a:pt x="152" y="121"/>
                    </a:lnTo>
                    <a:lnTo>
                      <a:pt x="172" y="124"/>
                    </a:lnTo>
                    <a:lnTo>
                      <a:pt x="173" y="116"/>
                    </a:lnTo>
                    <a:lnTo>
                      <a:pt x="172" y="109"/>
                    </a:lnTo>
                    <a:lnTo>
                      <a:pt x="168" y="106"/>
                    </a:lnTo>
                    <a:lnTo>
                      <a:pt x="165" y="108"/>
                    </a:lnTo>
                    <a:lnTo>
                      <a:pt x="158" y="102"/>
                    </a:lnTo>
                    <a:lnTo>
                      <a:pt x="153" y="93"/>
                    </a:lnTo>
                    <a:lnTo>
                      <a:pt x="136" y="3"/>
                    </a:lnTo>
                    <a:lnTo>
                      <a:pt x="119" y="0"/>
                    </a:lnTo>
                    <a:lnTo>
                      <a:pt x="104" y="1"/>
                    </a:lnTo>
                    <a:lnTo>
                      <a:pt x="87" y="8"/>
                    </a:lnTo>
                    <a:lnTo>
                      <a:pt x="73" y="18"/>
                    </a:lnTo>
                    <a:lnTo>
                      <a:pt x="48" y="43"/>
                    </a:lnTo>
                    <a:lnTo>
                      <a:pt x="27" y="71"/>
                    </a:lnTo>
                    <a:lnTo>
                      <a:pt x="11" y="104"/>
                    </a:lnTo>
                    <a:lnTo>
                      <a:pt x="0" y="139"/>
                    </a:lnTo>
                    <a:lnTo>
                      <a:pt x="11" y="142"/>
                    </a:lnTo>
                    <a:close/>
                  </a:path>
                </a:pathLst>
              </a:custGeom>
              <a:solidFill>
                <a:srgbClr val="C08B6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6" name="Freeform 60"/>
              <p:cNvSpPr>
                <a:spLocks/>
              </p:cNvSpPr>
              <p:nvPr/>
            </p:nvSpPr>
            <p:spPr bwMode="auto">
              <a:xfrm>
                <a:off x="1035" y="2243"/>
                <a:ext cx="115" cy="127"/>
              </a:xfrm>
              <a:custGeom>
                <a:avLst/>
                <a:gdLst>
                  <a:gd name="T0" fmla="*/ 8 w 231"/>
                  <a:gd name="T1" fmla="*/ 16 h 253"/>
                  <a:gd name="T2" fmla="*/ 10 w 231"/>
                  <a:gd name="T3" fmla="*/ 15 h 253"/>
                  <a:gd name="T4" fmla="*/ 12 w 231"/>
                  <a:gd name="T5" fmla="*/ 11 h 253"/>
                  <a:gd name="T6" fmla="*/ 14 w 231"/>
                  <a:gd name="T7" fmla="*/ 5 h 253"/>
                  <a:gd name="T8" fmla="*/ 13 w 231"/>
                  <a:gd name="T9" fmla="*/ 2 h 253"/>
                  <a:gd name="T10" fmla="*/ 12 w 231"/>
                  <a:gd name="T11" fmla="*/ 2 h 253"/>
                  <a:gd name="T12" fmla="*/ 10 w 231"/>
                  <a:gd name="T13" fmla="*/ 1 h 253"/>
                  <a:gd name="T14" fmla="*/ 8 w 231"/>
                  <a:gd name="T15" fmla="*/ 1 h 253"/>
                  <a:gd name="T16" fmla="*/ 6 w 231"/>
                  <a:gd name="T17" fmla="*/ 0 h 253"/>
                  <a:gd name="T18" fmla="*/ 4 w 231"/>
                  <a:gd name="T19" fmla="*/ 1 h 253"/>
                  <a:gd name="T20" fmla="*/ 2 w 231"/>
                  <a:gd name="T21" fmla="*/ 2 h 253"/>
                  <a:gd name="T22" fmla="*/ 3 w 231"/>
                  <a:gd name="T23" fmla="*/ 3 h 253"/>
                  <a:gd name="T24" fmla="*/ 7 w 231"/>
                  <a:gd name="T25" fmla="*/ 3 h 253"/>
                  <a:gd name="T26" fmla="*/ 9 w 231"/>
                  <a:gd name="T27" fmla="*/ 3 h 253"/>
                  <a:gd name="T28" fmla="*/ 12 w 231"/>
                  <a:gd name="T29" fmla="*/ 4 h 253"/>
                  <a:gd name="T30" fmla="*/ 13 w 231"/>
                  <a:gd name="T31" fmla="*/ 4 h 253"/>
                  <a:gd name="T32" fmla="*/ 13 w 231"/>
                  <a:gd name="T33" fmla="*/ 5 h 253"/>
                  <a:gd name="T34" fmla="*/ 2 w 231"/>
                  <a:gd name="T35" fmla="*/ 6 h 253"/>
                  <a:gd name="T36" fmla="*/ 1 w 231"/>
                  <a:gd name="T37" fmla="*/ 7 h 253"/>
                  <a:gd name="T38" fmla="*/ 2 w 231"/>
                  <a:gd name="T39" fmla="*/ 7 h 253"/>
                  <a:gd name="T40" fmla="*/ 4 w 231"/>
                  <a:gd name="T41" fmla="*/ 8 h 253"/>
                  <a:gd name="T42" fmla="*/ 6 w 231"/>
                  <a:gd name="T43" fmla="*/ 8 h 253"/>
                  <a:gd name="T44" fmla="*/ 9 w 231"/>
                  <a:gd name="T45" fmla="*/ 8 h 253"/>
                  <a:gd name="T46" fmla="*/ 11 w 231"/>
                  <a:gd name="T47" fmla="*/ 8 h 253"/>
                  <a:gd name="T48" fmla="*/ 11 w 231"/>
                  <a:gd name="T49" fmla="*/ 9 h 253"/>
                  <a:gd name="T50" fmla="*/ 3 w 231"/>
                  <a:gd name="T51" fmla="*/ 9 h 253"/>
                  <a:gd name="T52" fmla="*/ 1 w 231"/>
                  <a:gd name="T53" fmla="*/ 10 h 253"/>
                  <a:gd name="T54" fmla="*/ 0 w 231"/>
                  <a:gd name="T55" fmla="*/ 12 h 253"/>
                  <a:gd name="T56" fmla="*/ 2 w 231"/>
                  <a:gd name="T57" fmla="*/ 13 h 253"/>
                  <a:gd name="T58" fmla="*/ 3 w 231"/>
                  <a:gd name="T59" fmla="*/ 13 h 253"/>
                  <a:gd name="T60" fmla="*/ 8 w 231"/>
                  <a:gd name="T61" fmla="*/ 13 h 253"/>
                  <a:gd name="T62" fmla="*/ 8 w 231"/>
                  <a:gd name="T63" fmla="*/ 14 h 253"/>
                  <a:gd name="T64" fmla="*/ 6 w 231"/>
                  <a:gd name="T65" fmla="*/ 16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253"/>
                  <a:gd name="T101" fmla="*/ 231 w 231"/>
                  <a:gd name="T102" fmla="*/ 253 h 2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253">
                    <a:moveTo>
                      <a:pt x="111" y="253"/>
                    </a:moveTo>
                    <a:lnTo>
                      <a:pt x="131" y="253"/>
                    </a:lnTo>
                    <a:lnTo>
                      <a:pt x="151" y="246"/>
                    </a:lnTo>
                    <a:lnTo>
                      <a:pt x="167" y="233"/>
                    </a:lnTo>
                    <a:lnTo>
                      <a:pt x="180" y="214"/>
                    </a:lnTo>
                    <a:lnTo>
                      <a:pt x="206" y="174"/>
                    </a:lnTo>
                    <a:lnTo>
                      <a:pt x="224" y="126"/>
                    </a:lnTo>
                    <a:lnTo>
                      <a:pt x="231" y="75"/>
                    </a:lnTo>
                    <a:lnTo>
                      <a:pt x="221" y="26"/>
                    </a:lnTo>
                    <a:lnTo>
                      <a:pt x="218" y="21"/>
                    </a:lnTo>
                    <a:lnTo>
                      <a:pt x="218" y="20"/>
                    </a:lnTo>
                    <a:lnTo>
                      <a:pt x="201" y="18"/>
                    </a:lnTo>
                    <a:lnTo>
                      <a:pt x="185" y="14"/>
                    </a:lnTo>
                    <a:lnTo>
                      <a:pt x="169" y="11"/>
                    </a:lnTo>
                    <a:lnTo>
                      <a:pt x="153" y="9"/>
                    </a:lnTo>
                    <a:lnTo>
                      <a:pt x="137" y="1"/>
                    </a:lnTo>
                    <a:lnTo>
                      <a:pt x="121" y="0"/>
                    </a:lnTo>
                    <a:lnTo>
                      <a:pt x="105" y="0"/>
                    </a:lnTo>
                    <a:lnTo>
                      <a:pt x="89" y="1"/>
                    </a:lnTo>
                    <a:lnTo>
                      <a:pt x="73" y="8"/>
                    </a:lnTo>
                    <a:lnTo>
                      <a:pt x="56" y="14"/>
                    </a:lnTo>
                    <a:lnTo>
                      <a:pt x="44" y="20"/>
                    </a:lnTo>
                    <a:lnTo>
                      <a:pt x="32" y="29"/>
                    </a:lnTo>
                    <a:lnTo>
                      <a:pt x="51" y="35"/>
                    </a:lnTo>
                    <a:lnTo>
                      <a:pt x="71" y="38"/>
                    </a:lnTo>
                    <a:lnTo>
                      <a:pt x="112" y="38"/>
                    </a:lnTo>
                    <a:lnTo>
                      <a:pt x="133" y="40"/>
                    </a:lnTo>
                    <a:lnTo>
                      <a:pt x="155" y="41"/>
                    </a:lnTo>
                    <a:lnTo>
                      <a:pt x="177" y="48"/>
                    </a:lnTo>
                    <a:lnTo>
                      <a:pt x="196" y="58"/>
                    </a:lnTo>
                    <a:lnTo>
                      <a:pt x="216" y="58"/>
                    </a:lnTo>
                    <a:lnTo>
                      <a:pt x="221" y="64"/>
                    </a:lnTo>
                    <a:lnTo>
                      <a:pt x="221" y="68"/>
                    </a:lnTo>
                    <a:lnTo>
                      <a:pt x="218" y="71"/>
                    </a:lnTo>
                    <a:lnTo>
                      <a:pt x="169" y="69"/>
                    </a:lnTo>
                    <a:lnTo>
                      <a:pt x="34" y="93"/>
                    </a:lnTo>
                    <a:lnTo>
                      <a:pt x="32" y="97"/>
                    </a:lnTo>
                    <a:lnTo>
                      <a:pt x="31" y="101"/>
                    </a:lnTo>
                    <a:lnTo>
                      <a:pt x="31" y="106"/>
                    </a:lnTo>
                    <a:lnTo>
                      <a:pt x="34" y="110"/>
                    </a:lnTo>
                    <a:lnTo>
                      <a:pt x="51" y="119"/>
                    </a:lnTo>
                    <a:lnTo>
                      <a:pt x="70" y="123"/>
                    </a:lnTo>
                    <a:lnTo>
                      <a:pt x="89" y="125"/>
                    </a:lnTo>
                    <a:lnTo>
                      <a:pt x="109" y="126"/>
                    </a:lnTo>
                    <a:lnTo>
                      <a:pt x="128" y="126"/>
                    </a:lnTo>
                    <a:lnTo>
                      <a:pt x="150" y="125"/>
                    </a:lnTo>
                    <a:lnTo>
                      <a:pt x="169" y="125"/>
                    </a:lnTo>
                    <a:lnTo>
                      <a:pt x="189" y="126"/>
                    </a:lnTo>
                    <a:lnTo>
                      <a:pt x="189" y="136"/>
                    </a:lnTo>
                    <a:lnTo>
                      <a:pt x="185" y="139"/>
                    </a:lnTo>
                    <a:lnTo>
                      <a:pt x="160" y="141"/>
                    </a:lnTo>
                    <a:lnTo>
                      <a:pt x="62" y="141"/>
                    </a:lnTo>
                    <a:lnTo>
                      <a:pt x="39" y="146"/>
                    </a:lnTo>
                    <a:lnTo>
                      <a:pt x="17" y="158"/>
                    </a:lnTo>
                    <a:lnTo>
                      <a:pt x="0" y="173"/>
                    </a:lnTo>
                    <a:lnTo>
                      <a:pt x="5" y="186"/>
                    </a:lnTo>
                    <a:lnTo>
                      <a:pt x="17" y="192"/>
                    </a:lnTo>
                    <a:lnTo>
                      <a:pt x="34" y="198"/>
                    </a:lnTo>
                    <a:lnTo>
                      <a:pt x="48" y="199"/>
                    </a:lnTo>
                    <a:lnTo>
                      <a:pt x="62" y="201"/>
                    </a:lnTo>
                    <a:lnTo>
                      <a:pt x="137" y="201"/>
                    </a:lnTo>
                    <a:lnTo>
                      <a:pt x="141" y="204"/>
                    </a:lnTo>
                    <a:lnTo>
                      <a:pt x="141" y="211"/>
                    </a:lnTo>
                    <a:lnTo>
                      <a:pt x="137" y="214"/>
                    </a:lnTo>
                    <a:lnTo>
                      <a:pt x="39" y="218"/>
                    </a:lnTo>
                    <a:lnTo>
                      <a:pt x="111" y="253"/>
                    </a:lnTo>
                    <a:close/>
                  </a:path>
                </a:pathLst>
              </a:custGeom>
              <a:solidFill>
                <a:srgbClr val="C08B6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7" name="Freeform 61"/>
              <p:cNvSpPr>
                <a:spLocks/>
              </p:cNvSpPr>
              <p:nvPr/>
            </p:nvSpPr>
            <p:spPr bwMode="auto">
              <a:xfrm>
                <a:off x="1121" y="2242"/>
                <a:ext cx="51" cy="128"/>
              </a:xfrm>
              <a:custGeom>
                <a:avLst/>
                <a:gdLst>
                  <a:gd name="T0" fmla="*/ 1 w 102"/>
                  <a:gd name="T1" fmla="*/ 16 h 255"/>
                  <a:gd name="T2" fmla="*/ 4 w 102"/>
                  <a:gd name="T3" fmla="*/ 16 h 255"/>
                  <a:gd name="T4" fmla="*/ 6 w 102"/>
                  <a:gd name="T5" fmla="*/ 15 h 255"/>
                  <a:gd name="T6" fmla="*/ 7 w 102"/>
                  <a:gd name="T7" fmla="*/ 12 h 255"/>
                  <a:gd name="T8" fmla="*/ 7 w 102"/>
                  <a:gd name="T9" fmla="*/ 9 h 255"/>
                  <a:gd name="T10" fmla="*/ 7 w 102"/>
                  <a:gd name="T11" fmla="*/ 5 h 255"/>
                  <a:gd name="T12" fmla="*/ 5 w 102"/>
                  <a:gd name="T13" fmla="*/ 2 h 255"/>
                  <a:gd name="T14" fmla="*/ 5 w 102"/>
                  <a:gd name="T15" fmla="*/ 2 h 255"/>
                  <a:gd name="T16" fmla="*/ 5 w 102"/>
                  <a:gd name="T17" fmla="*/ 1 h 255"/>
                  <a:gd name="T18" fmla="*/ 4 w 102"/>
                  <a:gd name="T19" fmla="*/ 1 h 255"/>
                  <a:gd name="T20" fmla="*/ 4 w 102"/>
                  <a:gd name="T21" fmla="*/ 0 h 255"/>
                  <a:gd name="T22" fmla="*/ 5 w 102"/>
                  <a:gd name="T23" fmla="*/ 4 h 255"/>
                  <a:gd name="T24" fmla="*/ 5 w 102"/>
                  <a:gd name="T25" fmla="*/ 8 h 255"/>
                  <a:gd name="T26" fmla="*/ 4 w 102"/>
                  <a:gd name="T27" fmla="*/ 11 h 255"/>
                  <a:gd name="T28" fmla="*/ 2 w 102"/>
                  <a:gd name="T29" fmla="*/ 14 h 255"/>
                  <a:gd name="T30" fmla="*/ 2 w 102"/>
                  <a:gd name="T31" fmla="*/ 15 h 255"/>
                  <a:gd name="T32" fmla="*/ 1 w 102"/>
                  <a:gd name="T33" fmla="*/ 15 h 255"/>
                  <a:gd name="T34" fmla="*/ 1 w 102"/>
                  <a:gd name="T35" fmla="*/ 16 h 255"/>
                  <a:gd name="T36" fmla="*/ 0 w 102"/>
                  <a:gd name="T37" fmla="*/ 16 h 255"/>
                  <a:gd name="T38" fmla="*/ 0 w 102"/>
                  <a:gd name="T39" fmla="*/ 16 h 255"/>
                  <a:gd name="T40" fmla="*/ 1 w 102"/>
                  <a:gd name="T41" fmla="*/ 16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255"/>
                  <a:gd name="T65" fmla="*/ 102 w 102"/>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255">
                    <a:moveTo>
                      <a:pt x="5" y="255"/>
                    </a:moveTo>
                    <a:lnTo>
                      <a:pt x="63" y="250"/>
                    </a:lnTo>
                    <a:lnTo>
                      <a:pt x="88" y="233"/>
                    </a:lnTo>
                    <a:lnTo>
                      <a:pt x="100" y="181"/>
                    </a:lnTo>
                    <a:lnTo>
                      <a:pt x="102" y="130"/>
                    </a:lnTo>
                    <a:lnTo>
                      <a:pt x="97" y="77"/>
                    </a:lnTo>
                    <a:lnTo>
                      <a:pt x="79" y="28"/>
                    </a:lnTo>
                    <a:lnTo>
                      <a:pt x="71" y="20"/>
                    </a:lnTo>
                    <a:lnTo>
                      <a:pt x="66" y="11"/>
                    </a:lnTo>
                    <a:lnTo>
                      <a:pt x="59" y="5"/>
                    </a:lnTo>
                    <a:lnTo>
                      <a:pt x="52" y="0"/>
                    </a:lnTo>
                    <a:lnTo>
                      <a:pt x="71" y="53"/>
                    </a:lnTo>
                    <a:lnTo>
                      <a:pt x="71" y="113"/>
                    </a:lnTo>
                    <a:lnTo>
                      <a:pt x="52" y="171"/>
                    </a:lnTo>
                    <a:lnTo>
                      <a:pt x="25" y="216"/>
                    </a:lnTo>
                    <a:lnTo>
                      <a:pt x="17" y="226"/>
                    </a:lnTo>
                    <a:lnTo>
                      <a:pt x="10" y="235"/>
                    </a:lnTo>
                    <a:lnTo>
                      <a:pt x="5" y="244"/>
                    </a:lnTo>
                    <a:lnTo>
                      <a:pt x="0" y="253"/>
                    </a:lnTo>
                    <a:lnTo>
                      <a:pt x="0" y="255"/>
                    </a:lnTo>
                    <a:lnTo>
                      <a:pt x="5" y="255"/>
                    </a:lnTo>
                    <a:close/>
                  </a:path>
                </a:pathLst>
              </a:custGeom>
              <a:solidFill>
                <a:srgbClr val="FFFFC2"/>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8" name="Freeform 62"/>
              <p:cNvSpPr>
                <a:spLocks/>
              </p:cNvSpPr>
              <p:nvPr/>
            </p:nvSpPr>
            <p:spPr bwMode="auto">
              <a:xfrm>
                <a:off x="907" y="2314"/>
                <a:ext cx="9" cy="5"/>
              </a:xfrm>
              <a:custGeom>
                <a:avLst/>
                <a:gdLst>
                  <a:gd name="T0" fmla="*/ 1 w 17"/>
                  <a:gd name="T1" fmla="*/ 0 h 11"/>
                  <a:gd name="T2" fmla="*/ 2 w 17"/>
                  <a:gd name="T3" fmla="*/ 0 h 11"/>
                  <a:gd name="T4" fmla="*/ 2 w 17"/>
                  <a:gd name="T5" fmla="*/ 0 h 11"/>
                  <a:gd name="T6" fmla="*/ 1 w 17"/>
                  <a:gd name="T7" fmla="*/ 0 h 11"/>
                  <a:gd name="T8" fmla="*/ 1 w 17"/>
                  <a:gd name="T9" fmla="*/ 0 h 11"/>
                  <a:gd name="T10" fmla="*/ 0 w 17"/>
                  <a:gd name="T11" fmla="*/ 0 h 11"/>
                  <a:gd name="T12" fmla="*/ 0 w 17"/>
                  <a:gd name="T13" fmla="*/ 0 h 11"/>
                  <a:gd name="T14" fmla="*/ 1 w 17"/>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2" y="11"/>
                    </a:moveTo>
                    <a:lnTo>
                      <a:pt x="17" y="5"/>
                    </a:lnTo>
                    <a:lnTo>
                      <a:pt x="17" y="0"/>
                    </a:lnTo>
                    <a:lnTo>
                      <a:pt x="10" y="0"/>
                    </a:lnTo>
                    <a:lnTo>
                      <a:pt x="2" y="2"/>
                    </a:lnTo>
                    <a:lnTo>
                      <a:pt x="0" y="5"/>
                    </a:lnTo>
                    <a:lnTo>
                      <a:pt x="0" y="11"/>
                    </a:lnTo>
                    <a:lnTo>
                      <a:pt x="2" y="11"/>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29" name="Freeform 63"/>
              <p:cNvSpPr>
                <a:spLocks/>
              </p:cNvSpPr>
              <p:nvPr/>
            </p:nvSpPr>
            <p:spPr bwMode="auto">
              <a:xfrm>
                <a:off x="918" y="2211"/>
                <a:ext cx="175" cy="99"/>
              </a:xfrm>
              <a:custGeom>
                <a:avLst/>
                <a:gdLst>
                  <a:gd name="T0" fmla="*/ 1 w 351"/>
                  <a:gd name="T1" fmla="*/ 13 h 198"/>
                  <a:gd name="T2" fmla="*/ 2 w 351"/>
                  <a:gd name="T3" fmla="*/ 11 h 198"/>
                  <a:gd name="T4" fmla="*/ 3 w 351"/>
                  <a:gd name="T5" fmla="*/ 11 h 198"/>
                  <a:gd name="T6" fmla="*/ 5 w 351"/>
                  <a:gd name="T7" fmla="*/ 10 h 198"/>
                  <a:gd name="T8" fmla="*/ 6 w 351"/>
                  <a:gd name="T9" fmla="*/ 10 h 198"/>
                  <a:gd name="T10" fmla="*/ 8 w 351"/>
                  <a:gd name="T11" fmla="*/ 9 h 198"/>
                  <a:gd name="T12" fmla="*/ 12 w 351"/>
                  <a:gd name="T13" fmla="*/ 9 h 198"/>
                  <a:gd name="T14" fmla="*/ 14 w 351"/>
                  <a:gd name="T15" fmla="*/ 10 h 198"/>
                  <a:gd name="T16" fmla="*/ 12 w 351"/>
                  <a:gd name="T17" fmla="*/ 7 h 198"/>
                  <a:gd name="T18" fmla="*/ 13 w 351"/>
                  <a:gd name="T19" fmla="*/ 7 h 198"/>
                  <a:gd name="T20" fmla="*/ 13 w 351"/>
                  <a:gd name="T21" fmla="*/ 7 h 198"/>
                  <a:gd name="T22" fmla="*/ 14 w 351"/>
                  <a:gd name="T23" fmla="*/ 8 h 198"/>
                  <a:gd name="T24" fmla="*/ 16 w 351"/>
                  <a:gd name="T25" fmla="*/ 9 h 198"/>
                  <a:gd name="T26" fmla="*/ 17 w 351"/>
                  <a:gd name="T27" fmla="*/ 9 h 198"/>
                  <a:gd name="T28" fmla="*/ 19 w 351"/>
                  <a:gd name="T29" fmla="*/ 9 h 198"/>
                  <a:gd name="T30" fmla="*/ 19 w 351"/>
                  <a:gd name="T31" fmla="*/ 8 h 198"/>
                  <a:gd name="T32" fmla="*/ 20 w 351"/>
                  <a:gd name="T33" fmla="*/ 8 h 198"/>
                  <a:gd name="T34" fmla="*/ 15 w 351"/>
                  <a:gd name="T35" fmla="*/ 7 h 198"/>
                  <a:gd name="T36" fmla="*/ 15 w 351"/>
                  <a:gd name="T37" fmla="*/ 6 h 198"/>
                  <a:gd name="T38" fmla="*/ 16 w 351"/>
                  <a:gd name="T39" fmla="*/ 5 h 198"/>
                  <a:gd name="T40" fmla="*/ 21 w 351"/>
                  <a:gd name="T41" fmla="*/ 2 h 198"/>
                  <a:gd name="T42" fmla="*/ 21 w 351"/>
                  <a:gd name="T43" fmla="*/ 1 h 198"/>
                  <a:gd name="T44" fmla="*/ 18 w 351"/>
                  <a:gd name="T45" fmla="*/ 1 h 198"/>
                  <a:gd name="T46" fmla="*/ 16 w 351"/>
                  <a:gd name="T47" fmla="*/ 1 h 198"/>
                  <a:gd name="T48" fmla="*/ 15 w 351"/>
                  <a:gd name="T49" fmla="*/ 1 h 198"/>
                  <a:gd name="T50" fmla="*/ 14 w 351"/>
                  <a:gd name="T51" fmla="*/ 1 h 198"/>
                  <a:gd name="T52" fmla="*/ 14 w 351"/>
                  <a:gd name="T53" fmla="*/ 0 h 198"/>
                  <a:gd name="T54" fmla="*/ 13 w 351"/>
                  <a:gd name="T55" fmla="*/ 0 h 198"/>
                  <a:gd name="T56" fmla="*/ 13 w 351"/>
                  <a:gd name="T57" fmla="*/ 2 h 198"/>
                  <a:gd name="T58" fmla="*/ 12 w 351"/>
                  <a:gd name="T59" fmla="*/ 3 h 198"/>
                  <a:gd name="T60" fmla="*/ 12 w 351"/>
                  <a:gd name="T61" fmla="*/ 5 h 198"/>
                  <a:gd name="T62" fmla="*/ 12 w 351"/>
                  <a:gd name="T63" fmla="*/ 6 h 198"/>
                  <a:gd name="T64" fmla="*/ 12 w 351"/>
                  <a:gd name="T65" fmla="*/ 7 h 198"/>
                  <a:gd name="T66" fmla="*/ 12 w 351"/>
                  <a:gd name="T67" fmla="*/ 7 h 198"/>
                  <a:gd name="T68" fmla="*/ 11 w 351"/>
                  <a:gd name="T69" fmla="*/ 7 h 198"/>
                  <a:gd name="T70" fmla="*/ 7 w 351"/>
                  <a:gd name="T71" fmla="*/ 7 h 198"/>
                  <a:gd name="T72" fmla="*/ 6 w 351"/>
                  <a:gd name="T73" fmla="*/ 7 h 198"/>
                  <a:gd name="T74" fmla="*/ 5 w 351"/>
                  <a:gd name="T75" fmla="*/ 8 h 198"/>
                  <a:gd name="T76" fmla="*/ 4 w 351"/>
                  <a:gd name="T77" fmla="*/ 8 h 198"/>
                  <a:gd name="T78" fmla="*/ 3 w 351"/>
                  <a:gd name="T79" fmla="*/ 9 h 198"/>
                  <a:gd name="T80" fmla="*/ 0 w 351"/>
                  <a:gd name="T81" fmla="*/ 11 h 198"/>
                  <a:gd name="T82" fmla="*/ 0 w 351"/>
                  <a:gd name="T83" fmla="*/ 12 h 198"/>
                  <a:gd name="T84" fmla="*/ 0 w 351"/>
                  <a:gd name="T85" fmla="*/ 12 h 198"/>
                  <a:gd name="T86" fmla="*/ 0 w 351"/>
                  <a:gd name="T87" fmla="*/ 13 h 198"/>
                  <a:gd name="T88" fmla="*/ 0 w 351"/>
                  <a:gd name="T89" fmla="*/ 13 h 198"/>
                  <a:gd name="T90" fmla="*/ 1 w 351"/>
                  <a:gd name="T91" fmla="*/ 13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1"/>
                  <a:gd name="T139" fmla="*/ 0 h 198"/>
                  <a:gd name="T140" fmla="*/ 351 w 351"/>
                  <a:gd name="T141" fmla="*/ 198 h 1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1" h="198">
                    <a:moveTo>
                      <a:pt x="16" y="196"/>
                    </a:moveTo>
                    <a:lnTo>
                      <a:pt x="35" y="175"/>
                    </a:lnTo>
                    <a:lnTo>
                      <a:pt x="60" y="161"/>
                    </a:lnTo>
                    <a:lnTo>
                      <a:pt x="84" y="152"/>
                    </a:lnTo>
                    <a:lnTo>
                      <a:pt x="110" y="147"/>
                    </a:lnTo>
                    <a:lnTo>
                      <a:pt x="140" y="143"/>
                    </a:lnTo>
                    <a:lnTo>
                      <a:pt x="198" y="143"/>
                    </a:lnTo>
                    <a:lnTo>
                      <a:pt x="226" y="145"/>
                    </a:lnTo>
                    <a:lnTo>
                      <a:pt x="207" y="115"/>
                    </a:lnTo>
                    <a:lnTo>
                      <a:pt x="208" y="112"/>
                    </a:lnTo>
                    <a:lnTo>
                      <a:pt x="212" y="108"/>
                    </a:lnTo>
                    <a:lnTo>
                      <a:pt x="233" y="120"/>
                    </a:lnTo>
                    <a:lnTo>
                      <a:pt x="258" y="130"/>
                    </a:lnTo>
                    <a:lnTo>
                      <a:pt x="285" y="133"/>
                    </a:lnTo>
                    <a:lnTo>
                      <a:pt x="313" y="132"/>
                    </a:lnTo>
                    <a:lnTo>
                      <a:pt x="317" y="128"/>
                    </a:lnTo>
                    <a:lnTo>
                      <a:pt x="320" y="122"/>
                    </a:lnTo>
                    <a:lnTo>
                      <a:pt x="252" y="105"/>
                    </a:lnTo>
                    <a:lnTo>
                      <a:pt x="251" y="92"/>
                    </a:lnTo>
                    <a:lnTo>
                      <a:pt x="256" y="77"/>
                    </a:lnTo>
                    <a:lnTo>
                      <a:pt x="351" y="32"/>
                    </a:lnTo>
                    <a:lnTo>
                      <a:pt x="351" y="14"/>
                    </a:lnTo>
                    <a:lnTo>
                      <a:pt x="288" y="14"/>
                    </a:lnTo>
                    <a:lnTo>
                      <a:pt x="271" y="10"/>
                    </a:lnTo>
                    <a:lnTo>
                      <a:pt x="254" y="9"/>
                    </a:lnTo>
                    <a:lnTo>
                      <a:pt x="239" y="5"/>
                    </a:lnTo>
                    <a:lnTo>
                      <a:pt x="225" y="0"/>
                    </a:lnTo>
                    <a:lnTo>
                      <a:pt x="217" y="0"/>
                    </a:lnTo>
                    <a:lnTo>
                      <a:pt x="208" y="18"/>
                    </a:lnTo>
                    <a:lnTo>
                      <a:pt x="201" y="42"/>
                    </a:lnTo>
                    <a:lnTo>
                      <a:pt x="198" y="65"/>
                    </a:lnTo>
                    <a:lnTo>
                      <a:pt x="200" y="90"/>
                    </a:lnTo>
                    <a:lnTo>
                      <a:pt x="205" y="100"/>
                    </a:lnTo>
                    <a:lnTo>
                      <a:pt x="205" y="110"/>
                    </a:lnTo>
                    <a:lnTo>
                      <a:pt x="185" y="112"/>
                    </a:lnTo>
                    <a:lnTo>
                      <a:pt x="127" y="112"/>
                    </a:lnTo>
                    <a:lnTo>
                      <a:pt x="105" y="115"/>
                    </a:lnTo>
                    <a:lnTo>
                      <a:pt x="87" y="119"/>
                    </a:lnTo>
                    <a:lnTo>
                      <a:pt x="67" y="125"/>
                    </a:lnTo>
                    <a:lnTo>
                      <a:pt x="50" y="135"/>
                    </a:lnTo>
                    <a:lnTo>
                      <a:pt x="13" y="174"/>
                    </a:lnTo>
                    <a:lnTo>
                      <a:pt x="0" y="185"/>
                    </a:lnTo>
                    <a:lnTo>
                      <a:pt x="8" y="190"/>
                    </a:lnTo>
                    <a:lnTo>
                      <a:pt x="13" y="198"/>
                    </a:lnTo>
                    <a:lnTo>
                      <a:pt x="14" y="196"/>
                    </a:lnTo>
                    <a:lnTo>
                      <a:pt x="16" y="196"/>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0" name="Freeform 64"/>
              <p:cNvSpPr>
                <a:spLocks/>
              </p:cNvSpPr>
              <p:nvPr/>
            </p:nvSpPr>
            <p:spPr bwMode="auto">
              <a:xfrm>
                <a:off x="859" y="2272"/>
                <a:ext cx="24" cy="29"/>
              </a:xfrm>
              <a:custGeom>
                <a:avLst/>
                <a:gdLst>
                  <a:gd name="T0" fmla="*/ 2 w 49"/>
                  <a:gd name="T1" fmla="*/ 3 h 59"/>
                  <a:gd name="T2" fmla="*/ 2 w 49"/>
                  <a:gd name="T3" fmla="*/ 3 h 59"/>
                  <a:gd name="T4" fmla="*/ 3 w 49"/>
                  <a:gd name="T5" fmla="*/ 2 h 59"/>
                  <a:gd name="T6" fmla="*/ 2 w 49"/>
                  <a:gd name="T7" fmla="*/ 0 h 59"/>
                  <a:gd name="T8" fmla="*/ 2 w 49"/>
                  <a:gd name="T9" fmla="*/ 0 h 59"/>
                  <a:gd name="T10" fmla="*/ 2 w 49"/>
                  <a:gd name="T11" fmla="*/ 0 h 59"/>
                  <a:gd name="T12" fmla="*/ 1 w 49"/>
                  <a:gd name="T13" fmla="*/ 0 h 59"/>
                  <a:gd name="T14" fmla="*/ 0 w 49"/>
                  <a:gd name="T15" fmla="*/ 0 h 59"/>
                  <a:gd name="T16" fmla="*/ 0 w 49"/>
                  <a:gd name="T17" fmla="*/ 0 h 59"/>
                  <a:gd name="T18" fmla="*/ 0 w 49"/>
                  <a:gd name="T19" fmla="*/ 1 h 59"/>
                  <a:gd name="T20" fmla="*/ 0 w 49"/>
                  <a:gd name="T21" fmla="*/ 3 h 59"/>
                  <a:gd name="T22" fmla="*/ 1 w 49"/>
                  <a:gd name="T23" fmla="*/ 3 h 59"/>
                  <a:gd name="T24" fmla="*/ 2 w 49"/>
                  <a:gd name="T25" fmla="*/ 3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9"/>
                  <a:gd name="T41" fmla="*/ 49 w 49"/>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9">
                    <a:moveTo>
                      <a:pt x="32" y="59"/>
                    </a:moveTo>
                    <a:lnTo>
                      <a:pt x="39" y="52"/>
                    </a:lnTo>
                    <a:lnTo>
                      <a:pt x="49" y="35"/>
                    </a:lnTo>
                    <a:lnTo>
                      <a:pt x="47" y="13"/>
                    </a:lnTo>
                    <a:lnTo>
                      <a:pt x="41" y="6"/>
                    </a:lnTo>
                    <a:lnTo>
                      <a:pt x="32" y="0"/>
                    </a:lnTo>
                    <a:lnTo>
                      <a:pt x="19" y="0"/>
                    </a:lnTo>
                    <a:lnTo>
                      <a:pt x="14" y="6"/>
                    </a:lnTo>
                    <a:lnTo>
                      <a:pt x="8" y="8"/>
                    </a:lnTo>
                    <a:lnTo>
                      <a:pt x="0" y="26"/>
                    </a:lnTo>
                    <a:lnTo>
                      <a:pt x="8" y="48"/>
                    </a:lnTo>
                    <a:lnTo>
                      <a:pt x="17" y="59"/>
                    </a:lnTo>
                    <a:lnTo>
                      <a:pt x="32" y="5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1" name="Freeform 65"/>
              <p:cNvSpPr>
                <a:spLocks/>
              </p:cNvSpPr>
              <p:nvPr/>
            </p:nvSpPr>
            <p:spPr bwMode="auto">
              <a:xfrm>
                <a:off x="864" y="2277"/>
                <a:ext cx="14" cy="21"/>
              </a:xfrm>
              <a:custGeom>
                <a:avLst/>
                <a:gdLst>
                  <a:gd name="T0" fmla="*/ 2 w 27"/>
                  <a:gd name="T1" fmla="*/ 3 h 42"/>
                  <a:gd name="T2" fmla="*/ 2 w 27"/>
                  <a:gd name="T3" fmla="*/ 3 h 42"/>
                  <a:gd name="T4" fmla="*/ 2 w 27"/>
                  <a:gd name="T5" fmla="*/ 1 h 42"/>
                  <a:gd name="T6" fmla="*/ 2 w 27"/>
                  <a:gd name="T7" fmla="*/ 1 h 42"/>
                  <a:gd name="T8" fmla="*/ 2 w 27"/>
                  <a:gd name="T9" fmla="*/ 0 h 42"/>
                  <a:gd name="T10" fmla="*/ 1 w 27"/>
                  <a:gd name="T11" fmla="*/ 0 h 42"/>
                  <a:gd name="T12" fmla="*/ 0 w 27"/>
                  <a:gd name="T13" fmla="*/ 2 h 42"/>
                  <a:gd name="T14" fmla="*/ 1 w 27"/>
                  <a:gd name="T15" fmla="*/ 2 h 42"/>
                  <a:gd name="T16" fmla="*/ 1 w 27"/>
                  <a:gd name="T17" fmla="*/ 3 h 42"/>
                  <a:gd name="T18" fmla="*/ 1 w 27"/>
                  <a:gd name="T19" fmla="*/ 3 h 42"/>
                  <a:gd name="T20" fmla="*/ 2 w 27"/>
                  <a:gd name="T21" fmla="*/ 3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2"/>
                  <a:gd name="T35" fmla="*/ 27 w 2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2">
                    <a:moveTo>
                      <a:pt x="17" y="40"/>
                    </a:moveTo>
                    <a:lnTo>
                      <a:pt x="26" y="33"/>
                    </a:lnTo>
                    <a:lnTo>
                      <a:pt x="27" y="16"/>
                    </a:lnTo>
                    <a:lnTo>
                      <a:pt x="24" y="7"/>
                    </a:lnTo>
                    <a:lnTo>
                      <a:pt x="20" y="0"/>
                    </a:lnTo>
                    <a:lnTo>
                      <a:pt x="8" y="0"/>
                    </a:lnTo>
                    <a:lnTo>
                      <a:pt x="0" y="18"/>
                    </a:lnTo>
                    <a:lnTo>
                      <a:pt x="2" y="25"/>
                    </a:lnTo>
                    <a:lnTo>
                      <a:pt x="5" y="38"/>
                    </a:lnTo>
                    <a:lnTo>
                      <a:pt x="12" y="42"/>
                    </a:lnTo>
                    <a:lnTo>
                      <a:pt x="17" y="40"/>
                    </a:lnTo>
                    <a:close/>
                  </a:path>
                </a:pathLst>
              </a:custGeom>
              <a:solidFill>
                <a:srgbClr val="F3D706"/>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2" name="Freeform 66"/>
              <p:cNvSpPr>
                <a:spLocks/>
              </p:cNvSpPr>
              <p:nvPr/>
            </p:nvSpPr>
            <p:spPr bwMode="auto">
              <a:xfrm>
                <a:off x="1084" y="2271"/>
                <a:ext cx="21" cy="6"/>
              </a:xfrm>
              <a:custGeom>
                <a:avLst/>
                <a:gdLst>
                  <a:gd name="T0" fmla="*/ 0 w 44"/>
                  <a:gd name="T1" fmla="*/ 0 h 13"/>
                  <a:gd name="T2" fmla="*/ 2 w 44"/>
                  <a:gd name="T3" fmla="*/ 0 h 13"/>
                  <a:gd name="T4" fmla="*/ 0 w 44"/>
                  <a:gd name="T5" fmla="*/ 0 h 13"/>
                  <a:gd name="T6" fmla="*/ 0 w 44"/>
                  <a:gd name="T7" fmla="*/ 0 h 13"/>
                  <a:gd name="T8" fmla="*/ 0 w 44"/>
                  <a:gd name="T9" fmla="*/ 0 h 13"/>
                  <a:gd name="T10" fmla="*/ 0 w 44"/>
                  <a:gd name="T11" fmla="*/ 0 h 13"/>
                  <a:gd name="T12" fmla="*/ 0 60000 65536"/>
                  <a:gd name="T13" fmla="*/ 0 60000 65536"/>
                  <a:gd name="T14" fmla="*/ 0 60000 65536"/>
                  <a:gd name="T15" fmla="*/ 0 60000 65536"/>
                  <a:gd name="T16" fmla="*/ 0 60000 65536"/>
                  <a:gd name="T17" fmla="*/ 0 60000 65536"/>
                  <a:gd name="T18" fmla="*/ 0 w 44"/>
                  <a:gd name="T19" fmla="*/ 0 h 13"/>
                  <a:gd name="T20" fmla="*/ 44 w 4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4" h="13">
                    <a:moveTo>
                      <a:pt x="2" y="13"/>
                    </a:moveTo>
                    <a:lnTo>
                      <a:pt x="44" y="6"/>
                    </a:lnTo>
                    <a:lnTo>
                      <a:pt x="10" y="0"/>
                    </a:lnTo>
                    <a:lnTo>
                      <a:pt x="5" y="6"/>
                    </a:lnTo>
                    <a:lnTo>
                      <a:pt x="0" y="13"/>
                    </a:lnTo>
                    <a:lnTo>
                      <a:pt x="2" y="13"/>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3" name="Freeform 67"/>
              <p:cNvSpPr>
                <a:spLocks/>
              </p:cNvSpPr>
              <p:nvPr/>
            </p:nvSpPr>
            <p:spPr bwMode="auto">
              <a:xfrm>
                <a:off x="991" y="2241"/>
                <a:ext cx="17" cy="20"/>
              </a:xfrm>
              <a:custGeom>
                <a:avLst/>
                <a:gdLst>
                  <a:gd name="T0" fmla="*/ 0 w 35"/>
                  <a:gd name="T1" fmla="*/ 3 h 39"/>
                  <a:gd name="T2" fmla="*/ 2 w 35"/>
                  <a:gd name="T3" fmla="*/ 3 h 39"/>
                  <a:gd name="T4" fmla="*/ 2 w 35"/>
                  <a:gd name="T5" fmla="*/ 2 h 39"/>
                  <a:gd name="T6" fmla="*/ 1 w 35"/>
                  <a:gd name="T7" fmla="*/ 1 h 39"/>
                  <a:gd name="T8" fmla="*/ 0 w 35"/>
                  <a:gd name="T9" fmla="*/ 0 h 39"/>
                  <a:gd name="T10" fmla="*/ 0 w 35"/>
                  <a:gd name="T11" fmla="*/ 1 h 39"/>
                  <a:gd name="T12" fmla="*/ 0 w 35"/>
                  <a:gd name="T13" fmla="*/ 1 h 39"/>
                  <a:gd name="T14" fmla="*/ 0 w 35"/>
                  <a:gd name="T15" fmla="*/ 3 h 39"/>
                  <a:gd name="T16" fmla="*/ 0 w 35"/>
                  <a:gd name="T17" fmla="*/ 3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9"/>
                  <a:gd name="T29" fmla="*/ 35 w 3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9">
                    <a:moveTo>
                      <a:pt x="13" y="39"/>
                    </a:moveTo>
                    <a:lnTo>
                      <a:pt x="35" y="39"/>
                    </a:lnTo>
                    <a:lnTo>
                      <a:pt x="35" y="24"/>
                    </a:lnTo>
                    <a:lnTo>
                      <a:pt x="30" y="9"/>
                    </a:lnTo>
                    <a:lnTo>
                      <a:pt x="6" y="0"/>
                    </a:lnTo>
                    <a:lnTo>
                      <a:pt x="3" y="2"/>
                    </a:lnTo>
                    <a:lnTo>
                      <a:pt x="0" y="4"/>
                    </a:lnTo>
                    <a:lnTo>
                      <a:pt x="9" y="39"/>
                    </a:lnTo>
                    <a:lnTo>
                      <a:pt x="13" y="39"/>
                    </a:lnTo>
                    <a:close/>
                  </a:path>
                </a:pathLst>
              </a:custGeom>
              <a:solidFill>
                <a:srgbClr val="C08B6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4" name="Freeform 68"/>
              <p:cNvSpPr>
                <a:spLocks/>
              </p:cNvSpPr>
              <p:nvPr/>
            </p:nvSpPr>
            <p:spPr bwMode="auto">
              <a:xfrm>
                <a:off x="827" y="1985"/>
                <a:ext cx="43" cy="242"/>
              </a:xfrm>
              <a:custGeom>
                <a:avLst/>
                <a:gdLst>
                  <a:gd name="T0" fmla="*/ 2 w 87"/>
                  <a:gd name="T1" fmla="*/ 31 h 484"/>
                  <a:gd name="T2" fmla="*/ 4 w 87"/>
                  <a:gd name="T3" fmla="*/ 24 h 484"/>
                  <a:gd name="T4" fmla="*/ 5 w 87"/>
                  <a:gd name="T5" fmla="*/ 16 h 484"/>
                  <a:gd name="T6" fmla="*/ 5 w 87"/>
                  <a:gd name="T7" fmla="*/ 9 h 484"/>
                  <a:gd name="T8" fmla="*/ 4 w 87"/>
                  <a:gd name="T9" fmla="*/ 2 h 484"/>
                  <a:gd name="T10" fmla="*/ 4 w 87"/>
                  <a:gd name="T11" fmla="*/ 1 h 484"/>
                  <a:gd name="T12" fmla="*/ 4 w 87"/>
                  <a:gd name="T13" fmla="*/ 1 h 484"/>
                  <a:gd name="T14" fmla="*/ 4 w 87"/>
                  <a:gd name="T15" fmla="*/ 0 h 484"/>
                  <a:gd name="T16" fmla="*/ 3 w 87"/>
                  <a:gd name="T17" fmla="*/ 1 h 484"/>
                  <a:gd name="T18" fmla="*/ 3 w 87"/>
                  <a:gd name="T19" fmla="*/ 1 h 484"/>
                  <a:gd name="T20" fmla="*/ 3 w 87"/>
                  <a:gd name="T21" fmla="*/ 1 h 484"/>
                  <a:gd name="T22" fmla="*/ 0 w 87"/>
                  <a:gd name="T23" fmla="*/ 6 h 484"/>
                  <a:gd name="T24" fmla="*/ 0 w 87"/>
                  <a:gd name="T25" fmla="*/ 12 h 484"/>
                  <a:gd name="T26" fmla="*/ 0 w 87"/>
                  <a:gd name="T27" fmla="*/ 19 h 484"/>
                  <a:gd name="T28" fmla="*/ 0 w 87"/>
                  <a:gd name="T29" fmla="*/ 25 h 484"/>
                  <a:gd name="T30" fmla="*/ 0 w 87"/>
                  <a:gd name="T31" fmla="*/ 25 h 484"/>
                  <a:gd name="T32" fmla="*/ 0 w 87"/>
                  <a:gd name="T33" fmla="*/ 25 h 484"/>
                  <a:gd name="T34" fmla="*/ 0 w 87"/>
                  <a:gd name="T35" fmla="*/ 26 h 484"/>
                  <a:gd name="T36" fmla="*/ 0 w 87"/>
                  <a:gd name="T37" fmla="*/ 27 h 484"/>
                  <a:gd name="T38" fmla="*/ 1 w 87"/>
                  <a:gd name="T39" fmla="*/ 28 h 484"/>
                  <a:gd name="T40" fmla="*/ 1 w 87"/>
                  <a:gd name="T41" fmla="*/ 29 h 484"/>
                  <a:gd name="T42" fmla="*/ 2 w 87"/>
                  <a:gd name="T43" fmla="*/ 30 h 484"/>
                  <a:gd name="T44" fmla="*/ 2 w 87"/>
                  <a:gd name="T45" fmla="*/ 31 h 484"/>
                  <a:gd name="T46" fmla="*/ 2 w 87"/>
                  <a:gd name="T47" fmla="*/ 31 h 484"/>
                  <a:gd name="T48" fmla="*/ 2 w 87"/>
                  <a:gd name="T49" fmla="*/ 31 h 4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84"/>
                  <a:gd name="T77" fmla="*/ 87 w 87"/>
                  <a:gd name="T78" fmla="*/ 484 h 4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84">
                    <a:moveTo>
                      <a:pt x="46" y="483"/>
                    </a:moveTo>
                    <a:lnTo>
                      <a:pt x="78" y="371"/>
                    </a:lnTo>
                    <a:lnTo>
                      <a:pt x="87" y="256"/>
                    </a:lnTo>
                    <a:lnTo>
                      <a:pt x="83" y="138"/>
                    </a:lnTo>
                    <a:lnTo>
                      <a:pt x="77" y="23"/>
                    </a:lnTo>
                    <a:lnTo>
                      <a:pt x="73" y="11"/>
                    </a:lnTo>
                    <a:lnTo>
                      <a:pt x="68" y="3"/>
                    </a:lnTo>
                    <a:lnTo>
                      <a:pt x="65" y="0"/>
                    </a:lnTo>
                    <a:lnTo>
                      <a:pt x="60" y="2"/>
                    </a:lnTo>
                    <a:lnTo>
                      <a:pt x="55" y="3"/>
                    </a:lnTo>
                    <a:lnTo>
                      <a:pt x="49" y="6"/>
                    </a:lnTo>
                    <a:lnTo>
                      <a:pt x="15" y="96"/>
                    </a:lnTo>
                    <a:lnTo>
                      <a:pt x="2" y="191"/>
                    </a:lnTo>
                    <a:lnTo>
                      <a:pt x="0" y="292"/>
                    </a:lnTo>
                    <a:lnTo>
                      <a:pt x="3" y="386"/>
                    </a:lnTo>
                    <a:lnTo>
                      <a:pt x="7" y="393"/>
                    </a:lnTo>
                    <a:lnTo>
                      <a:pt x="9" y="399"/>
                    </a:lnTo>
                    <a:lnTo>
                      <a:pt x="3" y="414"/>
                    </a:lnTo>
                    <a:lnTo>
                      <a:pt x="9" y="431"/>
                    </a:lnTo>
                    <a:lnTo>
                      <a:pt x="17" y="444"/>
                    </a:lnTo>
                    <a:lnTo>
                      <a:pt x="26" y="459"/>
                    </a:lnTo>
                    <a:lnTo>
                      <a:pt x="37" y="472"/>
                    </a:lnTo>
                    <a:lnTo>
                      <a:pt x="44" y="484"/>
                    </a:lnTo>
                    <a:lnTo>
                      <a:pt x="46" y="484"/>
                    </a:lnTo>
                    <a:lnTo>
                      <a:pt x="46" y="483"/>
                    </a:lnTo>
                    <a:close/>
                  </a:path>
                </a:pathLst>
              </a:custGeom>
              <a:solidFill>
                <a:srgbClr val="C2134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5" name="Freeform 69"/>
              <p:cNvSpPr>
                <a:spLocks/>
              </p:cNvSpPr>
              <p:nvPr/>
            </p:nvSpPr>
            <p:spPr bwMode="auto">
              <a:xfrm>
                <a:off x="541" y="2168"/>
                <a:ext cx="46" cy="54"/>
              </a:xfrm>
              <a:custGeom>
                <a:avLst/>
                <a:gdLst>
                  <a:gd name="T0" fmla="*/ 5 w 93"/>
                  <a:gd name="T1" fmla="*/ 7 h 107"/>
                  <a:gd name="T2" fmla="*/ 5 w 93"/>
                  <a:gd name="T3" fmla="*/ 7 h 107"/>
                  <a:gd name="T4" fmla="*/ 5 w 93"/>
                  <a:gd name="T5" fmla="*/ 7 h 107"/>
                  <a:gd name="T6" fmla="*/ 3 w 93"/>
                  <a:gd name="T7" fmla="*/ 3 h 107"/>
                  <a:gd name="T8" fmla="*/ 3 w 93"/>
                  <a:gd name="T9" fmla="*/ 0 h 107"/>
                  <a:gd name="T10" fmla="*/ 3 w 93"/>
                  <a:gd name="T11" fmla="*/ 2 h 107"/>
                  <a:gd name="T12" fmla="*/ 3 w 93"/>
                  <a:gd name="T13" fmla="*/ 3 h 107"/>
                  <a:gd name="T14" fmla="*/ 3 w 93"/>
                  <a:gd name="T15" fmla="*/ 4 h 107"/>
                  <a:gd name="T16" fmla="*/ 3 w 93"/>
                  <a:gd name="T17" fmla="*/ 4 h 107"/>
                  <a:gd name="T18" fmla="*/ 3 w 93"/>
                  <a:gd name="T19" fmla="*/ 5 h 107"/>
                  <a:gd name="T20" fmla="*/ 0 w 93"/>
                  <a:gd name="T21" fmla="*/ 5 h 107"/>
                  <a:gd name="T22" fmla="*/ 0 w 93"/>
                  <a:gd name="T23" fmla="*/ 5 h 107"/>
                  <a:gd name="T24" fmla="*/ 0 w 93"/>
                  <a:gd name="T25" fmla="*/ 6 h 107"/>
                  <a:gd name="T26" fmla="*/ 3 w 93"/>
                  <a:gd name="T27" fmla="*/ 6 h 107"/>
                  <a:gd name="T28" fmla="*/ 5 w 93"/>
                  <a:gd name="T29" fmla="*/ 7 h 107"/>
                  <a:gd name="T30" fmla="*/ 5 w 93"/>
                  <a:gd name="T31" fmla="*/ 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107"/>
                  <a:gd name="T50" fmla="*/ 93 w 93"/>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107">
                    <a:moveTo>
                      <a:pt x="90" y="105"/>
                    </a:moveTo>
                    <a:lnTo>
                      <a:pt x="93" y="103"/>
                    </a:lnTo>
                    <a:lnTo>
                      <a:pt x="93" y="99"/>
                    </a:lnTo>
                    <a:lnTo>
                      <a:pt x="63" y="40"/>
                    </a:lnTo>
                    <a:lnTo>
                      <a:pt x="63" y="0"/>
                    </a:lnTo>
                    <a:lnTo>
                      <a:pt x="52" y="21"/>
                    </a:lnTo>
                    <a:lnTo>
                      <a:pt x="54" y="47"/>
                    </a:lnTo>
                    <a:lnTo>
                      <a:pt x="57" y="57"/>
                    </a:lnTo>
                    <a:lnTo>
                      <a:pt x="63" y="64"/>
                    </a:lnTo>
                    <a:lnTo>
                      <a:pt x="63" y="70"/>
                    </a:lnTo>
                    <a:lnTo>
                      <a:pt x="3" y="74"/>
                    </a:lnTo>
                    <a:lnTo>
                      <a:pt x="0" y="75"/>
                    </a:lnTo>
                    <a:lnTo>
                      <a:pt x="2" y="82"/>
                    </a:lnTo>
                    <a:lnTo>
                      <a:pt x="56" y="81"/>
                    </a:lnTo>
                    <a:lnTo>
                      <a:pt x="88" y="107"/>
                    </a:lnTo>
                    <a:lnTo>
                      <a:pt x="90" y="10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6" name="Freeform 70"/>
              <p:cNvSpPr>
                <a:spLocks/>
              </p:cNvSpPr>
              <p:nvPr/>
            </p:nvSpPr>
            <p:spPr bwMode="auto">
              <a:xfrm>
                <a:off x="1133" y="2013"/>
                <a:ext cx="27" cy="200"/>
              </a:xfrm>
              <a:custGeom>
                <a:avLst/>
                <a:gdLst>
                  <a:gd name="T0" fmla="*/ 0 w 55"/>
                  <a:gd name="T1" fmla="*/ 25 h 402"/>
                  <a:gd name="T2" fmla="*/ 2 w 55"/>
                  <a:gd name="T3" fmla="*/ 19 h 402"/>
                  <a:gd name="T4" fmla="*/ 3 w 55"/>
                  <a:gd name="T5" fmla="*/ 13 h 402"/>
                  <a:gd name="T6" fmla="*/ 3 w 55"/>
                  <a:gd name="T7" fmla="*/ 7 h 402"/>
                  <a:gd name="T8" fmla="*/ 1 w 55"/>
                  <a:gd name="T9" fmla="*/ 1 h 402"/>
                  <a:gd name="T10" fmla="*/ 1 w 55"/>
                  <a:gd name="T11" fmla="*/ 0 h 402"/>
                  <a:gd name="T12" fmla="*/ 0 w 55"/>
                  <a:gd name="T13" fmla="*/ 0 h 402"/>
                  <a:gd name="T14" fmla="*/ 0 w 55"/>
                  <a:gd name="T15" fmla="*/ 0 h 402"/>
                  <a:gd name="T16" fmla="*/ 0 w 55"/>
                  <a:gd name="T17" fmla="*/ 0 h 402"/>
                  <a:gd name="T18" fmla="*/ 2 w 55"/>
                  <a:gd name="T19" fmla="*/ 4 h 402"/>
                  <a:gd name="T20" fmla="*/ 2 w 55"/>
                  <a:gd name="T21" fmla="*/ 9 h 402"/>
                  <a:gd name="T22" fmla="*/ 2 w 55"/>
                  <a:gd name="T23" fmla="*/ 14 h 402"/>
                  <a:gd name="T24" fmla="*/ 1 w 55"/>
                  <a:gd name="T25" fmla="*/ 19 h 402"/>
                  <a:gd name="T26" fmla="*/ 1 w 55"/>
                  <a:gd name="T27" fmla="*/ 20 h 402"/>
                  <a:gd name="T28" fmla="*/ 0 w 55"/>
                  <a:gd name="T29" fmla="*/ 22 h 402"/>
                  <a:gd name="T30" fmla="*/ 0 w 55"/>
                  <a:gd name="T31" fmla="*/ 23 h 402"/>
                  <a:gd name="T32" fmla="*/ 0 w 55"/>
                  <a:gd name="T33" fmla="*/ 25 h 402"/>
                  <a:gd name="T34" fmla="*/ 0 w 55"/>
                  <a:gd name="T35" fmla="*/ 25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402"/>
                  <a:gd name="T56" fmla="*/ 55 w 55"/>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402">
                    <a:moveTo>
                      <a:pt x="1" y="402"/>
                    </a:moveTo>
                    <a:lnTo>
                      <a:pt x="35" y="311"/>
                    </a:lnTo>
                    <a:lnTo>
                      <a:pt x="55" y="215"/>
                    </a:lnTo>
                    <a:lnTo>
                      <a:pt x="53" y="118"/>
                    </a:lnTo>
                    <a:lnTo>
                      <a:pt x="28" y="24"/>
                    </a:lnTo>
                    <a:lnTo>
                      <a:pt x="22" y="11"/>
                    </a:lnTo>
                    <a:lnTo>
                      <a:pt x="15" y="0"/>
                    </a:lnTo>
                    <a:lnTo>
                      <a:pt x="7" y="0"/>
                    </a:lnTo>
                    <a:lnTo>
                      <a:pt x="5" y="4"/>
                    </a:lnTo>
                    <a:lnTo>
                      <a:pt x="37" y="73"/>
                    </a:lnTo>
                    <a:lnTo>
                      <a:pt x="46" y="151"/>
                    </a:lnTo>
                    <a:lnTo>
                      <a:pt x="42" y="229"/>
                    </a:lnTo>
                    <a:lnTo>
                      <a:pt x="28" y="307"/>
                    </a:lnTo>
                    <a:lnTo>
                      <a:pt x="22" y="331"/>
                    </a:lnTo>
                    <a:lnTo>
                      <a:pt x="12" y="356"/>
                    </a:lnTo>
                    <a:lnTo>
                      <a:pt x="5" y="379"/>
                    </a:lnTo>
                    <a:lnTo>
                      <a:pt x="0" y="402"/>
                    </a:lnTo>
                    <a:lnTo>
                      <a:pt x="1" y="402"/>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7" name="Freeform 71"/>
              <p:cNvSpPr>
                <a:spLocks/>
              </p:cNvSpPr>
              <p:nvPr/>
            </p:nvSpPr>
            <p:spPr bwMode="auto">
              <a:xfrm>
                <a:off x="760" y="1891"/>
                <a:ext cx="92" cy="296"/>
              </a:xfrm>
              <a:custGeom>
                <a:avLst/>
                <a:gdLst>
                  <a:gd name="T0" fmla="*/ 7 w 185"/>
                  <a:gd name="T1" fmla="*/ 37 h 591"/>
                  <a:gd name="T2" fmla="*/ 7 w 185"/>
                  <a:gd name="T3" fmla="*/ 31 h 591"/>
                  <a:gd name="T4" fmla="*/ 7 w 185"/>
                  <a:gd name="T5" fmla="*/ 24 h 591"/>
                  <a:gd name="T6" fmla="*/ 8 w 185"/>
                  <a:gd name="T7" fmla="*/ 18 h 591"/>
                  <a:gd name="T8" fmla="*/ 10 w 185"/>
                  <a:gd name="T9" fmla="*/ 12 h 591"/>
                  <a:gd name="T10" fmla="*/ 9 w 185"/>
                  <a:gd name="T11" fmla="*/ 11 h 591"/>
                  <a:gd name="T12" fmla="*/ 8 w 185"/>
                  <a:gd name="T13" fmla="*/ 10 h 591"/>
                  <a:gd name="T14" fmla="*/ 8 w 185"/>
                  <a:gd name="T15" fmla="*/ 9 h 591"/>
                  <a:gd name="T16" fmla="*/ 3 w 185"/>
                  <a:gd name="T17" fmla="*/ 15 h 591"/>
                  <a:gd name="T18" fmla="*/ 3 w 185"/>
                  <a:gd name="T19" fmla="*/ 15 h 591"/>
                  <a:gd name="T20" fmla="*/ 3 w 185"/>
                  <a:gd name="T21" fmla="*/ 14 h 591"/>
                  <a:gd name="T22" fmla="*/ 4 w 185"/>
                  <a:gd name="T23" fmla="*/ 13 h 591"/>
                  <a:gd name="T24" fmla="*/ 5 w 185"/>
                  <a:gd name="T25" fmla="*/ 12 h 591"/>
                  <a:gd name="T26" fmla="*/ 6 w 185"/>
                  <a:gd name="T27" fmla="*/ 10 h 591"/>
                  <a:gd name="T28" fmla="*/ 7 w 185"/>
                  <a:gd name="T29" fmla="*/ 9 h 591"/>
                  <a:gd name="T30" fmla="*/ 8 w 185"/>
                  <a:gd name="T31" fmla="*/ 8 h 591"/>
                  <a:gd name="T32" fmla="*/ 9 w 185"/>
                  <a:gd name="T33" fmla="*/ 6 h 591"/>
                  <a:gd name="T34" fmla="*/ 10 w 185"/>
                  <a:gd name="T35" fmla="*/ 5 h 591"/>
                  <a:gd name="T36" fmla="*/ 11 w 185"/>
                  <a:gd name="T37" fmla="*/ 3 h 591"/>
                  <a:gd name="T38" fmla="*/ 10 w 185"/>
                  <a:gd name="T39" fmla="*/ 3 h 591"/>
                  <a:gd name="T40" fmla="*/ 9 w 185"/>
                  <a:gd name="T41" fmla="*/ 3 h 591"/>
                  <a:gd name="T42" fmla="*/ 8 w 185"/>
                  <a:gd name="T43" fmla="*/ 3 h 591"/>
                  <a:gd name="T44" fmla="*/ 7 w 185"/>
                  <a:gd name="T45" fmla="*/ 2 h 591"/>
                  <a:gd name="T46" fmla="*/ 6 w 185"/>
                  <a:gd name="T47" fmla="*/ 2 h 591"/>
                  <a:gd name="T48" fmla="*/ 6 w 185"/>
                  <a:gd name="T49" fmla="*/ 1 h 591"/>
                  <a:gd name="T50" fmla="*/ 6 w 185"/>
                  <a:gd name="T51" fmla="*/ 1 h 591"/>
                  <a:gd name="T52" fmla="*/ 5 w 185"/>
                  <a:gd name="T53" fmla="*/ 0 h 591"/>
                  <a:gd name="T54" fmla="*/ 3 w 185"/>
                  <a:gd name="T55" fmla="*/ 3 h 591"/>
                  <a:gd name="T56" fmla="*/ 2 w 185"/>
                  <a:gd name="T57" fmla="*/ 5 h 591"/>
                  <a:gd name="T58" fmla="*/ 1 w 185"/>
                  <a:gd name="T59" fmla="*/ 8 h 591"/>
                  <a:gd name="T60" fmla="*/ 0 w 185"/>
                  <a:gd name="T61" fmla="*/ 11 h 591"/>
                  <a:gd name="T62" fmla="*/ 0 w 185"/>
                  <a:gd name="T63" fmla="*/ 15 h 591"/>
                  <a:gd name="T64" fmla="*/ 0 w 185"/>
                  <a:gd name="T65" fmla="*/ 18 h 591"/>
                  <a:gd name="T66" fmla="*/ 0 w 185"/>
                  <a:gd name="T67" fmla="*/ 22 h 591"/>
                  <a:gd name="T68" fmla="*/ 0 w 185"/>
                  <a:gd name="T69" fmla="*/ 25 h 591"/>
                  <a:gd name="T70" fmla="*/ 1 w 185"/>
                  <a:gd name="T71" fmla="*/ 29 h 591"/>
                  <a:gd name="T72" fmla="*/ 3 w 185"/>
                  <a:gd name="T73" fmla="*/ 32 h 591"/>
                  <a:gd name="T74" fmla="*/ 5 w 185"/>
                  <a:gd name="T75" fmla="*/ 35 h 591"/>
                  <a:gd name="T76" fmla="*/ 7 w 185"/>
                  <a:gd name="T77" fmla="*/ 37 h 591"/>
                  <a:gd name="T78" fmla="*/ 7 w 185"/>
                  <a:gd name="T79" fmla="*/ 37 h 591"/>
                  <a:gd name="T80" fmla="*/ 7 w 185"/>
                  <a:gd name="T81" fmla="*/ 37 h 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5"/>
                  <a:gd name="T124" fmla="*/ 0 h 591"/>
                  <a:gd name="T125" fmla="*/ 185 w 185"/>
                  <a:gd name="T126" fmla="*/ 591 h 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5" h="591">
                    <a:moveTo>
                      <a:pt x="121" y="589"/>
                    </a:moveTo>
                    <a:lnTo>
                      <a:pt x="117" y="488"/>
                    </a:lnTo>
                    <a:lnTo>
                      <a:pt x="121" y="383"/>
                    </a:lnTo>
                    <a:lnTo>
                      <a:pt x="136" y="281"/>
                    </a:lnTo>
                    <a:lnTo>
                      <a:pt x="168" y="183"/>
                    </a:lnTo>
                    <a:lnTo>
                      <a:pt x="149" y="165"/>
                    </a:lnTo>
                    <a:lnTo>
                      <a:pt x="143" y="154"/>
                    </a:lnTo>
                    <a:lnTo>
                      <a:pt x="137" y="142"/>
                    </a:lnTo>
                    <a:lnTo>
                      <a:pt x="61" y="228"/>
                    </a:lnTo>
                    <a:lnTo>
                      <a:pt x="58" y="225"/>
                    </a:lnTo>
                    <a:lnTo>
                      <a:pt x="53" y="220"/>
                    </a:lnTo>
                    <a:lnTo>
                      <a:pt x="70" y="200"/>
                    </a:lnTo>
                    <a:lnTo>
                      <a:pt x="87" y="180"/>
                    </a:lnTo>
                    <a:lnTo>
                      <a:pt x="105" y="160"/>
                    </a:lnTo>
                    <a:lnTo>
                      <a:pt x="124" y="138"/>
                    </a:lnTo>
                    <a:lnTo>
                      <a:pt x="143" y="115"/>
                    </a:lnTo>
                    <a:lnTo>
                      <a:pt x="158" y="93"/>
                    </a:lnTo>
                    <a:lnTo>
                      <a:pt x="173" y="70"/>
                    </a:lnTo>
                    <a:lnTo>
                      <a:pt x="185" y="44"/>
                    </a:lnTo>
                    <a:lnTo>
                      <a:pt x="169" y="45"/>
                    </a:lnTo>
                    <a:lnTo>
                      <a:pt x="151" y="44"/>
                    </a:lnTo>
                    <a:lnTo>
                      <a:pt x="134" y="39"/>
                    </a:lnTo>
                    <a:lnTo>
                      <a:pt x="121" y="32"/>
                    </a:lnTo>
                    <a:lnTo>
                      <a:pt x="110" y="24"/>
                    </a:lnTo>
                    <a:lnTo>
                      <a:pt x="102" y="15"/>
                    </a:lnTo>
                    <a:lnTo>
                      <a:pt x="97" y="7"/>
                    </a:lnTo>
                    <a:lnTo>
                      <a:pt x="87" y="0"/>
                    </a:lnTo>
                    <a:lnTo>
                      <a:pt x="59" y="33"/>
                    </a:lnTo>
                    <a:lnTo>
                      <a:pt x="39" y="73"/>
                    </a:lnTo>
                    <a:lnTo>
                      <a:pt x="24" y="120"/>
                    </a:lnTo>
                    <a:lnTo>
                      <a:pt x="9" y="167"/>
                    </a:lnTo>
                    <a:lnTo>
                      <a:pt x="2" y="225"/>
                    </a:lnTo>
                    <a:lnTo>
                      <a:pt x="0" y="285"/>
                    </a:lnTo>
                    <a:lnTo>
                      <a:pt x="3" y="343"/>
                    </a:lnTo>
                    <a:lnTo>
                      <a:pt x="14" y="398"/>
                    </a:lnTo>
                    <a:lnTo>
                      <a:pt x="30" y="453"/>
                    </a:lnTo>
                    <a:lnTo>
                      <a:pt x="53" y="503"/>
                    </a:lnTo>
                    <a:lnTo>
                      <a:pt x="83" y="551"/>
                    </a:lnTo>
                    <a:lnTo>
                      <a:pt x="119" y="591"/>
                    </a:lnTo>
                    <a:lnTo>
                      <a:pt x="119" y="589"/>
                    </a:lnTo>
                    <a:lnTo>
                      <a:pt x="121" y="589"/>
                    </a:lnTo>
                    <a:close/>
                  </a:path>
                </a:pathLst>
              </a:custGeom>
              <a:solidFill>
                <a:srgbClr val="FFFFC2"/>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8" name="Freeform 72"/>
              <p:cNvSpPr>
                <a:spLocks/>
              </p:cNvSpPr>
              <p:nvPr/>
            </p:nvSpPr>
            <p:spPr bwMode="auto">
              <a:xfrm>
                <a:off x="864" y="1883"/>
                <a:ext cx="78" cy="288"/>
              </a:xfrm>
              <a:custGeom>
                <a:avLst/>
                <a:gdLst>
                  <a:gd name="T0" fmla="*/ 2 w 156"/>
                  <a:gd name="T1" fmla="*/ 36 h 574"/>
                  <a:gd name="T2" fmla="*/ 3 w 156"/>
                  <a:gd name="T3" fmla="*/ 34 h 574"/>
                  <a:gd name="T4" fmla="*/ 5 w 156"/>
                  <a:gd name="T5" fmla="*/ 32 h 574"/>
                  <a:gd name="T6" fmla="*/ 5 w 156"/>
                  <a:gd name="T7" fmla="*/ 30 h 574"/>
                  <a:gd name="T8" fmla="*/ 7 w 156"/>
                  <a:gd name="T9" fmla="*/ 27 h 574"/>
                  <a:gd name="T10" fmla="*/ 7 w 156"/>
                  <a:gd name="T11" fmla="*/ 24 h 574"/>
                  <a:gd name="T12" fmla="*/ 8 w 156"/>
                  <a:gd name="T13" fmla="*/ 22 h 574"/>
                  <a:gd name="T14" fmla="*/ 9 w 156"/>
                  <a:gd name="T15" fmla="*/ 19 h 574"/>
                  <a:gd name="T16" fmla="*/ 10 w 156"/>
                  <a:gd name="T17" fmla="*/ 16 h 574"/>
                  <a:gd name="T18" fmla="*/ 10 w 156"/>
                  <a:gd name="T19" fmla="*/ 12 h 574"/>
                  <a:gd name="T20" fmla="*/ 10 w 156"/>
                  <a:gd name="T21" fmla="*/ 8 h 574"/>
                  <a:gd name="T22" fmla="*/ 9 w 156"/>
                  <a:gd name="T23" fmla="*/ 4 h 574"/>
                  <a:gd name="T24" fmla="*/ 8 w 156"/>
                  <a:gd name="T25" fmla="*/ 0 h 574"/>
                  <a:gd name="T26" fmla="*/ 7 w 156"/>
                  <a:gd name="T27" fmla="*/ 1 h 574"/>
                  <a:gd name="T28" fmla="*/ 6 w 156"/>
                  <a:gd name="T29" fmla="*/ 1 h 574"/>
                  <a:gd name="T30" fmla="*/ 5 w 156"/>
                  <a:gd name="T31" fmla="*/ 2 h 574"/>
                  <a:gd name="T32" fmla="*/ 4 w 156"/>
                  <a:gd name="T33" fmla="*/ 2 h 574"/>
                  <a:gd name="T34" fmla="*/ 3 w 156"/>
                  <a:gd name="T35" fmla="*/ 3 h 574"/>
                  <a:gd name="T36" fmla="*/ 2 w 156"/>
                  <a:gd name="T37" fmla="*/ 3 h 574"/>
                  <a:gd name="T38" fmla="*/ 2 w 156"/>
                  <a:gd name="T39" fmla="*/ 4 h 574"/>
                  <a:gd name="T40" fmla="*/ 0 w 156"/>
                  <a:gd name="T41" fmla="*/ 4 h 574"/>
                  <a:gd name="T42" fmla="*/ 1 w 156"/>
                  <a:gd name="T43" fmla="*/ 4 h 574"/>
                  <a:gd name="T44" fmla="*/ 1 w 156"/>
                  <a:gd name="T45" fmla="*/ 4 h 574"/>
                  <a:gd name="T46" fmla="*/ 2 w 156"/>
                  <a:gd name="T47" fmla="*/ 6 h 574"/>
                  <a:gd name="T48" fmla="*/ 2 w 156"/>
                  <a:gd name="T49" fmla="*/ 7 h 574"/>
                  <a:gd name="T50" fmla="*/ 3 w 156"/>
                  <a:gd name="T51" fmla="*/ 9 h 574"/>
                  <a:gd name="T52" fmla="*/ 4 w 156"/>
                  <a:gd name="T53" fmla="*/ 10 h 574"/>
                  <a:gd name="T54" fmla="*/ 5 w 156"/>
                  <a:gd name="T55" fmla="*/ 11 h 574"/>
                  <a:gd name="T56" fmla="*/ 6 w 156"/>
                  <a:gd name="T57" fmla="*/ 12 h 574"/>
                  <a:gd name="T58" fmla="*/ 8 w 156"/>
                  <a:gd name="T59" fmla="*/ 15 h 574"/>
                  <a:gd name="T60" fmla="*/ 8 w 156"/>
                  <a:gd name="T61" fmla="*/ 15 h 574"/>
                  <a:gd name="T62" fmla="*/ 8 w 156"/>
                  <a:gd name="T63" fmla="*/ 15 h 574"/>
                  <a:gd name="T64" fmla="*/ 6 w 156"/>
                  <a:gd name="T65" fmla="*/ 14 h 574"/>
                  <a:gd name="T66" fmla="*/ 5 w 156"/>
                  <a:gd name="T67" fmla="*/ 13 h 574"/>
                  <a:gd name="T68" fmla="*/ 3 w 156"/>
                  <a:gd name="T69" fmla="*/ 11 h 574"/>
                  <a:gd name="T70" fmla="*/ 3 w 156"/>
                  <a:gd name="T71" fmla="*/ 9 h 574"/>
                  <a:gd name="T72" fmla="*/ 2 w 156"/>
                  <a:gd name="T73" fmla="*/ 10 h 574"/>
                  <a:gd name="T74" fmla="*/ 2 w 156"/>
                  <a:gd name="T75" fmla="*/ 11 h 574"/>
                  <a:gd name="T76" fmla="*/ 2 w 156"/>
                  <a:gd name="T77" fmla="*/ 12 h 574"/>
                  <a:gd name="T78" fmla="*/ 1 w 156"/>
                  <a:gd name="T79" fmla="*/ 13 h 574"/>
                  <a:gd name="T80" fmla="*/ 2 w 156"/>
                  <a:gd name="T81" fmla="*/ 19 h 574"/>
                  <a:gd name="T82" fmla="*/ 2 w 156"/>
                  <a:gd name="T83" fmla="*/ 30 h 574"/>
                  <a:gd name="T84" fmla="*/ 2 w 156"/>
                  <a:gd name="T85" fmla="*/ 36 h 574"/>
                  <a:gd name="T86" fmla="*/ 2 w 156"/>
                  <a:gd name="T87" fmla="*/ 37 h 574"/>
                  <a:gd name="T88" fmla="*/ 2 w 156"/>
                  <a:gd name="T89" fmla="*/ 36 h 5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574"/>
                  <a:gd name="T137" fmla="*/ 156 w 156"/>
                  <a:gd name="T138" fmla="*/ 574 h 5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574">
                    <a:moveTo>
                      <a:pt x="26" y="572"/>
                    </a:moveTo>
                    <a:lnTo>
                      <a:pt x="44" y="539"/>
                    </a:lnTo>
                    <a:lnTo>
                      <a:pt x="65" y="504"/>
                    </a:lnTo>
                    <a:lnTo>
                      <a:pt x="83" y="466"/>
                    </a:lnTo>
                    <a:lnTo>
                      <a:pt x="100" y="425"/>
                    </a:lnTo>
                    <a:lnTo>
                      <a:pt x="115" y="383"/>
                    </a:lnTo>
                    <a:lnTo>
                      <a:pt x="127" y="341"/>
                    </a:lnTo>
                    <a:lnTo>
                      <a:pt x="140" y="299"/>
                    </a:lnTo>
                    <a:lnTo>
                      <a:pt x="146" y="253"/>
                    </a:lnTo>
                    <a:lnTo>
                      <a:pt x="156" y="184"/>
                    </a:lnTo>
                    <a:lnTo>
                      <a:pt x="151" y="123"/>
                    </a:lnTo>
                    <a:lnTo>
                      <a:pt x="136" y="60"/>
                    </a:lnTo>
                    <a:lnTo>
                      <a:pt x="117" y="0"/>
                    </a:lnTo>
                    <a:lnTo>
                      <a:pt x="104" y="6"/>
                    </a:lnTo>
                    <a:lnTo>
                      <a:pt x="90" y="16"/>
                    </a:lnTo>
                    <a:lnTo>
                      <a:pt x="76" y="21"/>
                    </a:lnTo>
                    <a:lnTo>
                      <a:pt x="61" y="31"/>
                    </a:lnTo>
                    <a:lnTo>
                      <a:pt x="47" y="38"/>
                    </a:lnTo>
                    <a:lnTo>
                      <a:pt x="31" y="45"/>
                    </a:lnTo>
                    <a:lnTo>
                      <a:pt x="17" y="49"/>
                    </a:lnTo>
                    <a:lnTo>
                      <a:pt x="0" y="55"/>
                    </a:lnTo>
                    <a:lnTo>
                      <a:pt x="5" y="56"/>
                    </a:lnTo>
                    <a:lnTo>
                      <a:pt x="8" y="60"/>
                    </a:lnTo>
                    <a:lnTo>
                      <a:pt x="17" y="86"/>
                    </a:lnTo>
                    <a:lnTo>
                      <a:pt x="29" y="108"/>
                    </a:lnTo>
                    <a:lnTo>
                      <a:pt x="41" y="129"/>
                    </a:lnTo>
                    <a:lnTo>
                      <a:pt x="56" y="149"/>
                    </a:lnTo>
                    <a:lnTo>
                      <a:pt x="71" y="170"/>
                    </a:lnTo>
                    <a:lnTo>
                      <a:pt x="88" y="191"/>
                    </a:lnTo>
                    <a:lnTo>
                      <a:pt x="127" y="231"/>
                    </a:lnTo>
                    <a:lnTo>
                      <a:pt x="126" y="234"/>
                    </a:lnTo>
                    <a:lnTo>
                      <a:pt x="122" y="239"/>
                    </a:lnTo>
                    <a:lnTo>
                      <a:pt x="95" y="221"/>
                    </a:lnTo>
                    <a:lnTo>
                      <a:pt x="71" y="198"/>
                    </a:lnTo>
                    <a:lnTo>
                      <a:pt x="51" y="173"/>
                    </a:lnTo>
                    <a:lnTo>
                      <a:pt x="34" y="144"/>
                    </a:lnTo>
                    <a:lnTo>
                      <a:pt x="27" y="156"/>
                    </a:lnTo>
                    <a:lnTo>
                      <a:pt x="24" y="170"/>
                    </a:lnTo>
                    <a:lnTo>
                      <a:pt x="19" y="183"/>
                    </a:lnTo>
                    <a:lnTo>
                      <a:pt x="12" y="198"/>
                    </a:lnTo>
                    <a:lnTo>
                      <a:pt x="22" y="291"/>
                    </a:lnTo>
                    <a:lnTo>
                      <a:pt x="22" y="473"/>
                    </a:lnTo>
                    <a:lnTo>
                      <a:pt x="26" y="565"/>
                    </a:lnTo>
                    <a:lnTo>
                      <a:pt x="22" y="574"/>
                    </a:lnTo>
                    <a:lnTo>
                      <a:pt x="26" y="572"/>
                    </a:lnTo>
                    <a:close/>
                  </a:path>
                </a:pathLst>
              </a:custGeom>
              <a:solidFill>
                <a:srgbClr val="FFFFC2"/>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39" name="Freeform 73"/>
              <p:cNvSpPr>
                <a:spLocks/>
              </p:cNvSpPr>
              <p:nvPr/>
            </p:nvSpPr>
            <p:spPr bwMode="auto">
              <a:xfrm>
                <a:off x="1025" y="2028"/>
                <a:ext cx="95" cy="108"/>
              </a:xfrm>
              <a:custGeom>
                <a:avLst/>
                <a:gdLst>
                  <a:gd name="T0" fmla="*/ 11 w 190"/>
                  <a:gd name="T1" fmla="*/ 14 h 216"/>
                  <a:gd name="T2" fmla="*/ 11 w 190"/>
                  <a:gd name="T3" fmla="*/ 14 h 216"/>
                  <a:gd name="T4" fmla="*/ 12 w 190"/>
                  <a:gd name="T5" fmla="*/ 14 h 216"/>
                  <a:gd name="T6" fmla="*/ 12 w 190"/>
                  <a:gd name="T7" fmla="*/ 14 h 216"/>
                  <a:gd name="T8" fmla="*/ 12 w 190"/>
                  <a:gd name="T9" fmla="*/ 14 h 216"/>
                  <a:gd name="T10" fmla="*/ 12 w 190"/>
                  <a:gd name="T11" fmla="*/ 8 h 216"/>
                  <a:gd name="T12" fmla="*/ 9 w 190"/>
                  <a:gd name="T13" fmla="*/ 8 h 216"/>
                  <a:gd name="T14" fmla="*/ 9 w 190"/>
                  <a:gd name="T15" fmla="*/ 6 h 216"/>
                  <a:gd name="T16" fmla="*/ 9 w 190"/>
                  <a:gd name="T17" fmla="*/ 4 h 216"/>
                  <a:gd name="T18" fmla="*/ 9 w 190"/>
                  <a:gd name="T19" fmla="*/ 2 h 216"/>
                  <a:gd name="T20" fmla="*/ 7 w 190"/>
                  <a:gd name="T21" fmla="*/ 1 h 216"/>
                  <a:gd name="T22" fmla="*/ 7 w 190"/>
                  <a:gd name="T23" fmla="*/ 1 h 216"/>
                  <a:gd name="T24" fmla="*/ 7 w 190"/>
                  <a:gd name="T25" fmla="*/ 0 h 216"/>
                  <a:gd name="T26" fmla="*/ 6 w 190"/>
                  <a:gd name="T27" fmla="*/ 2 h 216"/>
                  <a:gd name="T28" fmla="*/ 5 w 190"/>
                  <a:gd name="T29" fmla="*/ 4 h 216"/>
                  <a:gd name="T30" fmla="*/ 5 w 190"/>
                  <a:gd name="T31" fmla="*/ 6 h 216"/>
                  <a:gd name="T32" fmla="*/ 5 w 190"/>
                  <a:gd name="T33" fmla="*/ 8 h 216"/>
                  <a:gd name="T34" fmla="*/ 4 w 190"/>
                  <a:gd name="T35" fmla="*/ 8 h 216"/>
                  <a:gd name="T36" fmla="*/ 3 w 190"/>
                  <a:gd name="T37" fmla="*/ 8 h 216"/>
                  <a:gd name="T38" fmla="*/ 2 w 190"/>
                  <a:gd name="T39" fmla="*/ 8 h 216"/>
                  <a:gd name="T40" fmla="*/ 1 w 190"/>
                  <a:gd name="T41" fmla="*/ 8 h 216"/>
                  <a:gd name="T42" fmla="*/ 0 w 190"/>
                  <a:gd name="T43" fmla="*/ 12 h 216"/>
                  <a:gd name="T44" fmla="*/ 2 w 190"/>
                  <a:gd name="T45" fmla="*/ 13 h 216"/>
                  <a:gd name="T46" fmla="*/ 6 w 190"/>
                  <a:gd name="T47" fmla="*/ 13 h 216"/>
                  <a:gd name="T48" fmla="*/ 7 w 190"/>
                  <a:gd name="T49" fmla="*/ 13 h 216"/>
                  <a:gd name="T50" fmla="*/ 9 w 190"/>
                  <a:gd name="T51" fmla="*/ 13 h 216"/>
                  <a:gd name="T52" fmla="*/ 10 w 190"/>
                  <a:gd name="T53" fmla="*/ 13 h 216"/>
                  <a:gd name="T54" fmla="*/ 11 w 190"/>
                  <a:gd name="T55" fmla="*/ 14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0"/>
                  <a:gd name="T85" fmla="*/ 0 h 216"/>
                  <a:gd name="T86" fmla="*/ 190 w 190"/>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0" h="216">
                    <a:moveTo>
                      <a:pt x="171" y="216"/>
                    </a:moveTo>
                    <a:lnTo>
                      <a:pt x="173" y="216"/>
                    </a:lnTo>
                    <a:lnTo>
                      <a:pt x="177" y="213"/>
                    </a:lnTo>
                    <a:lnTo>
                      <a:pt x="178" y="213"/>
                    </a:lnTo>
                    <a:lnTo>
                      <a:pt x="180" y="209"/>
                    </a:lnTo>
                    <a:lnTo>
                      <a:pt x="190" y="117"/>
                    </a:lnTo>
                    <a:lnTo>
                      <a:pt x="144" y="117"/>
                    </a:lnTo>
                    <a:lnTo>
                      <a:pt x="139" y="89"/>
                    </a:lnTo>
                    <a:lnTo>
                      <a:pt x="136" y="58"/>
                    </a:lnTo>
                    <a:lnTo>
                      <a:pt x="131" y="29"/>
                    </a:lnTo>
                    <a:lnTo>
                      <a:pt x="112" y="3"/>
                    </a:lnTo>
                    <a:lnTo>
                      <a:pt x="109" y="1"/>
                    </a:lnTo>
                    <a:lnTo>
                      <a:pt x="104" y="0"/>
                    </a:lnTo>
                    <a:lnTo>
                      <a:pt x="88" y="23"/>
                    </a:lnTo>
                    <a:lnTo>
                      <a:pt x="78" y="53"/>
                    </a:lnTo>
                    <a:lnTo>
                      <a:pt x="73" y="84"/>
                    </a:lnTo>
                    <a:lnTo>
                      <a:pt x="75" y="116"/>
                    </a:lnTo>
                    <a:lnTo>
                      <a:pt x="59" y="121"/>
                    </a:lnTo>
                    <a:lnTo>
                      <a:pt x="41" y="121"/>
                    </a:lnTo>
                    <a:lnTo>
                      <a:pt x="22" y="117"/>
                    </a:lnTo>
                    <a:lnTo>
                      <a:pt x="2" y="116"/>
                    </a:lnTo>
                    <a:lnTo>
                      <a:pt x="0" y="192"/>
                    </a:lnTo>
                    <a:lnTo>
                      <a:pt x="20" y="194"/>
                    </a:lnTo>
                    <a:lnTo>
                      <a:pt x="86" y="194"/>
                    </a:lnTo>
                    <a:lnTo>
                      <a:pt x="107" y="196"/>
                    </a:lnTo>
                    <a:lnTo>
                      <a:pt x="129" y="199"/>
                    </a:lnTo>
                    <a:lnTo>
                      <a:pt x="151" y="206"/>
                    </a:lnTo>
                    <a:lnTo>
                      <a:pt x="171" y="216"/>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0" name="Freeform 74"/>
              <p:cNvSpPr>
                <a:spLocks/>
              </p:cNvSpPr>
              <p:nvPr/>
            </p:nvSpPr>
            <p:spPr bwMode="auto">
              <a:xfrm>
                <a:off x="1030" y="2091"/>
                <a:ext cx="84" cy="35"/>
              </a:xfrm>
              <a:custGeom>
                <a:avLst/>
                <a:gdLst>
                  <a:gd name="T0" fmla="*/ 10 w 167"/>
                  <a:gd name="T1" fmla="*/ 4 h 71"/>
                  <a:gd name="T2" fmla="*/ 10 w 167"/>
                  <a:gd name="T3" fmla="*/ 4 h 71"/>
                  <a:gd name="T4" fmla="*/ 10 w 167"/>
                  <a:gd name="T5" fmla="*/ 4 h 71"/>
                  <a:gd name="T6" fmla="*/ 11 w 167"/>
                  <a:gd name="T7" fmla="*/ 0 h 71"/>
                  <a:gd name="T8" fmla="*/ 9 w 167"/>
                  <a:gd name="T9" fmla="*/ 0 h 71"/>
                  <a:gd name="T10" fmla="*/ 8 w 167"/>
                  <a:gd name="T11" fmla="*/ 0 h 71"/>
                  <a:gd name="T12" fmla="*/ 8 w 167"/>
                  <a:gd name="T13" fmla="*/ 0 h 71"/>
                  <a:gd name="T14" fmla="*/ 8 w 167"/>
                  <a:gd name="T15" fmla="*/ 0 h 71"/>
                  <a:gd name="T16" fmla="*/ 7 w 167"/>
                  <a:gd name="T17" fmla="*/ 0 h 71"/>
                  <a:gd name="T18" fmla="*/ 1 w 167"/>
                  <a:gd name="T19" fmla="*/ 0 h 71"/>
                  <a:gd name="T20" fmla="*/ 0 w 167"/>
                  <a:gd name="T21" fmla="*/ 3 h 71"/>
                  <a:gd name="T22" fmla="*/ 2 w 167"/>
                  <a:gd name="T23" fmla="*/ 3 h 71"/>
                  <a:gd name="T24" fmla="*/ 3 w 167"/>
                  <a:gd name="T25" fmla="*/ 3 h 71"/>
                  <a:gd name="T26" fmla="*/ 4 w 167"/>
                  <a:gd name="T27" fmla="*/ 3 h 71"/>
                  <a:gd name="T28" fmla="*/ 6 w 167"/>
                  <a:gd name="T29" fmla="*/ 3 h 71"/>
                  <a:gd name="T30" fmla="*/ 8 w 167"/>
                  <a:gd name="T31" fmla="*/ 3 h 71"/>
                  <a:gd name="T32" fmla="*/ 9 w 167"/>
                  <a:gd name="T33" fmla="*/ 4 h 71"/>
                  <a:gd name="T34" fmla="*/ 10 w 167"/>
                  <a:gd name="T35" fmla="*/ 4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71"/>
                  <a:gd name="T56" fmla="*/ 167 w 167"/>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71">
                    <a:moveTo>
                      <a:pt x="151" y="71"/>
                    </a:moveTo>
                    <a:lnTo>
                      <a:pt x="153" y="71"/>
                    </a:lnTo>
                    <a:lnTo>
                      <a:pt x="156" y="68"/>
                    </a:lnTo>
                    <a:lnTo>
                      <a:pt x="167" y="4"/>
                    </a:lnTo>
                    <a:lnTo>
                      <a:pt x="133" y="0"/>
                    </a:lnTo>
                    <a:lnTo>
                      <a:pt x="128" y="4"/>
                    </a:lnTo>
                    <a:lnTo>
                      <a:pt x="122" y="10"/>
                    </a:lnTo>
                    <a:lnTo>
                      <a:pt x="117" y="8"/>
                    </a:lnTo>
                    <a:lnTo>
                      <a:pt x="112" y="2"/>
                    </a:lnTo>
                    <a:lnTo>
                      <a:pt x="7" y="2"/>
                    </a:lnTo>
                    <a:lnTo>
                      <a:pt x="0" y="50"/>
                    </a:lnTo>
                    <a:lnTo>
                      <a:pt x="17" y="55"/>
                    </a:lnTo>
                    <a:lnTo>
                      <a:pt x="35" y="55"/>
                    </a:lnTo>
                    <a:lnTo>
                      <a:pt x="54" y="57"/>
                    </a:lnTo>
                    <a:lnTo>
                      <a:pt x="94" y="57"/>
                    </a:lnTo>
                    <a:lnTo>
                      <a:pt x="114" y="59"/>
                    </a:lnTo>
                    <a:lnTo>
                      <a:pt x="133" y="65"/>
                    </a:lnTo>
                    <a:lnTo>
                      <a:pt x="151" y="71"/>
                    </a:lnTo>
                    <a:close/>
                  </a:path>
                </a:pathLst>
              </a:custGeom>
              <a:solidFill>
                <a:srgbClr val="C2134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1" name="Freeform 75"/>
              <p:cNvSpPr>
                <a:spLocks/>
              </p:cNvSpPr>
              <p:nvPr/>
            </p:nvSpPr>
            <p:spPr bwMode="auto">
              <a:xfrm>
                <a:off x="1068" y="2037"/>
                <a:ext cx="21" cy="49"/>
              </a:xfrm>
              <a:custGeom>
                <a:avLst/>
                <a:gdLst>
                  <a:gd name="T0" fmla="*/ 0 w 43"/>
                  <a:gd name="T1" fmla="*/ 7 h 98"/>
                  <a:gd name="T2" fmla="*/ 2 w 43"/>
                  <a:gd name="T3" fmla="*/ 7 h 98"/>
                  <a:gd name="T4" fmla="*/ 2 w 43"/>
                  <a:gd name="T5" fmla="*/ 6 h 98"/>
                  <a:gd name="T6" fmla="*/ 2 w 43"/>
                  <a:gd name="T7" fmla="*/ 5 h 98"/>
                  <a:gd name="T8" fmla="*/ 2 w 43"/>
                  <a:gd name="T9" fmla="*/ 3 h 98"/>
                  <a:gd name="T10" fmla="*/ 1 w 43"/>
                  <a:gd name="T11" fmla="*/ 2 h 98"/>
                  <a:gd name="T12" fmla="*/ 1 w 43"/>
                  <a:gd name="T13" fmla="*/ 0 h 98"/>
                  <a:gd name="T14" fmla="*/ 0 w 43"/>
                  <a:gd name="T15" fmla="*/ 1 h 98"/>
                  <a:gd name="T16" fmla="*/ 0 w 43"/>
                  <a:gd name="T17" fmla="*/ 3 h 98"/>
                  <a:gd name="T18" fmla="*/ 0 w 43"/>
                  <a:gd name="T19" fmla="*/ 6 h 98"/>
                  <a:gd name="T20" fmla="*/ 0 w 43"/>
                  <a:gd name="T21" fmla="*/ 7 h 98"/>
                  <a:gd name="T22" fmla="*/ 0 w 43"/>
                  <a:gd name="T23" fmla="*/ 7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98"/>
                  <a:gd name="T38" fmla="*/ 43 w 43"/>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98">
                    <a:moveTo>
                      <a:pt x="5" y="98"/>
                    </a:moveTo>
                    <a:lnTo>
                      <a:pt x="36" y="98"/>
                    </a:lnTo>
                    <a:lnTo>
                      <a:pt x="41" y="92"/>
                    </a:lnTo>
                    <a:lnTo>
                      <a:pt x="43" y="67"/>
                    </a:lnTo>
                    <a:lnTo>
                      <a:pt x="41" y="44"/>
                    </a:lnTo>
                    <a:lnTo>
                      <a:pt x="31" y="19"/>
                    </a:lnTo>
                    <a:lnTo>
                      <a:pt x="21" y="0"/>
                    </a:lnTo>
                    <a:lnTo>
                      <a:pt x="7" y="15"/>
                    </a:lnTo>
                    <a:lnTo>
                      <a:pt x="0" y="34"/>
                    </a:lnTo>
                    <a:lnTo>
                      <a:pt x="0" y="89"/>
                    </a:lnTo>
                    <a:lnTo>
                      <a:pt x="4" y="98"/>
                    </a:lnTo>
                    <a:lnTo>
                      <a:pt x="5" y="98"/>
                    </a:lnTo>
                    <a:close/>
                  </a:path>
                </a:pathLst>
              </a:custGeom>
              <a:solidFill>
                <a:srgbClr val="C2134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2" name="Freeform 76"/>
              <p:cNvSpPr>
                <a:spLocks/>
              </p:cNvSpPr>
              <p:nvPr/>
            </p:nvSpPr>
            <p:spPr bwMode="auto">
              <a:xfrm>
                <a:off x="674" y="1971"/>
                <a:ext cx="30" cy="24"/>
              </a:xfrm>
              <a:custGeom>
                <a:avLst/>
                <a:gdLst>
                  <a:gd name="T0" fmla="*/ 3 w 61"/>
                  <a:gd name="T1" fmla="*/ 3 h 47"/>
                  <a:gd name="T2" fmla="*/ 2 w 61"/>
                  <a:gd name="T3" fmla="*/ 2 h 47"/>
                  <a:gd name="T4" fmla="*/ 1 w 61"/>
                  <a:gd name="T5" fmla="*/ 1 h 47"/>
                  <a:gd name="T6" fmla="*/ 0 w 61"/>
                  <a:gd name="T7" fmla="*/ 1 h 47"/>
                  <a:gd name="T8" fmla="*/ 0 w 61"/>
                  <a:gd name="T9" fmla="*/ 0 h 47"/>
                  <a:gd name="T10" fmla="*/ 0 w 61"/>
                  <a:gd name="T11" fmla="*/ 1 h 47"/>
                  <a:gd name="T12" fmla="*/ 0 w 61"/>
                  <a:gd name="T13" fmla="*/ 2 h 47"/>
                  <a:gd name="T14" fmla="*/ 1 w 61"/>
                  <a:gd name="T15" fmla="*/ 2 h 47"/>
                  <a:gd name="T16" fmla="*/ 2 w 61"/>
                  <a:gd name="T17" fmla="*/ 3 h 47"/>
                  <a:gd name="T18" fmla="*/ 3 w 61"/>
                  <a:gd name="T19" fmla="*/ 3 h 47"/>
                  <a:gd name="T20" fmla="*/ 3 w 61"/>
                  <a:gd name="T21" fmla="*/ 3 h 47"/>
                  <a:gd name="T22" fmla="*/ 3 w 61"/>
                  <a:gd name="T23" fmla="*/ 3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47"/>
                  <a:gd name="T38" fmla="*/ 61 w 61"/>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47">
                    <a:moveTo>
                      <a:pt x="61" y="40"/>
                    </a:moveTo>
                    <a:lnTo>
                      <a:pt x="47" y="20"/>
                    </a:lnTo>
                    <a:lnTo>
                      <a:pt x="29" y="8"/>
                    </a:lnTo>
                    <a:lnTo>
                      <a:pt x="11" y="3"/>
                    </a:lnTo>
                    <a:lnTo>
                      <a:pt x="0" y="0"/>
                    </a:lnTo>
                    <a:lnTo>
                      <a:pt x="0" y="7"/>
                    </a:lnTo>
                    <a:lnTo>
                      <a:pt x="13" y="18"/>
                    </a:lnTo>
                    <a:lnTo>
                      <a:pt x="29" y="23"/>
                    </a:lnTo>
                    <a:lnTo>
                      <a:pt x="45" y="33"/>
                    </a:lnTo>
                    <a:lnTo>
                      <a:pt x="58" y="47"/>
                    </a:lnTo>
                    <a:lnTo>
                      <a:pt x="59" y="43"/>
                    </a:lnTo>
                    <a:lnTo>
                      <a:pt x="61" y="4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3" name="Freeform 77"/>
              <p:cNvSpPr>
                <a:spLocks/>
              </p:cNvSpPr>
              <p:nvPr/>
            </p:nvSpPr>
            <p:spPr bwMode="auto">
              <a:xfrm>
                <a:off x="836" y="1919"/>
                <a:ext cx="37" cy="60"/>
              </a:xfrm>
              <a:custGeom>
                <a:avLst/>
                <a:gdLst>
                  <a:gd name="T0" fmla="*/ 2 w 75"/>
                  <a:gd name="T1" fmla="*/ 8 h 120"/>
                  <a:gd name="T2" fmla="*/ 3 w 75"/>
                  <a:gd name="T3" fmla="*/ 7 h 120"/>
                  <a:gd name="T4" fmla="*/ 4 w 75"/>
                  <a:gd name="T5" fmla="*/ 6 h 120"/>
                  <a:gd name="T6" fmla="*/ 4 w 75"/>
                  <a:gd name="T7" fmla="*/ 4 h 120"/>
                  <a:gd name="T8" fmla="*/ 3 w 75"/>
                  <a:gd name="T9" fmla="*/ 1 h 120"/>
                  <a:gd name="T10" fmla="*/ 3 w 75"/>
                  <a:gd name="T11" fmla="*/ 0 h 120"/>
                  <a:gd name="T12" fmla="*/ 3 w 75"/>
                  <a:gd name="T13" fmla="*/ 0 h 120"/>
                  <a:gd name="T14" fmla="*/ 0 w 75"/>
                  <a:gd name="T15" fmla="*/ 5 h 120"/>
                  <a:gd name="T16" fmla="*/ 0 w 75"/>
                  <a:gd name="T17" fmla="*/ 6 h 120"/>
                  <a:gd name="T18" fmla="*/ 0 w 75"/>
                  <a:gd name="T19" fmla="*/ 7 h 120"/>
                  <a:gd name="T20" fmla="*/ 1 w 75"/>
                  <a:gd name="T21" fmla="*/ 7 h 120"/>
                  <a:gd name="T22" fmla="*/ 1 w 75"/>
                  <a:gd name="T23" fmla="*/ 8 h 120"/>
                  <a:gd name="T24" fmla="*/ 2 w 75"/>
                  <a:gd name="T25" fmla="*/ 8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20"/>
                  <a:gd name="T41" fmla="*/ 75 w 75"/>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20">
                    <a:moveTo>
                      <a:pt x="34" y="117"/>
                    </a:moveTo>
                    <a:lnTo>
                      <a:pt x="61" y="112"/>
                    </a:lnTo>
                    <a:lnTo>
                      <a:pt x="71" y="85"/>
                    </a:lnTo>
                    <a:lnTo>
                      <a:pt x="75" y="52"/>
                    </a:lnTo>
                    <a:lnTo>
                      <a:pt x="51" y="2"/>
                    </a:lnTo>
                    <a:lnTo>
                      <a:pt x="51" y="0"/>
                    </a:lnTo>
                    <a:lnTo>
                      <a:pt x="48" y="0"/>
                    </a:lnTo>
                    <a:lnTo>
                      <a:pt x="0" y="68"/>
                    </a:lnTo>
                    <a:lnTo>
                      <a:pt x="4" y="83"/>
                    </a:lnTo>
                    <a:lnTo>
                      <a:pt x="9" y="97"/>
                    </a:lnTo>
                    <a:lnTo>
                      <a:pt x="18" y="108"/>
                    </a:lnTo>
                    <a:lnTo>
                      <a:pt x="31" y="120"/>
                    </a:lnTo>
                    <a:lnTo>
                      <a:pt x="34" y="117"/>
                    </a:lnTo>
                    <a:close/>
                  </a:path>
                </a:pathLst>
              </a:custGeom>
              <a:solidFill>
                <a:srgbClr val="C2134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4" name="Freeform 78"/>
              <p:cNvSpPr>
                <a:spLocks/>
              </p:cNvSpPr>
              <p:nvPr/>
            </p:nvSpPr>
            <p:spPr bwMode="auto">
              <a:xfrm>
                <a:off x="743" y="1539"/>
                <a:ext cx="222" cy="364"/>
              </a:xfrm>
              <a:custGeom>
                <a:avLst/>
                <a:gdLst>
                  <a:gd name="T0" fmla="*/ 19 w 443"/>
                  <a:gd name="T1" fmla="*/ 45 h 727"/>
                  <a:gd name="T2" fmla="*/ 23 w 443"/>
                  <a:gd name="T3" fmla="*/ 42 h 727"/>
                  <a:gd name="T4" fmla="*/ 26 w 443"/>
                  <a:gd name="T5" fmla="*/ 39 h 727"/>
                  <a:gd name="T6" fmla="*/ 28 w 443"/>
                  <a:gd name="T7" fmla="*/ 19 h 727"/>
                  <a:gd name="T8" fmla="*/ 27 w 443"/>
                  <a:gd name="T9" fmla="*/ 12 h 727"/>
                  <a:gd name="T10" fmla="*/ 24 w 443"/>
                  <a:gd name="T11" fmla="*/ 14 h 727"/>
                  <a:gd name="T12" fmla="*/ 21 w 443"/>
                  <a:gd name="T13" fmla="*/ 16 h 727"/>
                  <a:gd name="T14" fmla="*/ 18 w 443"/>
                  <a:gd name="T15" fmla="*/ 15 h 727"/>
                  <a:gd name="T16" fmla="*/ 16 w 443"/>
                  <a:gd name="T17" fmla="*/ 12 h 727"/>
                  <a:gd name="T18" fmla="*/ 17 w 443"/>
                  <a:gd name="T19" fmla="*/ 11 h 727"/>
                  <a:gd name="T20" fmla="*/ 19 w 443"/>
                  <a:gd name="T21" fmla="*/ 14 h 727"/>
                  <a:gd name="T22" fmla="*/ 23 w 443"/>
                  <a:gd name="T23" fmla="*/ 14 h 727"/>
                  <a:gd name="T24" fmla="*/ 26 w 443"/>
                  <a:gd name="T25" fmla="*/ 11 h 727"/>
                  <a:gd name="T26" fmla="*/ 26 w 443"/>
                  <a:gd name="T27" fmla="*/ 8 h 727"/>
                  <a:gd name="T28" fmla="*/ 24 w 443"/>
                  <a:gd name="T29" fmla="*/ 6 h 727"/>
                  <a:gd name="T30" fmla="*/ 20 w 443"/>
                  <a:gd name="T31" fmla="*/ 6 h 727"/>
                  <a:gd name="T32" fmla="*/ 18 w 443"/>
                  <a:gd name="T33" fmla="*/ 8 h 727"/>
                  <a:gd name="T34" fmla="*/ 17 w 443"/>
                  <a:gd name="T35" fmla="*/ 8 h 727"/>
                  <a:gd name="T36" fmla="*/ 19 w 443"/>
                  <a:gd name="T37" fmla="*/ 6 h 727"/>
                  <a:gd name="T38" fmla="*/ 22 w 443"/>
                  <a:gd name="T39" fmla="*/ 4 h 727"/>
                  <a:gd name="T40" fmla="*/ 22 w 443"/>
                  <a:gd name="T41" fmla="*/ 2 h 727"/>
                  <a:gd name="T42" fmla="*/ 19 w 443"/>
                  <a:gd name="T43" fmla="*/ 1 h 727"/>
                  <a:gd name="T44" fmla="*/ 17 w 443"/>
                  <a:gd name="T45" fmla="*/ 1 h 727"/>
                  <a:gd name="T46" fmla="*/ 14 w 443"/>
                  <a:gd name="T47" fmla="*/ 0 h 727"/>
                  <a:gd name="T48" fmla="*/ 11 w 443"/>
                  <a:gd name="T49" fmla="*/ 2 h 727"/>
                  <a:gd name="T50" fmla="*/ 9 w 443"/>
                  <a:gd name="T51" fmla="*/ 4 h 727"/>
                  <a:gd name="T52" fmla="*/ 11 w 443"/>
                  <a:gd name="T53" fmla="*/ 6 h 727"/>
                  <a:gd name="T54" fmla="*/ 13 w 443"/>
                  <a:gd name="T55" fmla="*/ 8 h 727"/>
                  <a:gd name="T56" fmla="*/ 13 w 443"/>
                  <a:gd name="T57" fmla="*/ 9 h 727"/>
                  <a:gd name="T58" fmla="*/ 9 w 443"/>
                  <a:gd name="T59" fmla="*/ 7 h 727"/>
                  <a:gd name="T60" fmla="*/ 6 w 443"/>
                  <a:gd name="T61" fmla="*/ 8 h 727"/>
                  <a:gd name="T62" fmla="*/ 5 w 443"/>
                  <a:gd name="T63" fmla="*/ 11 h 727"/>
                  <a:gd name="T64" fmla="*/ 6 w 443"/>
                  <a:gd name="T65" fmla="*/ 14 h 727"/>
                  <a:gd name="T66" fmla="*/ 8 w 443"/>
                  <a:gd name="T67" fmla="*/ 14 h 727"/>
                  <a:gd name="T68" fmla="*/ 9 w 443"/>
                  <a:gd name="T69" fmla="*/ 14 h 727"/>
                  <a:gd name="T70" fmla="*/ 8 w 443"/>
                  <a:gd name="T71" fmla="*/ 15 h 727"/>
                  <a:gd name="T72" fmla="*/ 6 w 443"/>
                  <a:gd name="T73" fmla="*/ 15 h 727"/>
                  <a:gd name="T74" fmla="*/ 4 w 443"/>
                  <a:gd name="T75" fmla="*/ 16 h 727"/>
                  <a:gd name="T76" fmla="*/ 2 w 443"/>
                  <a:gd name="T77" fmla="*/ 14 h 727"/>
                  <a:gd name="T78" fmla="*/ 1 w 443"/>
                  <a:gd name="T79" fmla="*/ 18 h 727"/>
                  <a:gd name="T80" fmla="*/ 2 w 443"/>
                  <a:gd name="T81" fmla="*/ 21 h 727"/>
                  <a:gd name="T82" fmla="*/ 3 w 443"/>
                  <a:gd name="T83" fmla="*/ 18 h 727"/>
                  <a:gd name="T84" fmla="*/ 4 w 443"/>
                  <a:gd name="T85" fmla="*/ 18 h 727"/>
                  <a:gd name="T86" fmla="*/ 3 w 443"/>
                  <a:gd name="T87" fmla="*/ 23 h 727"/>
                  <a:gd name="T88" fmla="*/ 4 w 443"/>
                  <a:gd name="T89" fmla="*/ 35 h 727"/>
                  <a:gd name="T90" fmla="*/ 8 w 443"/>
                  <a:gd name="T91" fmla="*/ 42 h 727"/>
                  <a:gd name="T92" fmla="*/ 11 w 443"/>
                  <a:gd name="T93" fmla="*/ 44 h 727"/>
                  <a:gd name="T94" fmla="*/ 14 w 443"/>
                  <a:gd name="T95" fmla="*/ 46 h 727"/>
                  <a:gd name="T96" fmla="*/ 16 w 443"/>
                  <a:gd name="T97" fmla="*/ 46 h 7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3"/>
                  <a:gd name="T148" fmla="*/ 0 h 727"/>
                  <a:gd name="T149" fmla="*/ 443 w 443"/>
                  <a:gd name="T150" fmla="*/ 727 h 7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3" h="727">
                    <a:moveTo>
                      <a:pt x="246" y="727"/>
                    </a:moveTo>
                    <a:lnTo>
                      <a:pt x="270" y="720"/>
                    </a:lnTo>
                    <a:lnTo>
                      <a:pt x="294" y="710"/>
                    </a:lnTo>
                    <a:lnTo>
                      <a:pt x="317" y="700"/>
                    </a:lnTo>
                    <a:lnTo>
                      <a:pt x="338" y="687"/>
                    </a:lnTo>
                    <a:lnTo>
                      <a:pt x="357" y="672"/>
                    </a:lnTo>
                    <a:lnTo>
                      <a:pt x="374" y="655"/>
                    </a:lnTo>
                    <a:lnTo>
                      <a:pt x="392" y="637"/>
                    </a:lnTo>
                    <a:lnTo>
                      <a:pt x="406" y="615"/>
                    </a:lnTo>
                    <a:lnTo>
                      <a:pt x="433" y="509"/>
                    </a:lnTo>
                    <a:lnTo>
                      <a:pt x="443" y="400"/>
                    </a:lnTo>
                    <a:lnTo>
                      <a:pt x="442" y="292"/>
                    </a:lnTo>
                    <a:lnTo>
                      <a:pt x="433" y="186"/>
                    </a:lnTo>
                    <a:lnTo>
                      <a:pt x="429" y="180"/>
                    </a:lnTo>
                    <a:lnTo>
                      <a:pt x="428" y="178"/>
                    </a:lnTo>
                    <a:lnTo>
                      <a:pt x="418" y="191"/>
                    </a:lnTo>
                    <a:lnTo>
                      <a:pt x="395" y="215"/>
                    </a:lnTo>
                    <a:lnTo>
                      <a:pt x="383" y="224"/>
                    </a:lnTo>
                    <a:lnTo>
                      <a:pt x="367" y="233"/>
                    </a:lnTo>
                    <a:lnTo>
                      <a:pt x="353" y="239"/>
                    </a:lnTo>
                    <a:lnTo>
                      <a:pt x="335" y="242"/>
                    </a:lnTo>
                    <a:lnTo>
                      <a:pt x="317" y="244"/>
                    </a:lnTo>
                    <a:lnTo>
                      <a:pt x="294" y="237"/>
                    </a:lnTo>
                    <a:lnTo>
                      <a:pt x="274" y="226"/>
                    </a:lnTo>
                    <a:lnTo>
                      <a:pt x="258" y="209"/>
                    </a:lnTo>
                    <a:lnTo>
                      <a:pt x="250" y="187"/>
                    </a:lnTo>
                    <a:lnTo>
                      <a:pt x="248" y="184"/>
                    </a:lnTo>
                    <a:lnTo>
                      <a:pt x="248" y="178"/>
                    </a:lnTo>
                    <a:lnTo>
                      <a:pt x="255" y="168"/>
                    </a:lnTo>
                    <a:lnTo>
                      <a:pt x="263" y="161"/>
                    </a:lnTo>
                    <a:lnTo>
                      <a:pt x="265" y="187"/>
                    </a:lnTo>
                    <a:lnTo>
                      <a:pt x="282" y="211"/>
                    </a:lnTo>
                    <a:lnTo>
                      <a:pt x="299" y="224"/>
                    </a:lnTo>
                    <a:lnTo>
                      <a:pt x="321" y="230"/>
                    </a:lnTo>
                    <a:lnTo>
                      <a:pt x="342" y="228"/>
                    </a:lnTo>
                    <a:lnTo>
                      <a:pt x="365" y="221"/>
                    </a:lnTo>
                    <a:lnTo>
                      <a:pt x="381" y="208"/>
                    </a:lnTo>
                    <a:lnTo>
                      <a:pt x="395" y="193"/>
                    </a:lnTo>
                    <a:lnTo>
                      <a:pt x="406" y="176"/>
                    </a:lnTo>
                    <a:lnTo>
                      <a:pt x="411" y="156"/>
                    </a:lnTo>
                    <a:lnTo>
                      <a:pt x="411" y="138"/>
                    </a:lnTo>
                    <a:lnTo>
                      <a:pt x="406" y="121"/>
                    </a:lnTo>
                    <a:lnTo>
                      <a:pt x="397" y="106"/>
                    </a:lnTo>
                    <a:lnTo>
                      <a:pt x="386" y="96"/>
                    </a:lnTo>
                    <a:lnTo>
                      <a:pt x="370" y="85"/>
                    </a:lnTo>
                    <a:lnTo>
                      <a:pt x="353" y="79"/>
                    </a:lnTo>
                    <a:lnTo>
                      <a:pt x="333" y="79"/>
                    </a:lnTo>
                    <a:lnTo>
                      <a:pt x="314" y="85"/>
                    </a:lnTo>
                    <a:lnTo>
                      <a:pt x="297" y="94"/>
                    </a:lnTo>
                    <a:lnTo>
                      <a:pt x="285" y="105"/>
                    </a:lnTo>
                    <a:lnTo>
                      <a:pt x="274" y="119"/>
                    </a:lnTo>
                    <a:lnTo>
                      <a:pt x="263" y="131"/>
                    </a:lnTo>
                    <a:lnTo>
                      <a:pt x="258" y="131"/>
                    </a:lnTo>
                    <a:lnTo>
                      <a:pt x="260" y="116"/>
                    </a:lnTo>
                    <a:lnTo>
                      <a:pt x="269" y="103"/>
                    </a:lnTo>
                    <a:lnTo>
                      <a:pt x="278" y="93"/>
                    </a:lnTo>
                    <a:lnTo>
                      <a:pt x="289" y="83"/>
                    </a:lnTo>
                    <a:lnTo>
                      <a:pt x="308" y="73"/>
                    </a:lnTo>
                    <a:lnTo>
                      <a:pt x="328" y="66"/>
                    </a:lnTo>
                    <a:lnTo>
                      <a:pt x="347" y="64"/>
                    </a:lnTo>
                    <a:lnTo>
                      <a:pt x="367" y="64"/>
                    </a:lnTo>
                    <a:lnTo>
                      <a:pt x="357" y="44"/>
                    </a:lnTo>
                    <a:lnTo>
                      <a:pt x="338" y="28"/>
                    </a:lnTo>
                    <a:lnTo>
                      <a:pt x="317" y="13"/>
                    </a:lnTo>
                    <a:lnTo>
                      <a:pt x="296" y="0"/>
                    </a:lnTo>
                    <a:lnTo>
                      <a:pt x="292" y="6"/>
                    </a:lnTo>
                    <a:lnTo>
                      <a:pt x="290" y="11"/>
                    </a:lnTo>
                    <a:lnTo>
                      <a:pt x="278" y="11"/>
                    </a:lnTo>
                    <a:lnTo>
                      <a:pt x="263" y="8"/>
                    </a:lnTo>
                    <a:lnTo>
                      <a:pt x="248" y="4"/>
                    </a:lnTo>
                    <a:lnTo>
                      <a:pt x="233" y="2"/>
                    </a:lnTo>
                    <a:lnTo>
                      <a:pt x="217" y="0"/>
                    </a:lnTo>
                    <a:lnTo>
                      <a:pt x="202" y="2"/>
                    </a:lnTo>
                    <a:lnTo>
                      <a:pt x="187" y="8"/>
                    </a:lnTo>
                    <a:lnTo>
                      <a:pt x="175" y="18"/>
                    </a:lnTo>
                    <a:lnTo>
                      <a:pt x="157" y="33"/>
                    </a:lnTo>
                    <a:lnTo>
                      <a:pt x="144" y="48"/>
                    </a:lnTo>
                    <a:lnTo>
                      <a:pt x="134" y="64"/>
                    </a:lnTo>
                    <a:lnTo>
                      <a:pt x="127" y="81"/>
                    </a:lnTo>
                    <a:lnTo>
                      <a:pt x="148" y="88"/>
                    </a:lnTo>
                    <a:lnTo>
                      <a:pt x="170" y="94"/>
                    </a:lnTo>
                    <a:lnTo>
                      <a:pt x="191" y="103"/>
                    </a:lnTo>
                    <a:lnTo>
                      <a:pt x="205" y="119"/>
                    </a:lnTo>
                    <a:lnTo>
                      <a:pt x="207" y="125"/>
                    </a:lnTo>
                    <a:lnTo>
                      <a:pt x="207" y="126"/>
                    </a:lnTo>
                    <a:lnTo>
                      <a:pt x="202" y="131"/>
                    </a:lnTo>
                    <a:lnTo>
                      <a:pt x="194" y="129"/>
                    </a:lnTo>
                    <a:lnTo>
                      <a:pt x="180" y="114"/>
                    </a:lnTo>
                    <a:lnTo>
                      <a:pt x="162" y="103"/>
                    </a:lnTo>
                    <a:lnTo>
                      <a:pt x="139" y="98"/>
                    </a:lnTo>
                    <a:lnTo>
                      <a:pt x="114" y="98"/>
                    </a:lnTo>
                    <a:lnTo>
                      <a:pt x="98" y="108"/>
                    </a:lnTo>
                    <a:lnTo>
                      <a:pt x="85" y="121"/>
                    </a:lnTo>
                    <a:lnTo>
                      <a:pt x="75" y="138"/>
                    </a:lnTo>
                    <a:lnTo>
                      <a:pt x="70" y="156"/>
                    </a:lnTo>
                    <a:lnTo>
                      <a:pt x="70" y="175"/>
                    </a:lnTo>
                    <a:lnTo>
                      <a:pt x="73" y="189"/>
                    </a:lnTo>
                    <a:lnTo>
                      <a:pt x="82" y="204"/>
                    </a:lnTo>
                    <a:lnTo>
                      <a:pt x="95" y="215"/>
                    </a:lnTo>
                    <a:lnTo>
                      <a:pt x="105" y="219"/>
                    </a:lnTo>
                    <a:lnTo>
                      <a:pt x="114" y="221"/>
                    </a:lnTo>
                    <a:lnTo>
                      <a:pt x="124" y="221"/>
                    </a:lnTo>
                    <a:lnTo>
                      <a:pt x="136" y="219"/>
                    </a:lnTo>
                    <a:lnTo>
                      <a:pt x="136" y="221"/>
                    </a:lnTo>
                    <a:lnTo>
                      <a:pt x="138" y="224"/>
                    </a:lnTo>
                    <a:lnTo>
                      <a:pt x="132" y="230"/>
                    </a:lnTo>
                    <a:lnTo>
                      <a:pt x="124" y="233"/>
                    </a:lnTo>
                    <a:lnTo>
                      <a:pt x="114" y="237"/>
                    </a:lnTo>
                    <a:lnTo>
                      <a:pt x="105" y="237"/>
                    </a:lnTo>
                    <a:lnTo>
                      <a:pt x="93" y="233"/>
                    </a:lnTo>
                    <a:lnTo>
                      <a:pt x="82" y="226"/>
                    </a:lnTo>
                    <a:lnTo>
                      <a:pt x="73" y="221"/>
                    </a:lnTo>
                    <a:lnTo>
                      <a:pt x="64" y="211"/>
                    </a:lnTo>
                    <a:lnTo>
                      <a:pt x="61" y="248"/>
                    </a:lnTo>
                    <a:lnTo>
                      <a:pt x="58" y="250"/>
                    </a:lnTo>
                    <a:lnTo>
                      <a:pt x="34" y="216"/>
                    </a:lnTo>
                    <a:lnTo>
                      <a:pt x="25" y="215"/>
                    </a:lnTo>
                    <a:lnTo>
                      <a:pt x="15" y="219"/>
                    </a:lnTo>
                    <a:lnTo>
                      <a:pt x="0" y="251"/>
                    </a:lnTo>
                    <a:lnTo>
                      <a:pt x="2" y="283"/>
                    </a:lnTo>
                    <a:lnTo>
                      <a:pt x="7" y="299"/>
                    </a:lnTo>
                    <a:lnTo>
                      <a:pt x="10" y="316"/>
                    </a:lnTo>
                    <a:lnTo>
                      <a:pt x="17" y="329"/>
                    </a:lnTo>
                    <a:lnTo>
                      <a:pt x="25" y="341"/>
                    </a:lnTo>
                    <a:lnTo>
                      <a:pt x="30" y="341"/>
                    </a:lnTo>
                    <a:lnTo>
                      <a:pt x="43" y="286"/>
                    </a:lnTo>
                    <a:lnTo>
                      <a:pt x="46" y="284"/>
                    </a:lnTo>
                    <a:lnTo>
                      <a:pt x="50" y="283"/>
                    </a:lnTo>
                    <a:lnTo>
                      <a:pt x="54" y="284"/>
                    </a:lnTo>
                    <a:lnTo>
                      <a:pt x="58" y="291"/>
                    </a:lnTo>
                    <a:lnTo>
                      <a:pt x="48" y="321"/>
                    </a:lnTo>
                    <a:lnTo>
                      <a:pt x="43" y="354"/>
                    </a:lnTo>
                    <a:lnTo>
                      <a:pt x="39" y="421"/>
                    </a:lnTo>
                    <a:lnTo>
                      <a:pt x="44" y="484"/>
                    </a:lnTo>
                    <a:lnTo>
                      <a:pt x="59" y="545"/>
                    </a:lnTo>
                    <a:lnTo>
                      <a:pt x="85" y="602"/>
                    </a:lnTo>
                    <a:lnTo>
                      <a:pt x="104" y="644"/>
                    </a:lnTo>
                    <a:lnTo>
                      <a:pt x="117" y="657"/>
                    </a:lnTo>
                    <a:lnTo>
                      <a:pt x="132" y="672"/>
                    </a:lnTo>
                    <a:lnTo>
                      <a:pt x="146" y="684"/>
                    </a:lnTo>
                    <a:lnTo>
                      <a:pt x="162" y="695"/>
                    </a:lnTo>
                    <a:lnTo>
                      <a:pt x="177" y="707"/>
                    </a:lnTo>
                    <a:lnTo>
                      <a:pt x="196" y="714"/>
                    </a:lnTo>
                    <a:lnTo>
                      <a:pt x="216" y="722"/>
                    </a:lnTo>
                    <a:lnTo>
                      <a:pt x="236" y="725"/>
                    </a:lnTo>
                    <a:lnTo>
                      <a:pt x="243" y="725"/>
                    </a:lnTo>
                    <a:lnTo>
                      <a:pt x="246" y="727"/>
                    </a:lnTo>
                    <a:close/>
                  </a:path>
                </a:pathLst>
              </a:custGeom>
              <a:solidFill>
                <a:srgbClr val="C08B6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5" name="Freeform 79"/>
              <p:cNvSpPr>
                <a:spLocks/>
              </p:cNvSpPr>
              <p:nvPr/>
            </p:nvSpPr>
            <p:spPr bwMode="auto">
              <a:xfrm>
                <a:off x="842" y="1869"/>
                <a:ext cx="59" cy="21"/>
              </a:xfrm>
              <a:custGeom>
                <a:avLst/>
                <a:gdLst>
                  <a:gd name="T0" fmla="*/ 3 w 120"/>
                  <a:gd name="T1" fmla="*/ 2 h 43"/>
                  <a:gd name="T2" fmla="*/ 4 w 120"/>
                  <a:gd name="T3" fmla="*/ 2 h 43"/>
                  <a:gd name="T4" fmla="*/ 5 w 120"/>
                  <a:gd name="T5" fmla="*/ 2 h 43"/>
                  <a:gd name="T6" fmla="*/ 5 w 120"/>
                  <a:gd name="T7" fmla="*/ 1 h 43"/>
                  <a:gd name="T8" fmla="*/ 6 w 120"/>
                  <a:gd name="T9" fmla="*/ 0 h 43"/>
                  <a:gd name="T10" fmla="*/ 7 w 120"/>
                  <a:gd name="T11" fmla="*/ 0 h 43"/>
                  <a:gd name="T12" fmla="*/ 7 w 120"/>
                  <a:gd name="T13" fmla="*/ 0 h 43"/>
                  <a:gd name="T14" fmla="*/ 6 w 120"/>
                  <a:gd name="T15" fmla="*/ 0 h 43"/>
                  <a:gd name="T16" fmla="*/ 4 w 120"/>
                  <a:gd name="T17" fmla="*/ 1 h 43"/>
                  <a:gd name="T18" fmla="*/ 3 w 120"/>
                  <a:gd name="T19" fmla="*/ 1 h 43"/>
                  <a:gd name="T20" fmla="*/ 1 w 120"/>
                  <a:gd name="T21" fmla="*/ 1 h 43"/>
                  <a:gd name="T22" fmla="*/ 0 w 120"/>
                  <a:gd name="T23" fmla="*/ 1 h 43"/>
                  <a:gd name="T24" fmla="*/ 0 w 120"/>
                  <a:gd name="T25" fmla="*/ 0 h 43"/>
                  <a:gd name="T26" fmla="*/ 0 w 120"/>
                  <a:gd name="T27" fmla="*/ 1 h 43"/>
                  <a:gd name="T28" fmla="*/ 0 w 120"/>
                  <a:gd name="T29" fmla="*/ 1 h 43"/>
                  <a:gd name="T30" fmla="*/ 3 w 120"/>
                  <a:gd name="T31" fmla="*/ 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3"/>
                  <a:gd name="T50" fmla="*/ 120 w 120"/>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3">
                    <a:moveTo>
                      <a:pt x="48" y="43"/>
                    </a:moveTo>
                    <a:lnTo>
                      <a:pt x="65" y="38"/>
                    </a:lnTo>
                    <a:lnTo>
                      <a:pt x="81" y="33"/>
                    </a:lnTo>
                    <a:lnTo>
                      <a:pt x="95" y="26"/>
                    </a:lnTo>
                    <a:lnTo>
                      <a:pt x="107" y="15"/>
                    </a:lnTo>
                    <a:lnTo>
                      <a:pt x="114" y="6"/>
                    </a:lnTo>
                    <a:lnTo>
                      <a:pt x="120" y="0"/>
                    </a:lnTo>
                    <a:lnTo>
                      <a:pt x="99" y="15"/>
                    </a:lnTo>
                    <a:lnTo>
                      <a:pt x="75" y="26"/>
                    </a:lnTo>
                    <a:lnTo>
                      <a:pt x="51" y="30"/>
                    </a:lnTo>
                    <a:lnTo>
                      <a:pt x="26" y="26"/>
                    </a:lnTo>
                    <a:lnTo>
                      <a:pt x="15" y="18"/>
                    </a:lnTo>
                    <a:lnTo>
                      <a:pt x="6" y="15"/>
                    </a:lnTo>
                    <a:lnTo>
                      <a:pt x="2" y="16"/>
                    </a:lnTo>
                    <a:lnTo>
                      <a:pt x="0" y="22"/>
                    </a:lnTo>
                    <a:lnTo>
                      <a:pt x="48" y="43"/>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6" name="Freeform 80"/>
              <p:cNvSpPr>
                <a:spLocks/>
              </p:cNvSpPr>
              <p:nvPr/>
            </p:nvSpPr>
            <p:spPr bwMode="auto">
              <a:xfrm>
                <a:off x="839" y="1818"/>
                <a:ext cx="61" cy="18"/>
              </a:xfrm>
              <a:custGeom>
                <a:avLst/>
                <a:gdLst>
                  <a:gd name="T0" fmla="*/ 4 w 122"/>
                  <a:gd name="T1" fmla="*/ 3 h 35"/>
                  <a:gd name="T2" fmla="*/ 5 w 122"/>
                  <a:gd name="T3" fmla="*/ 2 h 35"/>
                  <a:gd name="T4" fmla="*/ 6 w 122"/>
                  <a:gd name="T5" fmla="*/ 2 h 35"/>
                  <a:gd name="T6" fmla="*/ 7 w 122"/>
                  <a:gd name="T7" fmla="*/ 2 h 35"/>
                  <a:gd name="T8" fmla="*/ 8 w 122"/>
                  <a:gd name="T9" fmla="*/ 1 h 35"/>
                  <a:gd name="T10" fmla="*/ 8 w 122"/>
                  <a:gd name="T11" fmla="*/ 1 h 35"/>
                  <a:gd name="T12" fmla="*/ 8 w 122"/>
                  <a:gd name="T13" fmla="*/ 0 h 35"/>
                  <a:gd name="T14" fmla="*/ 8 w 122"/>
                  <a:gd name="T15" fmla="*/ 1 h 35"/>
                  <a:gd name="T16" fmla="*/ 7 w 122"/>
                  <a:gd name="T17" fmla="*/ 1 h 35"/>
                  <a:gd name="T18" fmla="*/ 6 w 122"/>
                  <a:gd name="T19" fmla="*/ 2 h 35"/>
                  <a:gd name="T20" fmla="*/ 5 w 122"/>
                  <a:gd name="T21" fmla="*/ 2 h 35"/>
                  <a:gd name="T22" fmla="*/ 4 w 122"/>
                  <a:gd name="T23" fmla="*/ 2 h 35"/>
                  <a:gd name="T24" fmla="*/ 3 w 122"/>
                  <a:gd name="T25" fmla="*/ 2 h 35"/>
                  <a:gd name="T26" fmla="*/ 2 w 122"/>
                  <a:gd name="T27" fmla="*/ 2 h 35"/>
                  <a:gd name="T28" fmla="*/ 2 w 122"/>
                  <a:gd name="T29" fmla="*/ 1 h 35"/>
                  <a:gd name="T30" fmla="*/ 1 w 122"/>
                  <a:gd name="T31" fmla="*/ 1 h 35"/>
                  <a:gd name="T32" fmla="*/ 1 w 122"/>
                  <a:gd name="T33" fmla="*/ 1 h 35"/>
                  <a:gd name="T34" fmla="*/ 0 w 122"/>
                  <a:gd name="T35" fmla="*/ 1 h 35"/>
                  <a:gd name="T36" fmla="*/ 1 w 122"/>
                  <a:gd name="T37" fmla="*/ 2 h 35"/>
                  <a:gd name="T38" fmla="*/ 2 w 122"/>
                  <a:gd name="T39" fmla="*/ 2 h 35"/>
                  <a:gd name="T40" fmla="*/ 3 w 122"/>
                  <a:gd name="T41" fmla="*/ 2 h 35"/>
                  <a:gd name="T42" fmla="*/ 4 w 122"/>
                  <a:gd name="T43" fmla="*/ 3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35"/>
                  <a:gd name="T68" fmla="*/ 122 w 122"/>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35">
                    <a:moveTo>
                      <a:pt x="51" y="35"/>
                    </a:moveTo>
                    <a:lnTo>
                      <a:pt x="68" y="32"/>
                    </a:lnTo>
                    <a:lnTo>
                      <a:pt x="88" y="28"/>
                    </a:lnTo>
                    <a:lnTo>
                      <a:pt x="104" y="19"/>
                    </a:lnTo>
                    <a:lnTo>
                      <a:pt x="117" y="8"/>
                    </a:lnTo>
                    <a:lnTo>
                      <a:pt x="122" y="3"/>
                    </a:lnTo>
                    <a:lnTo>
                      <a:pt x="122" y="0"/>
                    </a:lnTo>
                    <a:lnTo>
                      <a:pt x="116" y="1"/>
                    </a:lnTo>
                    <a:lnTo>
                      <a:pt x="104" y="10"/>
                    </a:lnTo>
                    <a:lnTo>
                      <a:pt x="90" y="18"/>
                    </a:lnTo>
                    <a:lnTo>
                      <a:pt x="73" y="23"/>
                    </a:lnTo>
                    <a:lnTo>
                      <a:pt x="56" y="27"/>
                    </a:lnTo>
                    <a:lnTo>
                      <a:pt x="41" y="23"/>
                    </a:lnTo>
                    <a:lnTo>
                      <a:pt x="29" y="18"/>
                    </a:lnTo>
                    <a:lnTo>
                      <a:pt x="17" y="10"/>
                    </a:lnTo>
                    <a:lnTo>
                      <a:pt x="2" y="7"/>
                    </a:lnTo>
                    <a:lnTo>
                      <a:pt x="2" y="8"/>
                    </a:lnTo>
                    <a:lnTo>
                      <a:pt x="0" y="10"/>
                    </a:lnTo>
                    <a:lnTo>
                      <a:pt x="10" y="19"/>
                    </a:lnTo>
                    <a:lnTo>
                      <a:pt x="22" y="27"/>
                    </a:lnTo>
                    <a:lnTo>
                      <a:pt x="36" y="28"/>
                    </a:lnTo>
                    <a:lnTo>
                      <a:pt x="51" y="3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7" name="Freeform 81"/>
              <p:cNvSpPr>
                <a:spLocks/>
              </p:cNvSpPr>
              <p:nvPr/>
            </p:nvSpPr>
            <p:spPr bwMode="auto">
              <a:xfrm>
                <a:off x="791" y="1764"/>
                <a:ext cx="137" cy="43"/>
              </a:xfrm>
              <a:custGeom>
                <a:avLst/>
                <a:gdLst>
                  <a:gd name="T0" fmla="*/ 7 w 273"/>
                  <a:gd name="T1" fmla="*/ 6 h 86"/>
                  <a:gd name="T2" fmla="*/ 8 w 273"/>
                  <a:gd name="T3" fmla="*/ 6 h 86"/>
                  <a:gd name="T4" fmla="*/ 10 w 273"/>
                  <a:gd name="T5" fmla="*/ 6 h 86"/>
                  <a:gd name="T6" fmla="*/ 11 w 273"/>
                  <a:gd name="T7" fmla="*/ 6 h 86"/>
                  <a:gd name="T8" fmla="*/ 12 w 273"/>
                  <a:gd name="T9" fmla="*/ 5 h 86"/>
                  <a:gd name="T10" fmla="*/ 13 w 273"/>
                  <a:gd name="T11" fmla="*/ 5 h 86"/>
                  <a:gd name="T12" fmla="*/ 14 w 273"/>
                  <a:gd name="T13" fmla="*/ 4 h 86"/>
                  <a:gd name="T14" fmla="*/ 15 w 273"/>
                  <a:gd name="T15" fmla="*/ 4 h 86"/>
                  <a:gd name="T16" fmla="*/ 16 w 273"/>
                  <a:gd name="T17" fmla="*/ 3 h 86"/>
                  <a:gd name="T18" fmla="*/ 16 w 273"/>
                  <a:gd name="T19" fmla="*/ 3 h 86"/>
                  <a:gd name="T20" fmla="*/ 17 w 273"/>
                  <a:gd name="T21" fmla="*/ 3 h 86"/>
                  <a:gd name="T22" fmla="*/ 17 w 273"/>
                  <a:gd name="T23" fmla="*/ 3 h 86"/>
                  <a:gd name="T24" fmla="*/ 17 w 273"/>
                  <a:gd name="T25" fmla="*/ 3 h 86"/>
                  <a:gd name="T26" fmla="*/ 17 w 273"/>
                  <a:gd name="T27" fmla="*/ 2 h 86"/>
                  <a:gd name="T28" fmla="*/ 18 w 273"/>
                  <a:gd name="T29" fmla="*/ 1 h 86"/>
                  <a:gd name="T30" fmla="*/ 16 w 273"/>
                  <a:gd name="T31" fmla="*/ 1 h 86"/>
                  <a:gd name="T32" fmla="*/ 16 w 273"/>
                  <a:gd name="T33" fmla="*/ 1 h 86"/>
                  <a:gd name="T34" fmla="*/ 16 w 273"/>
                  <a:gd name="T35" fmla="*/ 1 h 86"/>
                  <a:gd name="T36" fmla="*/ 16 w 273"/>
                  <a:gd name="T37" fmla="*/ 1 h 86"/>
                  <a:gd name="T38" fmla="*/ 15 w 273"/>
                  <a:gd name="T39" fmla="*/ 1 h 86"/>
                  <a:gd name="T40" fmla="*/ 16 w 273"/>
                  <a:gd name="T41" fmla="*/ 1 h 86"/>
                  <a:gd name="T42" fmla="*/ 16 w 273"/>
                  <a:gd name="T43" fmla="*/ 2 h 86"/>
                  <a:gd name="T44" fmla="*/ 15 w 273"/>
                  <a:gd name="T45" fmla="*/ 3 h 86"/>
                  <a:gd name="T46" fmla="*/ 15 w 273"/>
                  <a:gd name="T47" fmla="*/ 3 h 86"/>
                  <a:gd name="T48" fmla="*/ 13 w 273"/>
                  <a:gd name="T49" fmla="*/ 4 h 86"/>
                  <a:gd name="T50" fmla="*/ 12 w 273"/>
                  <a:gd name="T51" fmla="*/ 5 h 86"/>
                  <a:gd name="T52" fmla="*/ 11 w 273"/>
                  <a:gd name="T53" fmla="*/ 5 h 86"/>
                  <a:gd name="T54" fmla="*/ 10 w 273"/>
                  <a:gd name="T55" fmla="*/ 5 h 86"/>
                  <a:gd name="T56" fmla="*/ 7 w 273"/>
                  <a:gd name="T57" fmla="*/ 5 h 86"/>
                  <a:gd name="T58" fmla="*/ 6 w 273"/>
                  <a:gd name="T59" fmla="*/ 5 h 86"/>
                  <a:gd name="T60" fmla="*/ 4 w 273"/>
                  <a:gd name="T61" fmla="*/ 4 h 86"/>
                  <a:gd name="T62" fmla="*/ 3 w 273"/>
                  <a:gd name="T63" fmla="*/ 3 h 86"/>
                  <a:gd name="T64" fmla="*/ 2 w 273"/>
                  <a:gd name="T65" fmla="*/ 2 h 86"/>
                  <a:gd name="T66" fmla="*/ 2 w 273"/>
                  <a:gd name="T67" fmla="*/ 1 h 86"/>
                  <a:gd name="T68" fmla="*/ 3 w 273"/>
                  <a:gd name="T69" fmla="*/ 1 h 86"/>
                  <a:gd name="T70" fmla="*/ 3 w 273"/>
                  <a:gd name="T71" fmla="*/ 1 h 86"/>
                  <a:gd name="T72" fmla="*/ 3 w 273"/>
                  <a:gd name="T73" fmla="*/ 0 h 86"/>
                  <a:gd name="T74" fmla="*/ 1 w 273"/>
                  <a:gd name="T75" fmla="*/ 1 h 86"/>
                  <a:gd name="T76" fmla="*/ 0 w 273"/>
                  <a:gd name="T77" fmla="*/ 2 h 86"/>
                  <a:gd name="T78" fmla="*/ 0 w 273"/>
                  <a:gd name="T79" fmla="*/ 3 h 86"/>
                  <a:gd name="T80" fmla="*/ 1 w 273"/>
                  <a:gd name="T81" fmla="*/ 3 h 86"/>
                  <a:gd name="T82" fmla="*/ 1 w 273"/>
                  <a:gd name="T83" fmla="*/ 2 h 86"/>
                  <a:gd name="T84" fmla="*/ 3 w 273"/>
                  <a:gd name="T85" fmla="*/ 3 h 86"/>
                  <a:gd name="T86" fmla="*/ 4 w 273"/>
                  <a:gd name="T87" fmla="*/ 4 h 86"/>
                  <a:gd name="T88" fmla="*/ 5 w 273"/>
                  <a:gd name="T89" fmla="*/ 5 h 86"/>
                  <a:gd name="T90" fmla="*/ 7 w 273"/>
                  <a:gd name="T91" fmla="*/ 6 h 86"/>
                  <a:gd name="T92" fmla="*/ 7 w 273"/>
                  <a:gd name="T93" fmla="*/ 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3"/>
                  <a:gd name="T142" fmla="*/ 0 h 86"/>
                  <a:gd name="T143" fmla="*/ 273 w 273"/>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3" h="86">
                    <a:moveTo>
                      <a:pt x="105" y="82"/>
                    </a:moveTo>
                    <a:lnTo>
                      <a:pt x="124" y="86"/>
                    </a:lnTo>
                    <a:lnTo>
                      <a:pt x="146" y="84"/>
                    </a:lnTo>
                    <a:lnTo>
                      <a:pt x="165" y="82"/>
                    </a:lnTo>
                    <a:lnTo>
                      <a:pt x="185" y="79"/>
                    </a:lnTo>
                    <a:lnTo>
                      <a:pt x="202" y="74"/>
                    </a:lnTo>
                    <a:lnTo>
                      <a:pt x="220" y="64"/>
                    </a:lnTo>
                    <a:lnTo>
                      <a:pt x="238" y="54"/>
                    </a:lnTo>
                    <a:lnTo>
                      <a:pt x="252" y="40"/>
                    </a:lnTo>
                    <a:lnTo>
                      <a:pt x="256" y="42"/>
                    </a:lnTo>
                    <a:lnTo>
                      <a:pt x="258" y="46"/>
                    </a:lnTo>
                    <a:lnTo>
                      <a:pt x="263" y="46"/>
                    </a:lnTo>
                    <a:lnTo>
                      <a:pt x="268" y="44"/>
                    </a:lnTo>
                    <a:lnTo>
                      <a:pt x="272" y="27"/>
                    </a:lnTo>
                    <a:lnTo>
                      <a:pt x="273" y="9"/>
                    </a:lnTo>
                    <a:lnTo>
                      <a:pt x="252" y="4"/>
                    </a:lnTo>
                    <a:lnTo>
                      <a:pt x="246" y="4"/>
                    </a:lnTo>
                    <a:lnTo>
                      <a:pt x="241" y="7"/>
                    </a:lnTo>
                    <a:lnTo>
                      <a:pt x="241" y="9"/>
                    </a:lnTo>
                    <a:lnTo>
                      <a:pt x="239" y="12"/>
                    </a:lnTo>
                    <a:lnTo>
                      <a:pt x="243" y="16"/>
                    </a:lnTo>
                    <a:lnTo>
                      <a:pt x="250" y="22"/>
                    </a:lnTo>
                    <a:lnTo>
                      <a:pt x="238" y="39"/>
                    </a:lnTo>
                    <a:lnTo>
                      <a:pt x="226" y="49"/>
                    </a:lnTo>
                    <a:lnTo>
                      <a:pt x="207" y="61"/>
                    </a:lnTo>
                    <a:lnTo>
                      <a:pt x="190" y="66"/>
                    </a:lnTo>
                    <a:lnTo>
                      <a:pt x="172" y="72"/>
                    </a:lnTo>
                    <a:lnTo>
                      <a:pt x="151" y="74"/>
                    </a:lnTo>
                    <a:lnTo>
                      <a:pt x="112" y="74"/>
                    </a:lnTo>
                    <a:lnTo>
                      <a:pt x="83" y="67"/>
                    </a:lnTo>
                    <a:lnTo>
                      <a:pt x="60" y="57"/>
                    </a:lnTo>
                    <a:lnTo>
                      <a:pt x="42" y="42"/>
                    </a:lnTo>
                    <a:lnTo>
                      <a:pt x="30" y="22"/>
                    </a:lnTo>
                    <a:lnTo>
                      <a:pt x="27" y="16"/>
                    </a:lnTo>
                    <a:lnTo>
                      <a:pt x="35" y="4"/>
                    </a:lnTo>
                    <a:lnTo>
                      <a:pt x="34" y="2"/>
                    </a:lnTo>
                    <a:lnTo>
                      <a:pt x="34" y="0"/>
                    </a:lnTo>
                    <a:lnTo>
                      <a:pt x="3" y="9"/>
                    </a:lnTo>
                    <a:lnTo>
                      <a:pt x="0" y="26"/>
                    </a:lnTo>
                    <a:lnTo>
                      <a:pt x="0" y="42"/>
                    </a:lnTo>
                    <a:lnTo>
                      <a:pt x="8" y="42"/>
                    </a:lnTo>
                    <a:lnTo>
                      <a:pt x="15" y="32"/>
                    </a:lnTo>
                    <a:lnTo>
                      <a:pt x="34" y="49"/>
                    </a:lnTo>
                    <a:lnTo>
                      <a:pt x="51" y="62"/>
                    </a:lnTo>
                    <a:lnTo>
                      <a:pt x="74" y="74"/>
                    </a:lnTo>
                    <a:lnTo>
                      <a:pt x="97" y="82"/>
                    </a:lnTo>
                    <a:lnTo>
                      <a:pt x="105" y="82"/>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8" name="Freeform 82"/>
              <p:cNvSpPr>
                <a:spLocks/>
              </p:cNvSpPr>
              <p:nvPr/>
            </p:nvSpPr>
            <p:spPr bwMode="auto">
              <a:xfrm>
                <a:off x="812" y="1619"/>
                <a:ext cx="77" cy="103"/>
              </a:xfrm>
              <a:custGeom>
                <a:avLst/>
                <a:gdLst>
                  <a:gd name="T0" fmla="*/ 4 w 153"/>
                  <a:gd name="T1" fmla="*/ 12 h 207"/>
                  <a:gd name="T2" fmla="*/ 5 w 153"/>
                  <a:gd name="T3" fmla="*/ 12 h 207"/>
                  <a:gd name="T4" fmla="*/ 7 w 153"/>
                  <a:gd name="T5" fmla="*/ 12 h 207"/>
                  <a:gd name="T6" fmla="*/ 8 w 153"/>
                  <a:gd name="T7" fmla="*/ 12 h 207"/>
                  <a:gd name="T8" fmla="*/ 9 w 153"/>
                  <a:gd name="T9" fmla="*/ 11 h 207"/>
                  <a:gd name="T10" fmla="*/ 10 w 153"/>
                  <a:gd name="T11" fmla="*/ 7 h 207"/>
                  <a:gd name="T12" fmla="*/ 9 w 153"/>
                  <a:gd name="T13" fmla="*/ 9 h 207"/>
                  <a:gd name="T14" fmla="*/ 8 w 153"/>
                  <a:gd name="T15" fmla="*/ 10 h 207"/>
                  <a:gd name="T16" fmla="*/ 6 w 153"/>
                  <a:gd name="T17" fmla="*/ 12 h 207"/>
                  <a:gd name="T18" fmla="*/ 4 w 153"/>
                  <a:gd name="T19" fmla="*/ 12 h 207"/>
                  <a:gd name="T20" fmla="*/ 3 w 153"/>
                  <a:gd name="T21" fmla="*/ 12 h 207"/>
                  <a:gd name="T22" fmla="*/ 2 w 153"/>
                  <a:gd name="T23" fmla="*/ 11 h 207"/>
                  <a:gd name="T24" fmla="*/ 2 w 153"/>
                  <a:gd name="T25" fmla="*/ 10 h 207"/>
                  <a:gd name="T26" fmla="*/ 1 w 153"/>
                  <a:gd name="T27" fmla="*/ 9 h 207"/>
                  <a:gd name="T28" fmla="*/ 1 w 153"/>
                  <a:gd name="T29" fmla="*/ 7 h 207"/>
                  <a:gd name="T30" fmla="*/ 2 w 153"/>
                  <a:gd name="T31" fmla="*/ 4 h 207"/>
                  <a:gd name="T32" fmla="*/ 3 w 153"/>
                  <a:gd name="T33" fmla="*/ 2 h 207"/>
                  <a:gd name="T34" fmla="*/ 4 w 153"/>
                  <a:gd name="T35" fmla="*/ 0 h 207"/>
                  <a:gd name="T36" fmla="*/ 4 w 153"/>
                  <a:gd name="T37" fmla="*/ 0 h 207"/>
                  <a:gd name="T38" fmla="*/ 4 w 153"/>
                  <a:gd name="T39" fmla="*/ 0 h 207"/>
                  <a:gd name="T40" fmla="*/ 3 w 153"/>
                  <a:gd name="T41" fmla="*/ 1 h 207"/>
                  <a:gd name="T42" fmla="*/ 2 w 153"/>
                  <a:gd name="T43" fmla="*/ 3 h 207"/>
                  <a:gd name="T44" fmla="*/ 2 w 153"/>
                  <a:gd name="T45" fmla="*/ 4 h 207"/>
                  <a:gd name="T46" fmla="*/ 1 w 153"/>
                  <a:gd name="T47" fmla="*/ 6 h 207"/>
                  <a:gd name="T48" fmla="*/ 0 w 153"/>
                  <a:gd name="T49" fmla="*/ 9 h 207"/>
                  <a:gd name="T50" fmla="*/ 1 w 153"/>
                  <a:gd name="T51" fmla="*/ 11 h 207"/>
                  <a:gd name="T52" fmla="*/ 2 w 153"/>
                  <a:gd name="T53" fmla="*/ 12 h 207"/>
                  <a:gd name="T54" fmla="*/ 3 w 153"/>
                  <a:gd name="T55" fmla="*/ 12 h 207"/>
                  <a:gd name="T56" fmla="*/ 3 w 153"/>
                  <a:gd name="T57" fmla="*/ 12 h 207"/>
                  <a:gd name="T58" fmla="*/ 4 w 153"/>
                  <a:gd name="T59" fmla="*/ 12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207"/>
                  <a:gd name="T92" fmla="*/ 153 w 153"/>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207">
                    <a:moveTo>
                      <a:pt x="58" y="207"/>
                    </a:moveTo>
                    <a:lnTo>
                      <a:pt x="80" y="205"/>
                    </a:lnTo>
                    <a:lnTo>
                      <a:pt x="97" y="199"/>
                    </a:lnTo>
                    <a:lnTo>
                      <a:pt x="116" y="193"/>
                    </a:lnTo>
                    <a:lnTo>
                      <a:pt x="130" y="181"/>
                    </a:lnTo>
                    <a:lnTo>
                      <a:pt x="153" y="126"/>
                    </a:lnTo>
                    <a:lnTo>
                      <a:pt x="138" y="149"/>
                    </a:lnTo>
                    <a:lnTo>
                      <a:pt x="117" y="174"/>
                    </a:lnTo>
                    <a:lnTo>
                      <a:pt x="92" y="194"/>
                    </a:lnTo>
                    <a:lnTo>
                      <a:pt x="58" y="198"/>
                    </a:lnTo>
                    <a:lnTo>
                      <a:pt x="41" y="193"/>
                    </a:lnTo>
                    <a:lnTo>
                      <a:pt x="27" y="184"/>
                    </a:lnTo>
                    <a:lnTo>
                      <a:pt x="18" y="172"/>
                    </a:lnTo>
                    <a:lnTo>
                      <a:pt x="12" y="156"/>
                    </a:lnTo>
                    <a:lnTo>
                      <a:pt x="12" y="112"/>
                    </a:lnTo>
                    <a:lnTo>
                      <a:pt x="29" y="77"/>
                    </a:lnTo>
                    <a:lnTo>
                      <a:pt x="48" y="42"/>
                    </a:lnTo>
                    <a:lnTo>
                      <a:pt x="58" y="1"/>
                    </a:lnTo>
                    <a:lnTo>
                      <a:pt x="57" y="0"/>
                    </a:lnTo>
                    <a:lnTo>
                      <a:pt x="53" y="0"/>
                    </a:lnTo>
                    <a:lnTo>
                      <a:pt x="44" y="29"/>
                    </a:lnTo>
                    <a:lnTo>
                      <a:pt x="32" y="55"/>
                    </a:lnTo>
                    <a:lnTo>
                      <a:pt x="18" y="79"/>
                    </a:lnTo>
                    <a:lnTo>
                      <a:pt x="2" y="103"/>
                    </a:lnTo>
                    <a:lnTo>
                      <a:pt x="0" y="147"/>
                    </a:lnTo>
                    <a:lnTo>
                      <a:pt x="12" y="186"/>
                    </a:lnTo>
                    <a:lnTo>
                      <a:pt x="23" y="194"/>
                    </a:lnTo>
                    <a:lnTo>
                      <a:pt x="36" y="202"/>
                    </a:lnTo>
                    <a:lnTo>
                      <a:pt x="46" y="204"/>
                    </a:lnTo>
                    <a:lnTo>
                      <a:pt x="58" y="207"/>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49" name="Freeform 83"/>
              <p:cNvSpPr>
                <a:spLocks/>
              </p:cNvSpPr>
              <p:nvPr/>
            </p:nvSpPr>
            <p:spPr bwMode="auto">
              <a:xfrm>
                <a:off x="973" y="1659"/>
                <a:ext cx="17" cy="63"/>
              </a:xfrm>
              <a:custGeom>
                <a:avLst/>
                <a:gdLst>
                  <a:gd name="T0" fmla="*/ 1 w 34"/>
                  <a:gd name="T1" fmla="*/ 8 h 126"/>
                  <a:gd name="T2" fmla="*/ 1 w 34"/>
                  <a:gd name="T3" fmla="*/ 8 h 126"/>
                  <a:gd name="T4" fmla="*/ 2 w 34"/>
                  <a:gd name="T5" fmla="*/ 7 h 126"/>
                  <a:gd name="T6" fmla="*/ 2 w 34"/>
                  <a:gd name="T7" fmla="*/ 5 h 126"/>
                  <a:gd name="T8" fmla="*/ 3 w 34"/>
                  <a:gd name="T9" fmla="*/ 3 h 126"/>
                  <a:gd name="T10" fmla="*/ 2 w 34"/>
                  <a:gd name="T11" fmla="*/ 1 h 126"/>
                  <a:gd name="T12" fmla="*/ 2 w 34"/>
                  <a:gd name="T13" fmla="*/ 0 h 126"/>
                  <a:gd name="T14" fmla="*/ 0 w 34"/>
                  <a:gd name="T15" fmla="*/ 0 h 126"/>
                  <a:gd name="T16" fmla="*/ 1 w 34"/>
                  <a:gd name="T17" fmla="*/ 8 h 126"/>
                  <a:gd name="T18" fmla="*/ 1 w 34"/>
                  <a:gd name="T19" fmla="*/ 8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26"/>
                  <a:gd name="T32" fmla="*/ 34 w 34"/>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26">
                    <a:moveTo>
                      <a:pt x="8" y="126"/>
                    </a:moveTo>
                    <a:lnTo>
                      <a:pt x="17" y="126"/>
                    </a:lnTo>
                    <a:lnTo>
                      <a:pt x="25" y="98"/>
                    </a:lnTo>
                    <a:lnTo>
                      <a:pt x="32" y="68"/>
                    </a:lnTo>
                    <a:lnTo>
                      <a:pt x="34" y="38"/>
                    </a:lnTo>
                    <a:lnTo>
                      <a:pt x="27" y="7"/>
                    </a:lnTo>
                    <a:lnTo>
                      <a:pt x="27" y="0"/>
                    </a:lnTo>
                    <a:lnTo>
                      <a:pt x="0" y="0"/>
                    </a:lnTo>
                    <a:lnTo>
                      <a:pt x="3" y="126"/>
                    </a:lnTo>
                    <a:lnTo>
                      <a:pt x="8" y="126"/>
                    </a:lnTo>
                    <a:close/>
                  </a:path>
                </a:pathLst>
              </a:custGeom>
              <a:solidFill>
                <a:srgbClr val="C08B6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50" name="Freeform 84"/>
              <p:cNvSpPr>
                <a:spLocks/>
              </p:cNvSpPr>
              <p:nvPr/>
            </p:nvSpPr>
            <p:spPr bwMode="auto">
              <a:xfrm>
                <a:off x="815" y="1622"/>
                <a:ext cx="13" cy="14"/>
              </a:xfrm>
              <a:custGeom>
                <a:avLst/>
                <a:gdLst>
                  <a:gd name="T0" fmla="*/ 0 w 27"/>
                  <a:gd name="T1" fmla="*/ 2 h 27"/>
                  <a:gd name="T2" fmla="*/ 0 w 27"/>
                  <a:gd name="T3" fmla="*/ 2 h 27"/>
                  <a:gd name="T4" fmla="*/ 1 w 27"/>
                  <a:gd name="T5" fmla="*/ 2 h 27"/>
                  <a:gd name="T6" fmla="*/ 1 w 27"/>
                  <a:gd name="T7" fmla="*/ 1 h 27"/>
                  <a:gd name="T8" fmla="*/ 1 w 27"/>
                  <a:gd name="T9" fmla="*/ 0 h 27"/>
                  <a:gd name="T10" fmla="*/ 0 w 27"/>
                  <a:gd name="T11" fmla="*/ 1 h 27"/>
                  <a:gd name="T12" fmla="*/ 0 w 27"/>
                  <a:gd name="T13" fmla="*/ 1 h 27"/>
                  <a:gd name="T14" fmla="*/ 0 w 27"/>
                  <a:gd name="T15" fmla="*/ 1 h 27"/>
                  <a:gd name="T16" fmla="*/ 0 w 27"/>
                  <a:gd name="T17" fmla="*/ 1 h 27"/>
                  <a:gd name="T18" fmla="*/ 0 w 27"/>
                  <a:gd name="T19" fmla="*/ 2 h 27"/>
                  <a:gd name="T20" fmla="*/ 0 w 27"/>
                  <a:gd name="T21" fmla="*/ 2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7"/>
                  <a:gd name="T35" fmla="*/ 27 w 2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7">
                    <a:moveTo>
                      <a:pt x="6" y="27"/>
                    </a:moveTo>
                    <a:lnTo>
                      <a:pt x="13" y="27"/>
                    </a:lnTo>
                    <a:lnTo>
                      <a:pt x="20" y="21"/>
                    </a:lnTo>
                    <a:lnTo>
                      <a:pt x="27" y="12"/>
                    </a:lnTo>
                    <a:lnTo>
                      <a:pt x="22" y="0"/>
                    </a:lnTo>
                    <a:lnTo>
                      <a:pt x="13" y="2"/>
                    </a:lnTo>
                    <a:lnTo>
                      <a:pt x="4" y="5"/>
                    </a:lnTo>
                    <a:lnTo>
                      <a:pt x="0" y="10"/>
                    </a:lnTo>
                    <a:lnTo>
                      <a:pt x="0" y="12"/>
                    </a:lnTo>
                    <a:lnTo>
                      <a:pt x="4" y="25"/>
                    </a:lnTo>
                    <a:lnTo>
                      <a:pt x="6" y="27"/>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51" name="Freeform 85"/>
              <p:cNvSpPr>
                <a:spLocks/>
              </p:cNvSpPr>
              <p:nvPr/>
            </p:nvSpPr>
            <p:spPr bwMode="auto">
              <a:xfrm>
                <a:off x="891" y="1617"/>
                <a:ext cx="11" cy="15"/>
              </a:xfrm>
              <a:custGeom>
                <a:avLst/>
                <a:gdLst>
                  <a:gd name="T0" fmla="*/ 0 w 23"/>
                  <a:gd name="T1" fmla="*/ 1 h 31"/>
                  <a:gd name="T2" fmla="*/ 0 w 23"/>
                  <a:gd name="T3" fmla="*/ 1 h 31"/>
                  <a:gd name="T4" fmla="*/ 1 w 23"/>
                  <a:gd name="T5" fmla="*/ 1 h 31"/>
                  <a:gd name="T6" fmla="*/ 1 w 23"/>
                  <a:gd name="T7" fmla="*/ 1 h 31"/>
                  <a:gd name="T8" fmla="*/ 1 w 23"/>
                  <a:gd name="T9" fmla="*/ 0 h 31"/>
                  <a:gd name="T10" fmla="*/ 0 w 23"/>
                  <a:gd name="T11" fmla="*/ 0 h 31"/>
                  <a:gd name="T12" fmla="*/ 0 w 23"/>
                  <a:gd name="T13" fmla="*/ 0 h 31"/>
                  <a:gd name="T14" fmla="*/ 0 w 23"/>
                  <a:gd name="T15" fmla="*/ 0 h 31"/>
                  <a:gd name="T16" fmla="*/ 0 w 23"/>
                  <a:gd name="T17" fmla="*/ 1 h 31"/>
                  <a:gd name="T18" fmla="*/ 0 w 23"/>
                  <a:gd name="T19" fmla="*/ 1 h 31"/>
                  <a:gd name="T20" fmla="*/ 0 w 23"/>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1"/>
                  <a:gd name="T35" fmla="*/ 23 w 2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1">
                    <a:moveTo>
                      <a:pt x="8" y="31"/>
                    </a:moveTo>
                    <a:lnTo>
                      <a:pt x="13" y="31"/>
                    </a:lnTo>
                    <a:lnTo>
                      <a:pt x="18" y="30"/>
                    </a:lnTo>
                    <a:lnTo>
                      <a:pt x="23" y="17"/>
                    </a:lnTo>
                    <a:lnTo>
                      <a:pt x="21" y="4"/>
                    </a:lnTo>
                    <a:lnTo>
                      <a:pt x="13" y="0"/>
                    </a:lnTo>
                    <a:lnTo>
                      <a:pt x="8" y="0"/>
                    </a:lnTo>
                    <a:lnTo>
                      <a:pt x="3" y="10"/>
                    </a:lnTo>
                    <a:lnTo>
                      <a:pt x="0" y="20"/>
                    </a:lnTo>
                    <a:lnTo>
                      <a:pt x="3" y="31"/>
                    </a:lnTo>
                    <a:lnTo>
                      <a:pt x="8" y="3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52" name="Freeform 86"/>
              <p:cNvSpPr>
                <a:spLocks/>
              </p:cNvSpPr>
              <p:nvPr/>
            </p:nvSpPr>
            <p:spPr bwMode="auto">
              <a:xfrm>
                <a:off x="857" y="1613"/>
                <a:ext cx="13" cy="7"/>
              </a:xfrm>
              <a:custGeom>
                <a:avLst/>
                <a:gdLst>
                  <a:gd name="T0" fmla="*/ 1 w 27"/>
                  <a:gd name="T1" fmla="*/ 1 h 12"/>
                  <a:gd name="T2" fmla="*/ 1 w 27"/>
                  <a:gd name="T3" fmla="*/ 1 h 12"/>
                  <a:gd name="T4" fmla="*/ 1 w 27"/>
                  <a:gd name="T5" fmla="*/ 1 h 12"/>
                  <a:gd name="T6" fmla="*/ 1 w 27"/>
                  <a:gd name="T7" fmla="*/ 1 h 12"/>
                  <a:gd name="T8" fmla="*/ 1 w 27"/>
                  <a:gd name="T9" fmla="*/ 0 h 12"/>
                  <a:gd name="T10" fmla="*/ 0 w 27"/>
                  <a:gd name="T11" fmla="*/ 0 h 12"/>
                  <a:gd name="T12" fmla="*/ 0 w 27"/>
                  <a:gd name="T13" fmla="*/ 1 h 12"/>
                  <a:gd name="T14" fmla="*/ 0 w 27"/>
                  <a:gd name="T15" fmla="*/ 1 h 12"/>
                  <a:gd name="T16" fmla="*/ 0 w 27"/>
                  <a:gd name="T17" fmla="*/ 1 h 12"/>
                  <a:gd name="T18" fmla="*/ 0 w 27"/>
                  <a:gd name="T19" fmla="*/ 1 h 12"/>
                  <a:gd name="T20" fmla="*/ 1 w 27"/>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2"/>
                  <a:gd name="T35" fmla="*/ 27 w 2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2">
                    <a:moveTo>
                      <a:pt x="23" y="12"/>
                    </a:moveTo>
                    <a:lnTo>
                      <a:pt x="27" y="12"/>
                    </a:lnTo>
                    <a:lnTo>
                      <a:pt x="27" y="9"/>
                    </a:lnTo>
                    <a:lnTo>
                      <a:pt x="23" y="4"/>
                    </a:lnTo>
                    <a:lnTo>
                      <a:pt x="20" y="0"/>
                    </a:lnTo>
                    <a:lnTo>
                      <a:pt x="13" y="0"/>
                    </a:lnTo>
                    <a:lnTo>
                      <a:pt x="5" y="4"/>
                    </a:lnTo>
                    <a:lnTo>
                      <a:pt x="0" y="7"/>
                    </a:lnTo>
                    <a:lnTo>
                      <a:pt x="5" y="9"/>
                    </a:lnTo>
                    <a:lnTo>
                      <a:pt x="15" y="9"/>
                    </a:lnTo>
                    <a:lnTo>
                      <a:pt x="23" y="12"/>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53" name="Freeform 87"/>
              <p:cNvSpPr>
                <a:spLocks/>
              </p:cNvSpPr>
              <p:nvPr/>
            </p:nvSpPr>
            <p:spPr bwMode="auto">
              <a:xfrm>
                <a:off x="842" y="2442"/>
                <a:ext cx="19" cy="23"/>
              </a:xfrm>
              <a:custGeom>
                <a:avLst/>
                <a:gdLst>
                  <a:gd name="T0" fmla="*/ 2 w 39"/>
                  <a:gd name="T1" fmla="*/ 2 h 47"/>
                  <a:gd name="T2" fmla="*/ 1 w 39"/>
                  <a:gd name="T3" fmla="*/ 2 h 47"/>
                  <a:gd name="T4" fmla="*/ 1 w 39"/>
                  <a:gd name="T5" fmla="*/ 2 h 47"/>
                  <a:gd name="T6" fmla="*/ 0 w 39"/>
                  <a:gd name="T7" fmla="*/ 2 h 47"/>
                  <a:gd name="T8" fmla="*/ 0 w 39"/>
                  <a:gd name="T9" fmla="*/ 1 h 47"/>
                  <a:gd name="T10" fmla="*/ 1 w 39"/>
                  <a:gd name="T11" fmla="*/ 0 h 47"/>
                  <a:gd name="T12" fmla="*/ 1 w 39"/>
                  <a:gd name="T13" fmla="*/ 0 h 47"/>
                  <a:gd name="T14" fmla="*/ 1 w 39"/>
                  <a:gd name="T15" fmla="*/ 0 h 47"/>
                  <a:gd name="T16" fmla="*/ 2 w 39"/>
                  <a:gd name="T17" fmla="*/ 0 h 47"/>
                  <a:gd name="T18" fmla="*/ 2 w 39"/>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7"/>
                  <a:gd name="T32" fmla="*/ 39 w 3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7">
                    <a:moveTo>
                      <a:pt x="33" y="38"/>
                    </a:moveTo>
                    <a:lnTo>
                      <a:pt x="29" y="44"/>
                    </a:lnTo>
                    <a:lnTo>
                      <a:pt x="17" y="47"/>
                    </a:lnTo>
                    <a:lnTo>
                      <a:pt x="8" y="40"/>
                    </a:lnTo>
                    <a:lnTo>
                      <a:pt x="0" y="25"/>
                    </a:lnTo>
                    <a:lnTo>
                      <a:pt x="17" y="3"/>
                    </a:lnTo>
                    <a:lnTo>
                      <a:pt x="24" y="0"/>
                    </a:lnTo>
                    <a:lnTo>
                      <a:pt x="31" y="3"/>
                    </a:lnTo>
                    <a:lnTo>
                      <a:pt x="39" y="14"/>
                    </a:lnTo>
                    <a:lnTo>
                      <a:pt x="33" y="38"/>
                    </a:lnTo>
                    <a:close/>
                  </a:path>
                </a:pathLst>
              </a:custGeom>
              <a:solidFill>
                <a:srgbClr val="F3D706"/>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grpSp>
      </p:grpSp>
      <p:grpSp>
        <p:nvGrpSpPr>
          <p:cNvPr id="4" name="Group 129"/>
          <p:cNvGrpSpPr>
            <a:grpSpLocks/>
          </p:cNvGrpSpPr>
          <p:nvPr/>
        </p:nvGrpSpPr>
        <p:grpSpPr bwMode="auto">
          <a:xfrm>
            <a:off x="6324600" y="1695450"/>
            <a:ext cx="2609850" cy="4781550"/>
            <a:chOff x="3984" y="876"/>
            <a:chExt cx="1644" cy="3012"/>
          </a:xfrm>
        </p:grpSpPr>
        <p:sp>
          <p:nvSpPr>
            <p:cNvPr id="284679" name="AutoShape 88"/>
            <p:cNvSpPr>
              <a:spLocks noChangeArrowheads="1"/>
            </p:cNvSpPr>
            <p:nvPr/>
          </p:nvSpPr>
          <p:spPr bwMode="auto">
            <a:xfrm>
              <a:off x="3984" y="876"/>
              <a:ext cx="1644" cy="900"/>
            </a:xfrm>
            <a:prstGeom prst="wedgeEllipseCallout">
              <a:avLst>
                <a:gd name="adj1" fmla="val 745"/>
                <a:gd name="adj2" fmla="val 72273"/>
              </a:avLst>
            </a:prstGeom>
            <a:solidFill>
              <a:srgbClr val="E8D067"/>
            </a:solidFill>
            <a:ln w="9525">
              <a:solidFill>
                <a:schemeClr val="bg1"/>
              </a:solidFill>
              <a:miter lim="800000"/>
              <a:headEnd/>
              <a:tailEnd/>
            </a:ln>
          </p:spPr>
          <p:txBody>
            <a:bodyPr>
              <a:prstTxWarp prst="textNoShape">
                <a:avLst/>
              </a:prstTxWarp>
              <a:spAutoFit/>
            </a:bodyPr>
            <a:lstStyle/>
            <a:p>
              <a:pPr algn="ctr" defTabSz="914400" eaLnBrk="0" fontAlgn="base" hangingPunct="0">
                <a:spcBef>
                  <a:spcPct val="50000"/>
                </a:spcBef>
                <a:spcAft>
                  <a:spcPct val="0"/>
                </a:spcAft>
              </a:pPr>
              <a:r>
                <a:rPr lang="en-US" sz="2000" dirty="0">
                  <a:solidFill>
                    <a:srgbClr val="002060"/>
                  </a:solidFill>
                  <a:latin typeface="Arial"/>
                  <a:cs typeface="Arial" pitchFamily="34" charset="0"/>
                </a:rPr>
                <a:t>So, what else have you lied to me about?!</a:t>
              </a:r>
            </a:p>
          </p:txBody>
        </p:sp>
        <p:grpSp>
          <p:nvGrpSpPr>
            <p:cNvPr id="5" name="Group 89"/>
            <p:cNvGrpSpPr>
              <a:grpSpLocks noChangeAspect="1"/>
            </p:cNvGrpSpPr>
            <p:nvPr/>
          </p:nvGrpSpPr>
          <p:grpSpPr bwMode="auto">
            <a:xfrm>
              <a:off x="4128" y="2026"/>
              <a:ext cx="1034" cy="1862"/>
              <a:chOff x="4128" y="1920"/>
              <a:chExt cx="1034" cy="1862"/>
            </a:xfrm>
          </p:grpSpPr>
          <p:sp>
            <p:nvSpPr>
              <p:cNvPr id="284681" name="AutoShape 90"/>
              <p:cNvSpPr>
                <a:spLocks noChangeAspect="1" noChangeArrowheads="1" noTextEdit="1"/>
              </p:cNvSpPr>
              <p:nvPr/>
            </p:nvSpPr>
            <p:spPr bwMode="auto">
              <a:xfrm>
                <a:off x="4128" y="1920"/>
                <a:ext cx="1034" cy="1862"/>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2" name="Freeform 91"/>
              <p:cNvSpPr>
                <a:spLocks/>
              </p:cNvSpPr>
              <p:nvPr/>
            </p:nvSpPr>
            <p:spPr bwMode="auto">
              <a:xfrm>
                <a:off x="4127" y="1921"/>
                <a:ext cx="1034" cy="1862"/>
              </a:xfrm>
              <a:custGeom>
                <a:avLst/>
                <a:gdLst>
                  <a:gd name="T0" fmla="*/ 79 w 2068"/>
                  <a:gd name="T1" fmla="*/ 4 h 3724"/>
                  <a:gd name="T2" fmla="*/ 83 w 2068"/>
                  <a:gd name="T3" fmla="*/ 6 h 3724"/>
                  <a:gd name="T4" fmla="*/ 84 w 2068"/>
                  <a:gd name="T5" fmla="*/ 8 h 3724"/>
                  <a:gd name="T6" fmla="*/ 92 w 2068"/>
                  <a:gd name="T7" fmla="*/ 12 h 3724"/>
                  <a:gd name="T8" fmla="*/ 98 w 2068"/>
                  <a:gd name="T9" fmla="*/ 20 h 3724"/>
                  <a:gd name="T10" fmla="*/ 101 w 2068"/>
                  <a:gd name="T11" fmla="*/ 29 h 3724"/>
                  <a:gd name="T12" fmla="*/ 108 w 2068"/>
                  <a:gd name="T13" fmla="*/ 47 h 3724"/>
                  <a:gd name="T14" fmla="*/ 115 w 2068"/>
                  <a:gd name="T15" fmla="*/ 75 h 3724"/>
                  <a:gd name="T16" fmla="*/ 115 w 2068"/>
                  <a:gd name="T17" fmla="*/ 124 h 3724"/>
                  <a:gd name="T18" fmla="*/ 114 w 2068"/>
                  <a:gd name="T19" fmla="*/ 149 h 3724"/>
                  <a:gd name="T20" fmla="*/ 111 w 2068"/>
                  <a:gd name="T21" fmla="*/ 157 h 3724"/>
                  <a:gd name="T22" fmla="*/ 107 w 2068"/>
                  <a:gd name="T23" fmla="*/ 185 h 3724"/>
                  <a:gd name="T24" fmla="*/ 103 w 2068"/>
                  <a:gd name="T25" fmla="*/ 206 h 3724"/>
                  <a:gd name="T26" fmla="*/ 104 w 2068"/>
                  <a:gd name="T27" fmla="*/ 221 h 3724"/>
                  <a:gd name="T28" fmla="*/ 101 w 2068"/>
                  <a:gd name="T29" fmla="*/ 232 h 3724"/>
                  <a:gd name="T30" fmla="*/ 95 w 2068"/>
                  <a:gd name="T31" fmla="*/ 232 h 3724"/>
                  <a:gd name="T32" fmla="*/ 87 w 2068"/>
                  <a:gd name="T33" fmla="*/ 232 h 3724"/>
                  <a:gd name="T34" fmla="*/ 81 w 2068"/>
                  <a:gd name="T35" fmla="*/ 232 h 3724"/>
                  <a:gd name="T36" fmla="*/ 78 w 2068"/>
                  <a:gd name="T37" fmla="*/ 227 h 3724"/>
                  <a:gd name="T38" fmla="*/ 73 w 2068"/>
                  <a:gd name="T39" fmla="*/ 223 h 3724"/>
                  <a:gd name="T40" fmla="*/ 74 w 2068"/>
                  <a:gd name="T41" fmla="*/ 210 h 3724"/>
                  <a:gd name="T42" fmla="*/ 82 w 2068"/>
                  <a:gd name="T43" fmla="*/ 206 h 3724"/>
                  <a:gd name="T44" fmla="*/ 85 w 2068"/>
                  <a:gd name="T45" fmla="*/ 200 h 3724"/>
                  <a:gd name="T46" fmla="*/ 37 w 2068"/>
                  <a:gd name="T47" fmla="*/ 198 h 3724"/>
                  <a:gd name="T48" fmla="*/ 42 w 2068"/>
                  <a:gd name="T49" fmla="*/ 206 h 3724"/>
                  <a:gd name="T50" fmla="*/ 50 w 2068"/>
                  <a:gd name="T51" fmla="*/ 207 h 3724"/>
                  <a:gd name="T52" fmla="*/ 52 w 2068"/>
                  <a:gd name="T53" fmla="*/ 214 h 3724"/>
                  <a:gd name="T54" fmla="*/ 50 w 2068"/>
                  <a:gd name="T55" fmla="*/ 223 h 3724"/>
                  <a:gd name="T56" fmla="*/ 47 w 2068"/>
                  <a:gd name="T57" fmla="*/ 229 h 3724"/>
                  <a:gd name="T58" fmla="*/ 42 w 2068"/>
                  <a:gd name="T59" fmla="*/ 230 h 3724"/>
                  <a:gd name="T60" fmla="*/ 36 w 2068"/>
                  <a:gd name="T61" fmla="*/ 231 h 3724"/>
                  <a:gd name="T62" fmla="*/ 31 w 2068"/>
                  <a:gd name="T63" fmla="*/ 233 h 3724"/>
                  <a:gd name="T64" fmla="*/ 25 w 2068"/>
                  <a:gd name="T65" fmla="*/ 232 h 3724"/>
                  <a:gd name="T66" fmla="*/ 18 w 2068"/>
                  <a:gd name="T67" fmla="*/ 230 h 3724"/>
                  <a:gd name="T68" fmla="*/ 19 w 2068"/>
                  <a:gd name="T69" fmla="*/ 218 h 3724"/>
                  <a:gd name="T70" fmla="*/ 20 w 2068"/>
                  <a:gd name="T71" fmla="*/ 209 h 3724"/>
                  <a:gd name="T72" fmla="*/ 15 w 2068"/>
                  <a:gd name="T73" fmla="*/ 184 h 3724"/>
                  <a:gd name="T74" fmla="*/ 10 w 2068"/>
                  <a:gd name="T75" fmla="*/ 162 h 3724"/>
                  <a:gd name="T76" fmla="*/ 10 w 2068"/>
                  <a:gd name="T77" fmla="*/ 156 h 3724"/>
                  <a:gd name="T78" fmla="*/ 9 w 2068"/>
                  <a:gd name="T79" fmla="*/ 150 h 3724"/>
                  <a:gd name="T80" fmla="*/ 12 w 2068"/>
                  <a:gd name="T81" fmla="*/ 143 h 3724"/>
                  <a:gd name="T82" fmla="*/ 10 w 2068"/>
                  <a:gd name="T83" fmla="*/ 116 h 3724"/>
                  <a:gd name="T84" fmla="*/ 17 w 2068"/>
                  <a:gd name="T85" fmla="*/ 73 h 3724"/>
                  <a:gd name="T86" fmla="*/ 29 w 2068"/>
                  <a:gd name="T87" fmla="*/ 45 h 3724"/>
                  <a:gd name="T88" fmla="*/ 31 w 2068"/>
                  <a:gd name="T89" fmla="*/ 42 h 3724"/>
                  <a:gd name="T90" fmla="*/ 30 w 2068"/>
                  <a:gd name="T91" fmla="*/ 40 h 3724"/>
                  <a:gd name="T92" fmla="*/ 29 w 2068"/>
                  <a:gd name="T93" fmla="*/ 37 h 3724"/>
                  <a:gd name="T94" fmla="*/ 28 w 2068"/>
                  <a:gd name="T95" fmla="*/ 33 h 3724"/>
                  <a:gd name="T96" fmla="*/ 31 w 2068"/>
                  <a:gd name="T97" fmla="*/ 27 h 3724"/>
                  <a:gd name="T98" fmla="*/ 37 w 2068"/>
                  <a:gd name="T99" fmla="*/ 20 h 3724"/>
                  <a:gd name="T100" fmla="*/ 35 w 2068"/>
                  <a:gd name="T101" fmla="*/ 19 h 3724"/>
                  <a:gd name="T102" fmla="*/ 41 w 2068"/>
                  <a:gd name="T103" fmla="*/ 11 h 3724"/>
                  <a:gd name="T104" fmla="*/ 46 w 2068"/>
                  <a:gd name="T105" fmla="*/ 7 h 3724"/>
                  <a:gd name="T106" fmla="*/ 52 w 2068"/>
                  <a:gd name="T107" fmla="*/ 4 h 3724"/>
                  <a:gd name="T108" fmla="*/ 53 w 2068"/>
                  <a:gd name="T109" fmla="*/ 3 h 3724"/>
                  <a:gd name="T110" fmla="*/ 62 w 2068"/>
                  <a:gd name="T111" fmla="*/ 2 h 3724"/>
                  <a:gd name="T112" fmla="*/ 66 w 2068"/>
                  <a:gd name="T113" fmla="*/ 5 h 3724"/>
                  <a:gd name="T114" fmla="*/ 68 w 2068"/>
                  <a:gd name="T115" fmla="*/ 3 h 3724"/>
                  <a:gd name="T116" fmla="*/ 70 w 2068"/>
                  <a:gd name="T117" fmla="*/ 4 h 3724"/>
                  <a:gd name="T118" fmla="*/ 75 w 2068"/>
                  <a:gd name="T119" fmla="*/ 1 h 3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68"/>
                  <a:gd name="T181" fmla="*/ 0 h 3724"/>
                  <a:gd name="T182" fmla="*/ 2068 w 2068"/>
                  <a:gd name="T183" fmla="*/ 3724 h 3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68" h="3724">
                    <a:moveTo>
                      <a:pt x="1227" y="16"/>
                    </a:moveTo>
                    <a:lnTo>
                      <a:pt x="1207" y="40"/>
                    </a:lnTo>
                    <a:lnTo>
                      <a:pt x="1186" y="64"/>
                    </a:lnTo>
                    <a:lnTo>
                      <a:pt x="1177" y="76"/>
                    </a:lnTo>
                    <a:lnTo>
                      <a:pt x="1169" y="88"/>
                    </a:lnTo>
                    <a:lnTo>
                      <a:pt x="1161" y="101"/>
                    </a:lnTo>
                    <a:lnTo>
                      <a:pt x="1154" y="115"/>
                    </a:lnTo>
                    <a:lnTo>
                      <a:pt x="1159" y="112"/>
                    </a:lnTo>
                    <a:lnTo>
                      <a:pt x="1164" y="110"/>
                    </a:lnTo>
                    <a:lnTo>
                      <a:pt x="1174" y="105"/>
                    </a:lnTo>
                    <a:lnTo>
                      <a:pt x="1184" y="99"/>
                    </a:lnTo>
                    <a:lnTo>
                      <a:pt x="1195" y="92"/>
                    </a:lnTo>
                    <a:lnTo>
                      <a:pt x="1204" y="85"/>
                    </a:lnTo>
                    <a:lnTo>
                      <a:pt x="1214" y="78"/>
                    </a:lnTo>
                    <a:lnTo>
                      <a:pt x="1223" y="71"/>
                    </a:lnTo>
                    <a:lnTo>
                      <a:pt x="1233" y="65"/>
                    </a:lnTo>
                    <a:lnTo>
                      <a:pt x="1252" y="54"/>
                    </a:lnTo>
                    <a:lnTo>
                      <a:pt x="1262" y="49"/>
                    </a:lnTo>
                    <a:lnTo>
                      <a:pt x="1271" y="44"/>
                    </a:lnTo>
                    <a:lnTo>
                      <a:pt x="1281" y="40"/>
                    </a:lnTo>
                    <a:lnTo>
                      <a:pt x="1292" y="36"/>
                    </a:lnTo>
                    <a:lnTo>
                      <a:pt x="1296" y="35"/>
                    </a:lnTo>
                    <a:lnTo>
                      <a:pt x="1301" y="35"/>
                    </a:lnTo>
                    <a:lnTo>
                      <a:pt x="1307" y="35"/>
                    </a:lnTo>
                    <a:lnTo>
                      <a:pt x="1312" y="35"/>
                    </a:lnTo>
                    <a:lnTo>
                      <a:pt x="1312" y="41"/>
                    </a:lnTo>
                    <a:lnTo>
                      <a:pt x="1255" y="85"/>
                    </a:lnTo>
                    <a:lnTo>
                      <a:pt x="1266" y="86"/>
                    </a:lnTo>
                    <a:lnTo>
                      <a:pt x="1276" y="85"/>
                    </a:lnTo>
                    <a:lnTo>
                      <a:pt x="1288" y="85"/>
                    </a:lnTo>
                    <a:lnTo>
                      <a:pt x="1298" y="85"/>
                    </a:lnTo>
                    <a:lnTo>
                      <a:pt x="1308" y="85"/>
                    </a:lnTo>
                    <a:lnTo>
                      <a:pt x="1319" y="86"/>
                    </a:lnTo>
                    <a:lnTo>
                      <a:pt x="1324" y="87"/>
                    </a:lnTo>
                    <a:lnTo>
                      <a:pt x="1330" y="89"/>
                    </a:lnTo>
                    <a:lnTo>
                      <a:pt x="1335" y="90"/>
                    </a:lnTo>
                    <a:lnTo>
                      <a:pt x="1340" y="93"/>
                    </a:lnTo>
                    <a:lnTo>
                      <a:pt x="1338" y="97"/>
                    </a:lnTo>
                    <a:lnTo>
                      <a:pt x="1335" y="100"/>
                    </a:lnTo>
                    <a:lnTo>
                      <a:pt x="1332" y="103"/>
                    </a:lnTo>
                    <a:lnTo>
                      <a:pt x="1328" y="106"/>
                    </a:lnTo>
                    <a:lnTo>
                      <a:pt x="1319" y="110"/>
                    </a:lnTo>
                    <a:lnTo>
                      <a:pt x="1312" y="115"/>
                    </a:lnTo>
                    <a:lnTo>
                      <a:pt x="1314" y="117"/>
                    </a:lnTo>
                    <a:lnTo>
                      <a:pt x="1316" y="119"/>
                    </a:lnTo>
                    <a:lnTo>
                      <a:pt x="1318" y="121"/>
                    </a:lnTo>
                    <a:lnTo>
                      <a:pt x="1321" y="122"/>
                    </a:lnTo>
                    <a:lnTo>
                      <a:pt x="1324" y="123"/>
                    </a:lnTo>
                    <a:lnTo>
                      <a:pt x="1328" y="123"/>
                    </a:lnTo>
                    <a:lnTo>
                      <a:pt x="1334" y="123"/>
                    </a:lnTo>
                    <a:lnTo>
                      <a:pt x="1342" y="123"/>
                    </a:lnTo>
                    <a:lnTo>
                      <a:pt x="1349" y="123"/>
                    </a:lnTo>
                    <a:lnTo>
                      <a:pt x="1355" y="124"/>
                    </a:lnTo>
                    <a:lnTo>
                      <a:pt x="1359" y="125"/>
                    </a:lnTo>
                    <a:lnTo>
                      <a:pt x="1362" y="126"/>
                    </a:lnTo>
                    <a:lnTo>
                      <a:pt x="1377" y="129"/>
                    </a:lnTo>
                    <a:lnTo>
                      <a:pt x="1392" y="134"/>
                    </a:lnTo>
                    <a:lnTo>
                      <a:pt x="1405" y="139"/>
                    </a:lnTo>
                    <a:lnTo>
                      <a:pt x="1420" y="145"/>
                    </a:lnTo>
                    <a:lnTo>
                      <a:pt x="1447" y="157"/>
                    </a:lnTo>
                    <a:lnTo>
                      <a:pt x="1476" y="169"/>
                    </a:lnTo>
                    <a:lnTo>
                      <a:pt x="1477" y="172"/>
                    </a:lnTo>
                    <a:lnTo>
                      <a:pt x="1478" y="174"/>
                    </a:lnTo>
                    <a:lnTo>
                      <a:pt x="1478" y="176"/>
                    </a:lnTo>
                    <a:lnTo>
                      <a:pt x="1478" y="177"/>
                    </a:lnTo>
                    <a:lnTo>
                      <a:pt x="1476" y="179"/>
                    </a:lnTo>
                    <a:lnTo>
                      <a:pt x="1474" y="181"/>
                    </a:lnTo>
                    <a:lnTo>
                      <a:pt x="1470" y="182"/>
                    </a:lnTo>
                    <a:lnTo>
                      <a:pt x="1467" y="184"/>
                    </a:lnTo>
                    <a:lnTo>
                      <a:pt x="1463" y="185"/>
                    </a:lnTo>
                    <a:lnTo>
                      <a:pt x="1459" y="188"/>
                    </a:lnTo>
                    <a:lnTo>
                      <a:pt x="1478" y="202"/>
                    </a:lnTo>
                    <a:lnTo>
                      <a:pt x="1495" y="218"/>
                    </a:lnTo>
                    <a:lnTo>
                      <a:pt x="1513" y="233"/>
                    </a:lnTo>
                    <a:lnTo>
                      <a:pt x="1530" y="248"/>
                    </a:lnTo>
                    <a:lnTo>
                      <a:pt x="1530" y="262"/>
                    </a:lnTo>
                    <a:lnTo>
                      <a:pt x="1528" y="262"/>
                    </a:lnTo>
                    <a:lnTo>
                      <a:pt x="1529" y="267"/>
                    </a:lnTo>
                    <a:lnTo>
                      <a:pt x="1531" y="271"/>
                    </a:lnTo>
                    <a:lnTo>
                      <a:pt x="1535" y="281"/>
                    </a:lnTo>
                    <a:lnTo>
                      <a:pt x="1541" y="290"/>
                    </a:lnTo>
                    <a:lnTo>
                      <a:pt x="1548" y="300"/>
                    </a:lnTo>
                    <a:lnTo>
                      <a:pt x="1556" y="309"/>
                    </a:lnTo>
                    <a:lnTo>
                      <a:pt x="1562" y="318"/>
                    </a:lnTo>
                    <a:lnTo>
                      <a:pt x="1569" y="328"/>
                    </a:lnTo>
                    <a:lnTo>
                      <a:pt x="1574" y="338"/>
                    </a:lnTo>
                    <a:lnTo>
                      <a:pt x="1576" y="345"/>
                    </a:lnTo>
                    <a:lnTo>
                      <a:pt x="1578" y="350"/>
                    </a:lnTo>
                    <a:lnTo>
                      <a:pt x="1580" y="356"/>
                    </a:lnTo>
                    <a:lnTo>
                      <a:pt x="1580" y="359"/>
                    </a:lnTo>
                    <a:lnTo>
                      <a:pt x="1580" y="362"/>
                    </a:lnTo>
                    <a:lnTo>
                      <a:pt x="1569" y="362"/>
                    </a:lnTo>
                    <a:lnTo>
                      <a:pt x="1573" y="375"/>
                    </a:lnTo>
                    <a:lnTo>
                      <a:pt x="1575" y="381"/>
                    </a:lnTo>
                    <a:lnTo>
                      <a:pt x="1578" y="389"/>
                    </a:lnTo>
                    <a:lnTo>
                      <a:pt x="1581" y="396"/>
                    </a:lnTo>
                    <a:lnTo>
                      <a:pt x="1585" y="402"/>
                    </a:lnTo>
                    <a:lnTo>
                      <a:pt x="1589" y="408"/>
                    </a:lnTo>
                    <a:lnTo>
                      <a:pt x="1593" y="414"/>
                    </a:lnTo>
                    <a:lnTo>
                      <a:pt x="1600" y="433"/>
                    </a:lnTo>
                    <a:lnTo>
                      <a:pt x="1606" y="451"/>
                    </a:lnTo>
                    <a:lnTo>
                      <a:pt x="1612" y="469"/>
                    </a:lnTo>
                    <a:lnTo>
                      <a:pt x="1614" y="479"/>
                    </a:lnTo>
                    <a:lnTo>
                      <a:pt x="1615" y="489"/>
                    </a:lnTo>
                    <a:lnTo>
                      <a:pt x="1608" y="494"/>
                    </a:lnTo>
                    <a:lnTo>
                      <a:pt x="1631" y="590"/>
                    </a:lnTo>
                    <a:lnTo>
                      <a:pt x="1623" y="597"/>
                    </a:lnTo>
                    <a:lnTo>
                      <a:pt x="1633" y="606"/>
                    </a:lnTo>
                    <a:lnTo>
                      <a:pt x="1643" y="616"/>
                    </a:lnTo>
                    <a:lnTo>
                      <a:pt x="1651" y="626"/>
                    </a:lnTo>
                    <a:lnTo>
                      <a:pt x="1659" y="635"/>
                    </a:lnTo>
                    <a:lnTo>
                      <a:pt x="1667" y="645"/>
                    </a:lnTo>
                    <a:lnTo>
                      <a:pt x="1675" y="655"/>
                    </a:lnTo>
                    <a:lnTo>
                      <a:pt x="1682" y="666"/>
                    </a:lnTo>
                    <a:lnTo>
                      <a:pt x="1690" y="677"/>
                    </a:lnTo>
                    <a:lnTo>
                      <a:pt x="1703" y="698"/>
                    </a:lnTo>
                    <a:lnTo>
                      <a:pt x="1714" y="721"/>
                    </a:lnTo>
                    <a:lnTo>
                      <a:pt x="1725" y="743"/>
                    </a:lnTo>
                    <a:lnTo>
                      <a:pt x="1736" y="767"/>
                    </a:lnTo>
                    <a:lnTo>
                      <a:pt x="1745" y="790"/>
                    </a:lnTo>
                    <a:lnTo>
                      <a:pt x="1753" y="815"/>
                    </a:lnTo>
                    <a:lnTo>
                      <a:pt x="1761" y="840"/>
                    </a:lnTo>
                    <a:lnTo>
                      <a:pt x="1768" y="864"/>
                    </a:lnTo>
                    <a:lnTo>
                      <a:pt x="1782" y="913"/>
                    </a:lnTo>
                    <a:lnTo>
                      <a:pt x="1789" y="938"/>
                    </a:lnTo>
                    <a:lnTo>
                      <a:pt x="1795" y="962"/>
                    </a:lnTo>
                    <a:lnTo>
                      <a:pt x="1802" y="989"/>
                    </a:lnTo>
                    <a:lnTo>
                      <a:pt x="1809" y="1015"/>
                    </a:lnTo>
                    <a:lnTo>
                      <a:pt x="1816" y="1042"/>
                    </a:lnTo>
                    <a:lnTo>
                      <a:pt x="1821" y="1068"/>
                    </a:lnTo>
                    <a:lnTo>
                      <a:pt x="1827" y="1094"/>
                    </a:lnTo>
                    <a:lnTo>
                      <a:pt x="1832" y="1121"/>
                    </a:lnTo>
                    <a:lnTo>
                      <a:pt x="1836" y="1147"/>
                    </a:lnTo>
                    <a:lnTo>
                      <a:pt x="1839" y="1173"/>
                    </a:lnTo>
                    <a:lnTo>
                      <a:pt x="1843" y="1199"/>
                    </a:lnTo>
                    <a:lnTo>
                      <a:pt x="1845" y="1225"/>
                    </a:lnTo>
                    <a:lnTo>
                      <a:pt x="1850" y="1277"/>
                    </a:lnTo>
                    <a:lnTo>
                      <a:pt x="1853" y="1330"/>
                    </a:lnTo>
                    <a:lnTo>
                      <a:pt x="1854" y="1382"/>
                    </a:lnTo>
                    <a:lnTo>
                      <a:pt x="1855" y="1436"/>
                    </a:lnTo>
                    <a:lnTo>
                      <a:pt x="1855" y="1489"/>
                    </a:lnTo>
                    <a:lnTo>
                      <a:pt x="1855" y="1543"/>
                    </a:lnTo>
                    <a:lnTo>
                      <a:pt x="1854" y="1597"/>
                    </a:lnTo>
                    <a:lnTo>
                      <a:pt x="1852" y="1652"/>
                    </a:lnTo>
                    <a:lnTo>
                      <a:pt x="1851" y="1709"/>
                    </a:lnTo>
                    <a:lnTo>
                      <a:pt x="1850" y="1765"/>
                    </a:lnTo>
                    <a:lnTo>
                      <a:pt x="1849" y="1822"/>
                    </a:lnTo>
                    <a:lnTo>
                      <a:pt x="1849" y="1853"/>
                    </a:lnTo>
                    <a:lnTo>
                      <a:pt x="1847" y="1883"/>
                    </a:lnTo>
                    <a:lnTo>
                      <a:pt x="1845" y="1913"/>
                    </a:lnTo>
                    <a:lnTo>
                      <a:pt x="1843" y="1943"/>
                    </a:lnTo>
                    <a:lnTo>
                      <a:pt x="1839" y="1972"/>
                    </a:lnTo>
                    <a:lnTo>
                      <a:pt x="1836" y="2002"/>
                    </a:lnTo>
                    <a:lnTo>
                      <a:pt x="1828" y="2061"/>
                    </a:lnTo>
                    <a:lnTo>
                      <a:pt x="1819" y="2119"/>
                    </a:lnTo>
                    <a:lnTo>
                      <a:pt x="1810" y="2177"/>
                    </a:lnTo>
                    <a:lnTo>
                      <a:pt x="1802" y="2236"/>
                    </a:lnTo>
                    <a:lnTo>
                      <a:pt x="1795" y="2295"/>
                    </a:lnTo>
                    <a:lnTo>
                      <a:pt x="1799" y="2299"/>
                    </a:lnTo>
                    <a:lnTo>
                      <a:pt x="1802" y="2302"/>
                    </a:lnTo>
                    <a:lnTo>
                      <a:pt x="1805" y="2306"/>
                    </a:lnTo>
                    <a:lnTo>
                      <a:pt x="1808" y="2309"/>
                    </a:lnTo>
                    <a:lnTo>
                      <a:pt x="1812" y="2317"/>
                    </a:lnTo>
                    <a:lnTo>
                      <a:pt x="1815" y="2325"/>
                    </a:lnTo>
                    <a:lnTo>
                      <a:pt x="1816" y="2334"/>
                    </a:lnTo>
                    <a:lnTo>
                      <a:pt x="1817" y="2344"/>
                    </a:lnTo>
                    <a:lnTo>
                      <a:pt x="1817" y="2353"/>
                    </a:lnTo>
                    <a:lnTo>
                      <a:pt x="1817" y="2362"/>
                    </a:lnTo>
                    <a:lnTo>
                      <a:pt x="1814" y="2381"/>
                    </a:lnTo>
                    <a:lnTo>
                      <a:pt x="1813" y="2401"/>
                    </a:lnTo>
                    <a:lnTo>
                      <a:pt x="1812" y="2409"/>
                    </a:lnTo>
                    <a:lnTo>
                      <a:pt x="1813" y="2418"/>
                    </a:lnTo>
                    <a:lnTo>
                      <a:pt x="1814" y="2427"/>
                    </a:lnTo>
                    <a:lnTo>
                      <a:pt x="1816" y="2436"/>
                    </a:lnTo>
                    <a:lnTo>
                      <a:pt x="1812" y="2440"/>
                    </a:lnTo>
                    <a:lnTo>
                      <a:pt x="1808" y="2444"/>
                    </a:lnTo>
                    <a:lnTo>
                      <a:pt x="1805" y="2448"/>
                    </a:lnTo>
                    <a:lnTo>
                      <a:pt x="1803" y="2453"/>
                    </a:lnTo>
                    <a:lnTo>
                      <a:pt x="1799" y="2463"/>
                    </a:lnTo>
                    <a:lnTo>
                      <a:pt x="1796" y="2473"/>
                    </a:lnTo>
                    <a:lnTo>
                      <a:pt x="1793" y="2483"/>
                    </a:lnTo>
                    <a:lnTo>
                      <a:pt x="1791" y="2488"/>
                    </a:lnTo>
                    <a:lnTo>
                      <a:pt x="1789" y="2492"/>
                    </a:lnTo>
                    <a:lnTo>
                      <a:pt x="1786" y="2496"/>
                    </a:lnTo>
                    <a:lnTo>
                      <a:pt x="1782" y="2499"/>
                    </a:lnTo>
                    <a:lnTo>
                      <a:pt x="1776" y="2501"/>
                    </a:lnTo>
                    <a:lnTo>
                      <a:pt x="1771" y="2504"/>
                    </a:lnTo>
                    <a:lnTo>
                      <a:pt x="1772" y="2533"/>
                    </a:lnTo>
                    <a:lnTo>
                      <a:pt x="1773" y="2562"/>
                    </a:lnTo>
                    <a:lnTo>
                      <a:pt x="1772" y="2591"/>
                    </a:lnTo>
                    <a:lnTo>
                      <a:pt x="1771" y="2620"/>
                    </a:lnTo>
                    <a:lnTo>
                      <a:pt x="1769" y="2648"/>
                    </a:lnTo>
                    <a:lnTo>
                      <a:pt x="1766" y="2677"/>
                    </a:lnTo>
                    <a:lnTo>
                      <a:pt x="1762" y="2706"/>
                    </a:lnTo>
                    <a:lnTo>
                      <a:pt x="1758" y="2733"/>
                    </a:lnTo>
                    <a:lnTo>
                      <a:pt x="1753" y="2761"/>
                    </a:lnTo>
                    <a:lnTo>
                      <a:pt x="1748" y="2788"/>
                    </a:lnTo>
                    <a:lnTo>
                      <a:pt x="1742" y="2816"/>
                    </a:lnTo>
                    <a:lnTo>
                      <a:pt x="1735" y="2844"/>
                    </a:lnTo>
                    <a:lnTo>
                      <a:pt x="1727" y="2870"/>
                    </a:lnTo>
                    <a:lnTo>
                      <a:pt x="1720" y="2897"/>
                    </a:lnTo>
                    <a:lnTo>
                      <a:pt x="1711" y="2923"/>
                    </a:lnTo>
                    <a:lnTo>
                      <a:pt x="1703" y="2949"/>
                    </a:lnTo>
                    <a:lnTo>
                      <a:pt x="2068" y="2952"/>
                    </a:lnTo>
                    <a:lnTo>
                      <a:pt x="2068" y="2993"/>
                    </a:lnTo>
                    <a:lnTo>
                      <a:pt x="1694" y="2995"/>
                    </a:lnTo>
                    <a:lnTo>
                      <a:pt x="1688" y="3011"/>
                    </a:lnTo>
                    <a:lnTo>
                      <a:pt x="1682" y="3029"/>
                    </a:lnTo>
                    <a:lnTo>
                      <a:pt x="1673" y="3062"/>
                    </a:lnTo>
                    <a:lnTo>
                      <a:pt x="1664" y="3096"/>
                    </a:lnTo>
                    <a:lnTo>
                      <a:pt x="1649" y="3166"/>
                    </a:lnTo>
                    <a:lnTo>
                      <a:pt x="1639" y="3200"/>
                    </a:lnTo>
                    <a:lnTo>
                      <a:pt x="1631" y="3234"/>
                    </a:lnTo>
                    <a:lnTo>
                      <a:pt x="1626" y="3251"/>
                    </a:lnTo>
                    <a:lnTo>
                      <a:pt x="1621" y="3268"/>
                    </a:lnTo>
                    <a:lnTo>
                      <a:pt x="1623" y="3274"/>
                    </a:lnTo>
                    <a:lnTo>
                      <a:pt x="1626" y="3279"/>
                    </a:lnTo>
                    <a:lnTo>
                      <a:pt x="1629" y="3284"/>
                    </a:lnTo>
                    <a:lnTo>
                      <a:pt x="1633" y="3288"/>
                    </a:lnTo>
                    <a:lnTo>
                      <a:pt x="1637" y="3291"/>
                    </a:lnTo>
                    <a:lnTo>
                      <a:pt x="1643" y="3294"/>
                    </a:lnTo>
                    <a:lnTo>
                      <a:pt x="1662" y="3303"/>
                    </a:lnTo>
                    <a:lnTo>
                      <a:pt x="1667" y="3305"/>
                    </a:lnTo>
                    <a:lnTo>
                      <a:pt x="1671" y="3308"/>
                    </a:lnTo>
                    <a:lnTo>
                      <a:pt x="1675" y="3311"/>
                    </a:lnTo>
                    <a:lnTo>
                      <a:pt x="1679" y="3315"/>
                    </a:lnTo>
                    <a:lnTo>
                      <a:pt x="1681" y="3320"/>
                    </a:lnTo>
                    <a:lnTo>
                      <a:pt x="1683" y="3326"/>
                    </a:lnTo>
                    <a:lnTo>
                      <a:pt x="1683" y="3346"/>
                    </a:lnTo>
                    <a:lnTo>
                      <a:pt x="1682" y="3366"/>
                    </a:lnTo>
                    <a:lnTo>
                      <a:pt x="1680" y="3387"/>
                    </a:lnTo>
                    <a:lnTo>
                      <a:pt x="1677" y="3406"/>
                    </a:lnTo>
                    <a:lnTo>
                      <a:pt x="1674" y="3426"/>
                    </a:lnTo>
                    <a:lnTo>
                      <a:pt x="1670" y="3446"/>
                    </a:lnTo>
                    <a:lnTo>
                      <a:pt x="1663" y="3486"/>
                    </a:lnTo>
                    <a:lnTo>
                      <a:pt x="1660" y="3506"/>
                    </a:lnTo>
                    <a:lnTo>
                      <a:pt x="1658" y="3527"/>
                    </a:lnTo>
                    <a:lnTo>
                      <a:pt x="1656" y="3547"/>
                    </a:lnTo>
                    <a:lnTo>
                      <a:pt x="1655" y="3568"/>
                    </a:lnTo>
                    <a:lnTo>
                      <a:pt x="1655" y="3587"/>
                    </a:lnTo>
                    <a:lnTo>
                      <a:pt x="1656" y="3608"/>
                    </a:lnTo>
                    <a:lnTo>
                      <a:pt x="1658" y="3619"/>
                    </a:lnTo>
                    <a:lnTo>
                      <a:pt x="1659" y="3629"/>
                    </a:lnTo>
                    <a:lnTo>
                      <a:pt x="1662" y="3639"/>
                    </a:lnTo>
                    <a:lnTo>
                      <a:pt x="1664" y="3650"/>
                    </a:lnTo>
                    <a:lnTo>
                      <a:pt x="1663" y="3659"/>
                    </a:lnTo>
                    <a:lnTo>
                      <a:pt x="1660" y="3666"/>
                    </a:lnTo>
                    <a:lnTo>
                      <a:pt x="1657" y="3673"/>
                    </a:lnTo>
                    <a:lnTo>
                      <a:pt x="1652" y="3679"/>
                    </a:lnTo>
                    <a:lnTo>
                      <a:pt x="1647" y="3685"/>
                    </a:lnTo>
                    <a:lnTo>
                      <a:pt x="1640" y="3689"/>
                    </a:lnTo>
                    <a:lnTo>
                      <a:pt x="1633" y="3693"/>
                    </a:lnTo>
                    <a:lnTo>
                      <a:pt x="1625" y="3696"/>
                    </a:lnTo>
                    <a:lnTo>
                      <a:pt x="1619" y="3697"/>
                    </a:lnTo>
                    <a:lnTo>
                      <a:pt x="1613" y="3698"/>
                    </a:lnTo>
                    <a:lnTo>
                      <a:pt x="1607" y="3697"/>
                    </a:lnTo>
                    <a:lnTo>
                      <a:pt x="1601" y="3696"/>
                    </a:lnTo>
                    <a:lnTo>
                      <a:pt x="1589" y="3693"/>
                    </a:lnTo>
                    <a:lnTo>
                      <a:pt x="1578" y="3689"/>
                    </a:lnTo>
                    <a:lnTo>
                      <a:pt x="1572" y="3687"/>
                    </a:lnTo>
                    <a:lnTo>
                      <a:pt x="1567" y="3686"/>
                    </a:lnTo>
                    <a:lnTo>
                      <a:pt x="1562" y="3686"/>
                    </a:lnTo>
                    <a:lnTo>
                      <a:pt x="1557" y="3686"/>
                    </a:lnTo>
                    <a:lnTo>
                      <a:pt x="1551" y="3687"/>
                    </a:lnTo>
                    <a:lnTo>
                      <a:pt x="1546" y="3690"/>
                    </a:lnTo>
                    <a:lnTo>
                      <a:pt x="1541" y="3694"/>
                    </a:lnTo>
                    <a:lnTo>
                      <a:pt x="1538" y="3696"/>
                    </a:lnTo>
                    <a:lnTo>
                      <a:pt x="1536" y="3699"/>
                    </a:lnTo>
                    <a:lnTo>
                      <a:pt x="1528" y="3702"/>
                    </a:lnTo>
                    <a:lnTo>
                      <a:pt x="1521" y="3703"/>
                    </a:lnTo>
                    <a:lnTo>
                      <a:pt x="1514" y="3703"/>
                    </a:lnTo>
                    <a:lnTo>
                      <a:pt x="1506" y="3703"/>
                    </a:lnTo>
                    <a:lnTo>
                      <a:pt x="1491" y="3702"/>
                    </a:lnTo>
                    <a:lnTo>
                      <a:pt x="1477" y="3701"/>
                    </a:lnTo>
                    <a:lnTo>
                      <a:pt x="1464" y="3701"/>
                    </a:lnTo>
                    <a:lnTo>
                      <a:pt x="1456" y="3702"/>
                    </a:lnTo>
                    <a:lnTo>
                      <a:pt x="1449" y="3702"/>
                    </a:lnTo>
                    <a:lnTo>
                      <a:pt x="1443" y="3704"/>
                    </a:lnTo>
                    <a:lnTo>
                      <a:pt x="1437" y="3706"/>
                    </a:lnTo>
                    <a:lnTo>
                      <a:pt x="1430" y="3710"/>
                    </a:lnTo>
                    <a:lnTo>
                      <a:pt x="1425" y="3714"/>
                    </a:lnTo>
                    <a:lnTo>
                      <a:pt x="1419" y="3715"/>
                    </a:lnTo>
                    <a:lnTo>
                      <a:pt x="1413" y="3715"/>
                    </a:lnTo>
                    <a:lnTo>
                      <a:pt x="1409" y="3714"/>
                    </a:lnTo>
                    <a:lnTo>
                      <a:pt x="1404" y="3713"/>
                    </a:lnTo>
                    <a:lnTo>
                      <a:pt x="1400" y="3710"/>
                    </a:lnTo>
                    <a:lnTo>
                      <a:pt x="1396" y="3708"/>
                    </a:lnTo>
                    <a:lnTo>
                      <a:pt x="1388" y="3702"/>
                    </a:lnTo>
                    <a:lnTo>
                      <a:pt x="1380" y="3695"/>
                    </a:lnTo>
                    <a:lnTo>
                      <a:pt x="1376" y="3693"/>
                    </a:lnTo>
                    <a:lnTo>
                      <a:pt x="1371" y="3691"/>
                    </a:lnTo>
                    <a:lnTo>
                      <a:pt x="1367" y="3690"/>
                    </a:lnTo>
                    <a:lnTo>
                      <a:pt x="1363" y="3690"/>
                    </a:lnTo>
                    <a:lnTo>
                      <a:pt x="1358" y="3691"/>
                    </a:lnTo>
                    <a:lnTo>
                      <a:pt x="1355" y="3692"/>
                    </a:lnTo>
                    <a:lnTo>
                      <a:pt x="1352" y="3694"/>
                    </a:lnTo>
                    <a:lnTo>
                      <a:pt x="1344" y="3696"/>
                    </a:lnTo>
                    <a:lnTo>
                      <a:pt x="1334" y="3701"/>
                    </a:lnTo>
                    <a:lnTo>
                      <a:pt x="1324" y="3704"/>
                    </a:lnTo>
                    <a:lnTo>
                      <a:pt x="1315" y="3706"/>
                    </a:lnTo>
                    <a:lnTo>
                      <a:pt x="1305" y="3708"/>
                    </a:lnTo>
                    <a:lnTo>
                      <a:pt x="1301" y="3708"/>
                    </a:lnTo>
                    <a:lnTo>
                      <a:pt x="1296" y="3708"/>
                    </a:lnTo>
                    <a:lnTo>
                      <a:pt x="1291" y="3707"/>
                    </a:lnTo>
                    <a:lnTo>
                      <a:pt x="1286" y="3706"/>
                    </a:lnTo>
                    <a:lnTo>
                      <a:pt x="1281" y="3705"/>
                    </a:lnTo>
                    <a:lnTo>
                      <a:pt x="1276" y="3702"/>
                    </a:lnTo>
                    <a:lnTo>
                      <a:pt x="1270" y="3697"/>
                    </a:lnTo>
                    <a:lnTo>
                      <a:pt x="1264" y="3692"/>
                    </a:lnTo>
                    <a:lnTo>
                      <a:pt x="1256" y="3688"/>
                    </a:lnTo>
                    <a:lnTo>
                      <a:pt x="1250" y="3683"/>
                    </a:lnTo>
                    <a:lnTo>
                      <a:pt x="1244" y="3677"/>
                    </a:lnTo>
                    <a:lnTo>
                      <a:pt x="1241" y="3674"/>
                    </a:lnTo>
                    <a:lnTo>
                      <a:pt x="1239" y="3670"/>
                    </a:lnTo>
                    <a:lnTo>
                      <a:pt x="1236" y="3667"/>
                    </a:lnTo>
                    <a:lnTo>
                      <a:pt x="1235" y="3663"/>
                    </a:lnTo>
                    <a:lnTo>
                      <a:pt x="1235" y="3658"/>
                    </a:lnTo>
                    <a:lnTo>
                      <a:pt x="1235" y="3653"/>
                    </a:lnTo>
                    <a:lnTo>
                      <a:pt x="1234" y="3649"/>
                    </a:lnTo>
                    <a:lnTo>
                      <a:pt x="1234" y="3644"/>
                    </a:lnTo>
                    <a:lnTo>
                      <a:pt x="1234" y="3636"/>
                    </a:lnTo>
                    <a:lnTo>
                      <a:pt x="1236" y="3627"/>
                    </a:lnTo>
                    <a:lnTo>
                      <a:pt x="1239" y="3619"/>
                    </a:lnTo>
                    <a:lnTo>
                      <a:pt x="1241" y="3610"/>
                    </a:lnTo>
                    <a:lnTo>
                      <a:pt x="1243" y="3600"/>
                    </a:lnTo>
                    <a:lnTo>
                      <a:pt x="1244" y="3591"/>
                    </a:lnTo>
                    <a:lnTo>
                      <a:pt x="1244" y="3587"/>
                    </a:lnTo>
                    <a:lnTo>
                      <a:pt x="1244" y="3582"/>
                    </a:lnTo>
                    <a:lnTo>
                      <a:pt x="1233" y="3581"/>
                    </a:lnTo>
                    <a:lnTo>
                      <a:pt x="1210" y="3580"/>
                    </a:lnTo>
                    <a:lnTo>
                      <a:pt x="1205" y="3579"/>
                    </a:lnTo>
                    <a:lnTo>
                      <a:pt x="1200" y="3578"/>
                    </a:lnTo>
                    <a:lnTo>
                      <a:pt x="1194" y="3577"/>
                    </a:lnTo>
                    <a:lnTo>
                      <a:pt x="1188" y="3575"/>
                    </a:lnTo>
                    <a:lnTo>
                      <a:pt x="1184" y="3572"/>
                    </a:lnTo>
                    <a:lnTo>
                      <a:pt x="1180" y="3569"/>
                    </a:lnTo>
                    <a:lnTo>
                      <a:pt x="1176" y="3565"/>
                    </a:lnTo>
                    <a:lnTo>
                      <a:pt x="1173" y="3559"/>
                    </a:lnTo>
                    <a:lnTo>
                      <a:pt x="1170" y="3553"/>
                    </a:lnTo>
                    <a:lnTo>
                      <a:pt x="1168" y="3546"/>
                    </a:lnTo>
                    <a:lnTo>
                      <a:pt x="1178" y="3501"/>
                    </a:lnTo>
                    <a:lnTo>
                      <a:pt x="1182" y="3480"/>
                    </a:lnTo>
                    <a:lnTo>
                      <a:pt x="1184" y="3468"/>
                    </a:lnTo>
                    <a:lnTo>
                      <a:pt x="1185" y="3457"/>
                    </a:lnTo>
                    <a:lnTo>
                      <a:pt x="1186" y="3446"/>
                    </a:lnTo>
                    <a:lnTo>
                      <a:pt x="1186" y="3435"/>
                    </a:lnTo>
                    <a:lnTo>
                      <a:pt x="1186" y="3423"/>
                    </a:lnTo>
                    <a:lnTo>
                      <a:pt x="1185" y="3413"/>
                    </a:lnTo>
                    <a:lnTo>
                      <a:pt x="1183" y="3402"/>
                    </a:lnTo>
                    <a:lnTo>
                      <a:pt x="1181" y="3391"/>
                    </a:lnTo>
                    <a:lnTo>
                      <a:pt x="1177" y="3380"/>
                    </a:lnTo>
                    <a:lnTo>
                      <a:pt x="1173" y="3369"/>
                    </a:lnTo>
                    <a:lnTo>
                      <a:pt x="1172" y="3363"/>
                    </a:lnTo>
                    <a:lnTo>
                      <a:pt x="1172" y="3357"/>
                    </a:lnTo>
                    <a:lnTo>
                      <a:pt x="1173" y="3351"/>
                    </a:lnTo>
                    <a:lnTo>
                      <a:pt x="1175" y="3346"/>
                    </a:lnTo>
                    <a:lnTo>
                      <a:pt x="1178" y="3341"/>
                    </a:lnTo>
                    <a:lnTo>
                      <a:pt x="1181" y="3335"/>
                    </a:lnTo>
                    <a:lnTo>
                      <a:pt x="1185" y="3331"/>
                    </a:lnTo>
                    <a:lnTo>
                      <a:pt x="1189" y="3327"/>
                    </a:lnTo>
                    <a:lnTo>
                      <a:pt x="1200" y="3320"/>
                    </a:lnTo>
                    <a:lnTo>
                      <a:pt x="1210" y="3313"/>
                    </a:lnTo>
                    <a:lnTo>
                      <a:pt x="1221" y="3306"/>
                    </a:lnTo>
                    <a:lnTo>
                      <a:pt x="1225" y="3302"/>
                    </a:lnTo>
                    <a:lnTo>
                      <a:pt x="1230" y="3299"/>
                    </a:lnTo>
                    <a:lnTo>
                      <a:pt x="1238" y="3297"/>
                    </a:lnTo>
                    <a:lnTo>
                      <a:pt x="1247" y="3296"/>
                    </a:lnTo>
                    <a:lnTo>
                      <a:pt x="1256" y="3296"/>
                    </a:lnTo>
                    <a:lnTo>
                      <a:pt x="1265" y="3296"/>
                    </a:lnTo>
                    <a:lnTo>
                      <a:pt x="1285" y="3296"/>
                    </a:lnTo>
                    <a:lnTo>
                      <a:pt x="1295" y="3296"/>
                    </a:lnTo>
                    <a:lnTo>
                      <a:pt x="1304" y="3296"/>
                    </a:lnTo>
                    <a:lnTo>
                      <a:pt x="1313" y="3295"/>
                    </a:lnTo>
                    <a:lnTo>
                      <a:pt x="1321" y="3293"/>
                    </a:lnTo>
                    <a:lnTo>
                      <a:pt x="1330" y="3289"/>
                    </a:lnTo>
                    <a:lnTo>
                      <a:pt x="1333" y="3287"/>
                    </a:lnTo>
                    <a:lnTo>
                      <a:pt x="1337" y="3285"/>
                    </a:lnTo>
                    <a:lnTo>
                      <a:pt x="1340" y="3282"/>
                    </a:lnTo>
                    <a:lnTo>
                      <a:pt x="1343" y="3279"/>
                    </a:lnTo>
                    <a:lnTo>
                      <a:pt x="1345" y="3276"/>
                    </a:lnTo>
                    <a:lnTo>
                      <a:pt x="1347" y="3272"/>
                    </a:lnTo>
                    <a:lnTo>
                      <a:pt x="1349" y="3268"/>
                    </a:lnTo>
                    <a:lnTo>
                      <a:pt x="1351" y="3263"/>
                    </a:lnTo>
                    <a:lnTo>
                      <a:pt x="1352" y="3258"/>
                    </a:lnTo>
                    <a:lnTo>
                      <a:pt x="1352" y="3252"/>
                    </a:lnTo>
                    <a:lnTo>
                      <a:pt x="1348" y="3247"/>
                    </a:lnTo>
                    <a:lnTo>
                      <a:pt x="1350" y="3232"/>
                    </a:lnTo>
                    <a:lnTo>
                      <a:pt x="1351" y="3219"/>
                    </a:lnTo>
                    <a:lnTo>
                      <a:pt x="1352" y="3204"/>
                    </a:lnTo>
                    <a:lnTo>
                      <a:pt x="1353" y="3189"/>
                    </a:lnTo>
                    <a:lnTo>
                      <a:pt x="1353" y="3159"/>
                    </a:lnTo>
                    <a:lnTo>
                      <a:pt x="1354" y="3127"/>
                    </a:lnTo>
                    <a:lnTo>
                      <a:pt x="1353" y="3095"/>
                    </a:lnTo>
                    <a:lnTo>
                      <a:pt x="1353" y="3063"/>
                    </a:lnTo>
                    <a:lnTo>
                      <a:pt x="1352" y="3032"/>
                    </a:lnTo>
                    <a:lnTo>
                      <a:pt x="1352" y="3000"/>
                    </a:lnTo>
                    <a:lnTo>
                      <a:pt x="1348" y="2993"/>
                    </a:lnTo>
                    <a:lnTo>
                      <a:pt x="612" y="2993"/>
                    </a:lnTo>
                    <a:lnTo>
                      <a:pt x="609" y="3005"/>
                    </a:lnTo>
                    <a:lnTo>
                      <a:pt x="605" y="3017"/>
                    </a:lnTo>
                    <a:lnTo>
                      <a:pt x="600" y="3044"/>
                    </a:lnTo>
                    <a:lnTo>
                      <a:pt x="596" y="3071"/>
                    </a:lnTo>
                    <a:lnTo>
                      <a:pt x="592" y="3096"/>
                    </a:lnTo>
                    <a:lnTo>
                      <a:pt x="590" y="3112"/>
                    </a:lnTo>
                    <a:lnTo>
                      <a:pt x="587" y="3127"/>
                    </a:lnTo>
                    <a:lnTo>
                      <a:pt x="586" y="3143"/>
                    </a:lnTo>
                    <a:lnTo>
                      <a:pt x="586" y="3160"/>
                    </a:lnTo>
                    <a:lnTo>
                      <a:pt x="586" y="3177"/>
                    </a:lnTo>
                    <a:lnTo>
                      <a:pt x="587" y="3209"/>
                    </a:lnTo>
                    <a:lnTo>
                      <a:pt x="589" y="3225"/>
                    </a:lnTo>
                    <a:lnTo>
                      <a:pt x="598" y="3240"/>
                    </a:lnTo>
                    <a:lnTo>
                      <a:pt x="603" y="3249"/>
                    </a:lnTo>
                    <a:lnTo>
                      <a:pt x="609" y="3255"/>
                    </a:lnTo>
                    <a:lnTo>
                      <a:pt x="615" y="3262"/>
                    </a:lnTo>
                    <a:lnTo>
                      <a:pt x="622" y="3267"/>
                    </a:lnTo>
                    <a:lnTo>
                      <a:pt x="626" y="3269"/>
                    </a:lnTo>
                    <a:lnTo>
                      <a:pt x="630" y="3271"/>
                    </a:lnTo>
                    <a:lnTo>
                      <a:pt x="634" y="3272"/>
                    </a:lnTo>
                    <a:lnTo>
                      <a:pt x="639" y="3273"/>
                    </a:lnTo>
                    <a:lnTo>
                      <a:pt x="643" y="3276"/>
                    </a:lnTo>
                    <a:lnTo>
                      <a:pt x="648" y="3279"/>
                    </a:lnTo>
                    <a:lnTo>
                      <a:pt x="652" y="3281"/>
                    </a:lnTo>
                    <a:lnTo>
                      <a:pt x="658" y="3283"/>
                    </a:lnTo>
                    <a:lnTo>
                      <a:pt x="663" y="3284"/>
                    </a:lnTo>
                    <a:lnTo>
                      <a:pt x="668" y="3286"/>
                    </a:lnTo>
                    <a:lnTo>
                      <a:pt x="679" y="3287"/>
                    </a:lnTo>
                    <a:lnTo>
                      <a:pt x="690" y="3287"/>
                    </a:lnTo>
                    <a:lnTo>
                      <a:pt x="702" y="3287"/>
                    </a:lnTo>
                    <a:lnTo>
                      <a:pt x="714" y="3286"/>
                    </a:lnTo>
                    <a:lnTo>
                      <a:pt x="725" y="3286"/>
                    </a:lnTo>
                    <a:lnTo>
                      <a:pt x="736" y="3286"/>
                    </a:lnTo>
                    <a:lnTo>
                      <a:pt x="748" y="3286"/>
                    </a:lnTo>
                    <a:lnTo>
                      <a:pt x="759" y="3288"/>
                    </a:lnTo>
                    <a:lnTo>
                      <a:pt x="764" y="3289"/>
                    </a:lnTo>
                    <a:lnTo>
                      <a:pt x="769" y="3290"/>
                    </a:lnTo>
                    <a:lnTo>
                      <a:pt x="774" y="3293"/>
                    </a:lnTo>
                    <a:lnTo>
                      <a:pt x="779" y="3295"/>
                    </a:lnTo>
                    <a:lnTo>
                      <a:pt x="783" y="3298"/>
                    </a:lnTo>
                    <a:lnTo>
                      <a:pt x="787" y="3301"/>
                    </a:lnTo>
                    <a:lnTo>
                      <a:pt x="792" y="3305"/>
                    </a:lnTo>
                    <a:lnTo>
                      <a:pt x="796" y="3310"/>
                    </a:lnTo>
                    <a:lnTo>
                      <a:pt x="800" y="3315"/>
                    </a:lnTo>
                    <a:lnTo>
                      <a:pt x="803" y="3320"/>
                    </a:lnTo>
                    <a:lnTo>
                      <a:pt x="807" y="3324"/>
                    </a:lnTo>
                    <a:lnTo>
                      <a:pt x="812" y="3329"/>
                    </a:lnTo>
                    <a:lnTo>
                      <a:pt x="815" y="3334"/>
                    </a:lnTo>
                    <a:lnTo>
                      <a:pt x="819" y="3340"/>
                    </a:lnTo>
                    <a:lnTo>
                      <a:pt x="822" y="3345"/>
                    </a:lnTo>
                    <a:lnTo>
                      <a:pt x="825" y="3351"/>
                    </a:lnTo>
                    <a:lnTo>
                      <a:pt x="827" y="3357"/>
                    </a:lnTo>
                    <a:lnTo>
                      <a:pt x="830" y="3363"/>
                    </a:lnTo>
                    <a:lnTo>
                      <a:pt x="832" y="3369"/>
                    </a:lnTo>
                    <a:lnTo>
                      <a:pt x="834" y="3375"/>
                    </a:lnTo>
                    <a:lnTo>
                      <a:pt x="835" y="3383"/>
                    </a:lnTo>
                    <a:lnTo>
                      <a:pt x="835" y="3389"/>
                    </a:lnTo>
                    <a:lnTo>
                      <a:pt x="835" y="3395"/>
                    </a:lnTo>
                    <a:lnTo>
                      <a:pt x="835" y="3402"/>
                    </a:lnTo>
                    <a:lnTo>
                      <a:pt x="834" y="3409"/>
                    </a:lnTo>
                    <a:lnTo>
                      <a:pt x="832" y="3415"/>
                    </a:lnTo>
                    <a:lnTo>
                      <a:pt x="828" y="3420"/>
                    </a:lnTo>
                    <a:lnTo>
                      <a:pt x="825" y="3426"/>
                    </a:lnTo>
                    <a:lnTo>
                      <a:pt x="823" y="3432"/>
                    </a:lnTo>
                    <a:lnTo>
                      <a:pt x="821" y="3437"/>
                    </a:lnTo>
                    <a:lnTo>
                      <a:pt x="819" y="3443"/>
                    </a:lnTo>
                    <a:lnTo>
                      <a:pt x="818" y="3448"/>
                    </a:lnTo>
                    <a:lnTo>
                      <a:pt x="817" y="3460"/>
                    </a:lnTo>
                    <a:lnTo>
                      <a:pt x="816" y="3471"/>
                    </a:lnTo>
                    <a:lnTo>
                      <a:pt x="816" y="3507"/>
                    </a:lnTo>
                    <a:lnTo>
                      <a:pt x="816" y="3518"/>
                    </a:lnTo>
                    <a:lnTo>
                      <a:pt x="814" y="3530"/>
                    </a:lnTo>
                    <a:lnTo>
                      <a:pt x="812" y="3540"/>
                    </a:lnTo>
                    <a:lnTo>
                      <a:pt x="811" y="3545"/>
                    </a:lnTo>
                    <a:lnTo>
                      <a:pt x="806" y="3555"/>
                    </a:lnTo>
                    <a:lnTo>
                      <a:pt x="803" y="3559"/>
                    </a:lnTo>
                    <a:lnTo>
                      <a:pt x="799" y="3563"/>
                    </a:lnTo>
                    <a:lnTo>
                      <a:pt x="795" y="3569"/>
                    </a:lnTo>
                    <a:lnTo>
                      <a:pt x="791" y="3572"/>
                    </a:lnTo>
                    <a:lnTo>
                      <a:pt x="785" y="3576"/>
                    </a:lnTo>
                    <a:lnTo>
                      <a:pt x="778" y="3579"/>
                    </a:lnTo>
                    <a:lnTo>
                      <a:pt x="772" y="3582"/>
                    </a:lnTo>
                    <a:lnTo>
                      <a:pt x="774" y="3586"/>
                    </a:lnTo>
                    <a:lnTo>
                      <a:pt x="776" y="3591"/>
                    </a:lnTo>
                    <a:lnTo>
                      <a:pt x="777" y="3595"/>
                    </a:lnTo>
                    <a:lnTo>
                      <a:pt x="777" y="3600"/>
                    </a:lnTo>
                    <a:lnTo>
                      <a:pt x="778" y="3604"/>
                    </a:lnTo>
                    <a:lnTo>
                      <a:pt x="777" y="3610"/>
                    </a:lnTo>
                    <a:lnTo>
                      <a:pt x="776" y="3619"/>
                    </a:lnTo>
                    <a:lnTo>
                      <a:pt x="773" y="3628"/>
                    </a:lnTo>
                    <a:lnTo>
                      <a:pt x="770" y="3637"/>
                    </a:lnTo>
                    <a:lnTo>
                      <a:pt x="766" y="3645"/>
                    </a:lnTo>
                    <a:lnTo>
                      <a:pt x="762" y="3653"/>
                    </a:lnTo>
                    <a:lnTo>
                      <a:pt x="755" y="3659"/>
                    </a:lnTo>
                    <a:lnTo>
                      <a:pt x="747" y="3665"/>
                    </a:lnTo>
                    <a:lnTo>
                      <a:pt x="738" y="3672"/>
                    </a:lnTo>
                    <a:lnTo>
                      <a:pt x="730" y="3677"/>
                    </a:lnTo>
                    <a:lnTo>
                      <a:pt x="721" y="3682"/>
                    </a:lnTo>
                    <a:lnTo>
                      <a:pt x="716" y="3684"/>
                    </a:lnTo>
                    <a:lnTo>
                      <a:pt x="711" y="3686"/>
                    </a:lnTo>
                    <a:lnTo>
                      <a:pt x="706" y="3687"/>
                    </a:lnTo>
                    <a:lnTo>
                      <a:pt x="701" y="3687"/>
                    </a:lnTo>
                    <a:lnTo>
                      <a:pt x="695" y="3687"/>
                    </a:lnTo>
                    <a:lnTo>
                      <a:pt x="690" y="3686"/>
                    </a:lnTo>
                    <a:lnTo>
                      <a:pt x="687" y="3683"/>
                    </a:lnTo>
                    <a:lnTo>
                      <a:pt x="684" y="3681"/>
                    </a:lnTo>
                    <a:lnTo>
                      <a:pt x="681" y="3679"/>
                    </a:lnTo>
                    <a:lnTo>
                      <a:pt x="678" y="3677"/>
                    </a:lnTo>
                    <a:lnTo>
                      <a:pt x="675" y="3677"/>
                    </a:lnTo>
                    <a:lnTo>
                      <a:pt x="672" y="3676"/>
                    </a:lnTo>
                    <a:lnTo>
                      <a:pt x="667" y="3676"/>
                    </a:lnTo>
                    <a:lnTo>
                      <a:pt x="662" y="3678"/>
                    </a:lnTo>
                    <a:lnTo>
                      <a:pt x="656" y="3680"/>
                    </a:lnTo>
                    <a:lnTo>
                      <a:pt x="650" y="3683"/>
                    </a:lnTo>
                    <a:lnTo>
                      <a:pt x="645" y="3687"/>
                    </a:lnTo>
                    <a:lnTo>
                      <a:pt x="634" y="3694"/>
                    </a:lnTo>
                    <a:lnTo>
                      <a:pt x="628" y="3697"/>
                    </a:lnTo>
                    <a:lnTo>
                      <a:pt x="623" y="3699"/>
                    </a:lnTo>
                    <a:lnTo>
                      <a:pt x="617" y="3702"/>
                    </a:lnTo>
                    <a:lnTo>
                      <a:pt x="611" y="3702"/>
                    </a:lnTo>
                    <a:lnTo>
                      <a:pt x="607" y="3701"/>
                    </a:lnTo>
                    <a:lnTo>
                      <a:pt x="604" y="3699"/>
                    </a:lnTo>
                    <a:lnTo>
                      <a:pt x="601" y="3698"/>
                    </a:lnTo>
                    <a:lnTo>
                      <a:pt x="598" y="3696"/>
                    </a:lnTo>
                    <a:lnTo>
                      <a:pt x="594" y="3692"/>
                    </a:lnTo>
                    <a:lnTo>
                      <a:pt x="589" y="3688"/>
                    </a:lnTo>
                    <a:lnTo>
                      <a:pt x="584" y="3685"/>
                    </a:lnTo>
                    <a:lnTo>
                      <a:pt x="578" y="3682"/>
                    </a:lnTo>
                    <a:lnTo>
                      <a:pt x="575" y="3681"/>
                    </a:lnTo>
                    <a:lnTo>
                      <a:pt x="572" y="3680"/>
                    </a:lnTo>
                    <a:lnTo>
                      <a:pt x="569" y="3680"/>
                    </a:lnTo>
                    <a:lnTo>
                      <a:pt x="566" y="3680"/>
                    </a:lnTo>
                    <a:lnTo>
                      <a:pt x="561" y="3681"/>
                    </a:lnTo>
                    <a:lnTo>
                      <a:pt x="559" y="3683"/>
                    </a:lnTo>
                    <a:lnTo>
                      <a:pt x="556" y="3685"/>
                    </a:lnTo>
                    <a:lnTo>
                      <a:pt x="553" y="3688"/>
                    </a:lnTo>
                    <a:lnTo>
                      <a:pt x="546" y="3696"/>
                    </a:lnTo>
                    <a:lnTo>
                      <a:pt x="538" y="3703"/>
                    </a:lnTo>
                    <a:lnTo>
                      <a:pt x="530" y="3709"/>
                    </a:lnTo>
                    <a:lnTo>
                      <a:pt x="520" y="3714"/>
                    </a:lnTo>
                    <a:lnTo>
                      <a:pt x="514" y="3716"/>
                    </a:lnTo>
                    <a:lnTo>
                      <a:pt x="509" y="3717"/>
                    </a:lnTo>
                    <a:lnTo>
                      <a:pt x="504" y="3719"/>
                    </a:lnTo>
                    <a:lnTo>
                      <a:pt x="499" y="3719"/>
                    </a:lnTo>
                    <a:lnTo>
                      <a:pt x="494" y="3720"/>
                    </a:lnTo>
                    <a:lnTo>
                      <a:pt x="489" y="3720"/>
                    </a:lnTo>
                    <a:lnTo>
                      <a:pt x="483" y="3719"/>
                    </a:lnTo>
                    <a:lnTo>
                      <a:pt x="478" y="3718"/>
                    </a:lnTo>
                    <a:lnTo>
                      <a:pt x="472" y="3718"/>
                    </a:lnTo>
                    <a:lnTo>
                      <a:pt x="467" y="3716"/>
                    </a:lnTo>
                    <a:lnTo>
                      <a:pt x="462" y="3714"/>
                    </a:lnTo>
                    <a:lnTo>
                      <a:pt x="458" y="3712"/>
                    </a:lnTo>
                    <a:lnTo>
                      <a:pt x="448" y="3707"/>
                    </a:lnTo>
                    <a:lnTo>
                      <a:pt x="439" y="3702"/>
                    </a:lnTo>
                    <a:lnTo>
                      <a:pt x="434" y="3699"/>
                    </a:lnTo>
                    <a:lnTo>
                      <a:pt x="429" y="3697"/>
                    </a:lnTo>
                    <a:lnTo>
                      <a:pt x="424" y="3696"/>
                    </a:lnTo>
                    <a:lnTo>
                      <a:pt x="419" y="3695"/>
                    </a:lnTo>
                    <a:lnTo>
                      <a:pt x="414" y="3696"/>
                    </a:lnTo>
                    <a:lnTo>
                      <a:pt x="409" y="3697"/>
                    </a:lnTo>
                    <a:lnTo>
                      <a:pt x="403" y="3701"/>
                    </a:lnTo>
                    <a:lnTo>
                      <a:pt x="398" y="3705"/>
                    </a:lnTo>
                    <a:lnTo>
                      <a:pt x="393" y="3710"/>
                    </a:lnTo>
                    <a:lnTo>
                      <a:pt x="387" y="3714"/>
                    </a:lnTo>
                    <a:lnTo>
                      <a:pt x="380" y="3716"/>
                    </a:lnTo>
                    <a:lnTo>
                      <a:pt x="374" y="3719"/>
                    </a:lnTo>
                    <a:lnTo>
                      <a:pt x="368" y="3720"/>
                    </a:lnTo>
                    <a:lnTo>
                      <a:pt x="361" y="3722"/>
                    </a:lnTo>
                    <a:lnTo>
                      <a:pt x="347" y="3724"/>
                    </a:lnTo>
                    <a:lnTo>
                      <a:pt x="342" y="3722"/>
                    </a:lnTo>
                    <a:lnTo>
                      <a:pt x="336" y="3721"/>
                    </a:lnTo>
                    <a:lnTo>
                      <a:pt x="331" y="3719"/>
                    </a:lnTo>
                    <a:lnTo>
                      <a:pt x="327" y="3716"/>
                    </a:lnTo>
                    <a:lnTo>
                      <a:pt x="322" y="3714"/>
                    </a:lnTo>
                    <a:lnTo>
                      <a:pt x="318" y="3711"/>
                    </a:lnTo>
                    <a:lnTo>
                      <a:pt x="311" y="3704"/>
                    </a:lnTo>
                    <a:lnTo>
                      <a:pt x="304" y="3695"/>
                    </a:lnTo>
                    <a:lnTo>
                      <a:pt x="297" y="3687"/>
                    </a:lnTo>
                    <a:lnTo>
                      <a:pt x="291" y="3678"/>
                    </a:lnTo>
                    <a:lnTo>
                      <a:pt x="286" y="3669"/>
                    </a:lnTo>
                    <a:lnTo>
                      <a:pt x="285" y="3663"/>
                    </a:lnTo>
                    <a:lnTo>
                      <a:pt x="283" y="3656"/>
                    </a:lnTo>
                    <a:lnTo>
                      <a:pt x="282" y="3641"/>
                    </a:lnTo>
                    <a:lnTo>
                      <a:pt x="282" y="3628"/>
                    </a:lnTo>
                    <a:lnTo>
                      <a:pt x="284" y="3615"/>
                    </a:lnTo>
                    <a:lnTo>
                      <a:pt x="286" y="3601"/>
                    </a:lnTo>
                    <a:lnTo>
                      <a:pt x="288" y="3588"/>
                    </a:lnTo>
                    <a:lnTo>
                      <a:pt x="291" y="3576"/>
                    </a:lnTo>
                    <a:lnTo>
                      <a:pt x="295" y="3562"/>
                    </a:lnTo>
                    <a:lnTo>
                      <a:pt x="297" y="3550"/>
                    </a:lnTo>
                    <a:lnTo>
                      <a:pt x="299" y="3537"/>
                    </a:lnTo>
                    <a:lnTo>
                      <a:pt x="301" y="3525"/>
                    </a:lnTo>
                    <a:lnTo>
                      <a:pt x="302" y="3511"/>
                    </a:lnTo>
                    <a:lnTo>
                      <a:pt x="301" y="3499"/>
                    </a:lnTo>
                    <a:lnTo>
                      <a:pt x="300" y="3492"/>
                    </a:lnTo>
                    <a:lnTo>
                      <a:pt x="299" y="3486"/>
                    </a:lnTo>
                    <a:lnTo>
                      <a:pt x="297" y="3479"/>
                    </a:lnTo>
                    <a:lnTo>
                      <a:pt x="295" y="3472"/>
                    </a:lnTo>
                    <a:lnTo>
                      <a:pt x="291" y="3465"/>
                    </a:lnTo>
                    <a:lnTo>
                      <a:pt x="288" y="3459"/>
                    </a:lnTo>
                    <a:lnTo>
                      <a:pt x="287" y="3449"/>
                    </a:lnTo>
                    <a:lnTo>
                      <a:pt x="286" y="3440"/>
                    </a:lnTo>
                    <a:lnTo>
                      <a:pt x="286" y="3430"/>
                    </a:lnTo>
                    <a:lnTo>
                      <a:pt x="287" y="3419"/>
                    </a:lnTo>
                    <a:lnTo>
                      <a:pt x="288" y="3410"/>
                    </a:lnTo>
                    <a:lnTo>
                      <a:pt x="290" y="3400"/>
                    </a:lnTo>
                    <a:lnTo>
                      <a:pt x="294" y="3391"/>
                    </a:lnTo>
                    <a:lnTo>
                      <a:pt x="297" y="3381"/>
                    </a:lnTo>
                    <a:lnTo>
                      <a:pt x="301" y="3372"/>
                    </a:lnTo>
                    <a:lnTo>
                      <a:pt x="306" y="3363"/>
                    </a:lnTo>
                    <a:lnTo>
                      <a:pt x="311" y="3355"/>
                    </a:lnTo>
                    <a:lnTo>
                      <a:pt x="316" y="3347"/>
                    </a:lnTo>
                    <a:lnTo>
                      <a:pt x="322" y="3340"/>
                    </a:lnTo>
                    <a:lnTo>
                      <a:pt x="329" y="3332"/>
                    </a:lnTo>
                    <a:lnTo>
                      <a:pt x="335" y="3326"/>
                    </a:lnTo>
                    <a:lnTo>
                      <a:pt x="344" y="3320"/>
                    </a:lnTo>
                    <a:lnTo>
                      <a:pt x="349" y="3304"/>
                    </a:lnTo>
                    <a:lnTo>
                      <a:pt x="342" y="3285"/>
                    </a:lnTo>
                    <a:lnTo>
                      <a:pt x="334" y="3267"/>
                    </a:lnTo>
                    <a:lnTo>
                      <a:pt x="321" y="3228"/>
                    </a:lnTo>
                    <a:lnTo>
                      <a:pt x="309" y="3190"/>
                    </a:lnTo>
                    <a:lnTo>
                      <a:pt x="298" y="3150"/>
                    </a:lnTo>
                    <a:lnTo>
                      <a:pt x="287" y="3112"/>
                    </a:lnTo>
                    <a:lnTo>
                      <a:pt x="276" y="3073"/>
                    </a:lnTo>
                    <a:lnTo>
                      <a:pt x="265" y="3034"/>
                    </a:lnTo>
                    <a:lnTo>
                      <a:pt x="254" y="2995"/>
                    </a:lnTo>
                    <a:lnTo>
                      <a:pt x="0" y="2993"/>
                    </a:lnTo>
                    <a:lnTo>
                      <a:pt x="0" y="2952"/>
                    </a:lnTo>
                    <a:lnTo>
                      <a:pt x="240" y="2952"/>
                    </a:lnTo>
                    <a:lnTo>
                      <a:pt x="240" y="2941"/>
                    </a:lnTo>
                    <a:lnTo>
                      <a:pt x="239" y="2930"/>
                    </a:lnTo>
                    <a:lnTo>
                      <a:pt x="237" y="2919"/>
                    </a:lnTo>
                    <a:lnTo>
                      <a:pt x="234" y="2908"/>
                    </a:lnTo>
                    <a:lnTo>
                      <a:pt x="227" y="2887"/>
                    </a:lnTo>
                    <a:lnTo>
                      <a:pt x="224" y="2875"/>
                    </a:lnTo>
                    <a:lnTo>
                      <a:pt x="221" y="2864"/>
                    </a:lnTo>
                    <a:lnTo>
                      <a:pt x="216" y="2831"/>
                    </a:lnTo>
                    <a:lnTo>
                      <a:pt x="211" y="2800"/>
                    </a:lnTo>
                    <a:lnTo>
                      <a:pt x="207" y="2766"/>
                    </a:lnTo>
                    <a:lnTo>
                      <a:pt x="201" y="2733"/>
                    </a:lnTo>
                    <a:lnTo>
                      <a:pt x="197" y="2700"/>
                    </a:lnTo>
                    <a:lnTo>
                      <a:pt x="194" y="2667"/>
                    </a:lnTo>
                    <a:lnTo>
                      <a:pt x="192" y="2635"/>
                    </a:lnTo>
                    <a:lnTo>
                      <a:pt x="191" y="2603"/>
                    </a:lnTo>
                    <a:lnTo>
                      <a:pt x="183" y="2596"/>
                    </a:lnTo>
                    <a:lnTo>
                      <a:pt x="166" y="2584"/>
                    </a:lnTo>
                    <a:lnTo>
                      <a:pt x="159" y="2577"/>
                    </a:lnTo>
                    <a:lnTo>
                      <a:pt x="154" y="2573"/>
                    </a:lnTo>
                    <a:lnTo>
                      <a:pt x="151" y="2569"/>
                    </a:lnTo>
                    <a:lnTo>
                      <a:pt x="148" y="2566"/>
                    </a:lnTo>
                    <a:lnTo>
                      <a:pt x="146" y="2560"/>
                    </a:lnTo>
                    <a:lnTo>
                      <a:pt x="144" y="2556"/>
                    </a:lnTo>
                    <a:lnTo>
                      <a:pt x="143" y="2551"/>
                    </a:lnTo>
                    <a:lnTo>
                      <a:pt x="142" y="2546"/>
                    </a:lnTo>
                    <a:lnTo>
                      <a:pt x="142" y="2540"/>
                    </a:lnTo>
                    <a:lnTo>
                      <a:pt x="142" y="2537"/>
                    </a:lnTo>
                    <a:lnTo>
                      <a:pt x="143" y="2533"/>
                    </a:lnTo>
                    <a:lnTo>
                      <a:pt x="145" y="2526"/>
                    </a:lnTo>
                    <a:lnTo>
                      <a:pt x="148" y="2519"/>
                    </a:lnTo>
                    <a:lnTo>
                      <a:pt x="150" y="2512"/>
                    </a:lnTo>
                    <a:lnTo>
                      <a:pt x="152" y="2506"/>
                    </a:lnTo>
                    <a:lnTo>
                      <a:pt x="153" y="2502"/>
                    </a:lnTo>
                    <a:lnTo>
                      <a:pt x="153" y="2499"/>
                    </a:lnTo>
                    <a:lnTo>
                      <a:pt x="152" y="2496"/>
                    </a:lnTo>
                    <a:lnTo>
                      <a:pt x="151" y="2493"/>
                    </a:lnTo>
                    <a:lnTo>
                      <a:pt x="150" y="2489"/>
                    </a:lnTo>
                    <a:lnTo>
                      <a:pt x="148" y="2486"/>
                    </a:lnTo>
                    <a:lnTo>
                      <a:pt x="150" y="2478"/>
                    </a:lnTo>
                    <a:lnTo>
                      <a:pt x="156" y="2463"/>
                    </a:lnTo>
                    <a:lnTo>
                      <a:pt x="161" y="2455"/>
                    </a:lnTo>
                    <a:lnTo>
                      <a:pt x="163" y="2448"/>
                    </a:lnTo>
                    <a:lnTo>
                      <a:pt x="165" y="2440"/>
                    </a:lnTo>
                    <a:lnTo>
                      <a:pt x="167" y="2432"/>
                    </a:lnTo>
                    <a:lnTo>
                      <a:pt x="167" y="2426"/>
                    </a:lnTo>
                    <a:lnTo>
                      <a:pt x="167" y="2422"/>
                    </a:lnTo>
                    <a:lnTo>
                      <a:pt x="163" y="2416"/>
                    </a:lnTo>
                    <a:lnTo>
                      <a:pt x="159" y="2410"/>
                    </a:lnTo>
                    <a:lnTo>
                      <a:pt x="153" y="2404"/>
                    </a:lnTo>
                    <a:lnTo>
                      <a:pt x="149" y="2398"/>
                    </a:lnTo>
                    <a:lnTo>
                      <a:pt x="146" y="2391"/>
                    </a:lnTo>
                    <a:lnTo>
                      <a:pt x="145" y="2388"/>
                    </a:lnTo>
                    <a:lnTo>
                      <a:pt x="144" y="2384"/>
                    </a:lnTo>
                    <a:lnTo>
                      <a:pt x="144" y="2379"/>
                    </a:lnTo>
                    <a:lnTo>
                      <a:pt x="144" y="2376"/>
                    </a:lnTo>
                    <a:lnTo>
                      <a:pt x="146" y="2372"/>
                    </a:lnTo>
                    <a:lnTo>
                      <a:pt x="148" y="2367"/>
                    </a:lnTo>
                    <a:lnTo>
                      <a:pt x="164" y="2350"/>
                    </a:lnTo>
                    <a:lnTo>
                      <a:pt x="179" y="2332"/>
                    </a:lnTo>
                    <a:lnTo>
                      <a:pt x="187" y="2324"/>
                    </a:lnTo>
                    <a:lnTo>
                      <a:pt x="195" y="2316"/>
                    </a:lnTo>
                    <a:lnTo>
                      <a:pt x="206" y="2309"/>
                    </a:lnTo>
                    <a:lnTo>
                      <a:pt x="211" y="2306"/>
                    </a:lnTo>
                    <a:lnTo>
                      <a:pt x="216" y="2303"/>
                    </a:lnTo>
                    <a:lnTo>
                      <a:pt x="211" y="2299"/>
                    </a:lnTo>
                    <a:lnTo>
                      <a:pt x="206" y="2294"/>
                    </a:lnTo>
                    <a:lnTo>
                      <a:pt x="201" y="2287"/>
                    </a:lnTo>
                    <a:lnTo>
                      <a:pt x="198" y="2282"/>
                    </a:lnTo>
                    <a:lnTo>
                      <a:pt x="195" y="2277"/>
                    </a:lnTo>
                    <a:lnTo>
                      <a:pt x="192" y="2271"/>
                    </a:lnTo>
                    <a:lnTo>
                      <a:pt x="190" y="2265"/>
                    </a:lnTo>
                    <a:lnTo>
                      <a:pt x="188" y="2259"/>
                    </a:lnTo>
                    <a:lnTo>
                      <a:pt x="185" y="2245"/>
                    </a:lnTo>
                    <a:lnTo>
                      <a:pt x="183" y="2233"/>
                    </a:lnTo>
                    <a:lnTo>
                      <a:pt x="181" y="2220"/>
                    </a:lnTo>
                    <a:lnTo>
                      <a:pt x="178" y="2208"/>
                    </a:lnTo>
                    <a:lnTo>
                      <a:pt x="172" y="2152"/>
                    </a:lnTo>
                    <a:lnTo>
                      <a:pt x="166" y="2097"/>
                    </a:lnTo>
                    <a:lnTo>
                      <a:pt x="160" y="2041"/>
                    </a:lnTo>
                    <a:lnTo>
                      <a:pt x="157" y="2012"/>
                    </a:lnTo>
                    <a:lnTo>
                      <a:pt x="155" y="1984"/>
                    </a:lnTo>
                    <a:lnTo>
                      <a:pt x="153" y="1956"/>
                    </a:lnTo>
                    <a:lnTo>
                      <a:pt x="153" y="1927"/>
                    </a:lnTo>
                    <a:lnTo>
                      <a:pt x="153" y="1899"/>
                    </a:lnTo>
                    <a:lnTo>
                      <a:pt x="153" y="1871"/>
                    </a:lnTo>
                    <a:lnTo>
                      <a:pt x="155" y="1843"/>
                    </a:lnTo>
                    <a:lnTo>
                      <a:pt x="159" y="1815"/>
                    </a:lnTo>
                    <a:lnTo>
                      <a:pt x="162" y="1787"/>
                    </a:lnTo>
                    <a:lnTo>
                      <a:pt x="167" y="1760"/>
                    </a:lnTo>
                    <a:lnTo>
                      <a:pt x="168" y="1721"/>
                    </a:lnTo>
                    <a:lnTo>
                      <a:pt x="171" y="1682"/>
                    </a:lnTo>
                    <a:lnTo>
                      <a:pt x="173" y="1644"/>
                    </a:lnTo>
                    <a:lnTo>
                      <a:pt x="177" y="1605"/>
                    </a:lnTo>
                    <a:lnTo>
                      <a:pt x="182" y="1568"/>
                    </a:lnTo>
                    <a:lnTo>
                      <a:pt x="186" y="1530"/>
                    </a:lnTo>
                    <a:lnTo>
                      <a:pt x="192" y="1491"/>
                    </a:lnTo>
                    <a:lnTo>
                      <a:pt x="197" y="1453"/>
                    </a:lnTo>
                    <a:lnTo>
                      <a:pt x="205" y="1415"/>
                    </a:lnTo>
                    <a:lnTo>
                      <a:pt x="212" y="1377"/>
                    </a:lnTo>
                    <a:lnTo>
                      <a:pt x="219" y="1340"/>
                    </a:lnTo>
                    <a:lnTo>
                      <a:pt x="226" y="1302"/>
                    </a:lnTo>
                    <a:lnTo>
                      <a:pt x="242" y="1227"/>
                    </a:lnTo>
                    <a:lnTo>
                      <a:pt x="260" y="1153"/>
                    </a:lnTo>
                    <a:lnTo>
                      <a:pt x="269" y="1124"/>
                    </a:lnTo>
                    <a:lnTo>
                      <a:pt x="279" y="1093"/>
                    </a:lnTo>
                    <a:lnTo>
                      <a:pt x="300" y="1032"/>
                    </a:lnTo>
                    <a:lnTo>
                      <a:pt x="310" y="1002"/>
                    </a:lnTo>
                    <a:lnTo>
                      <a:pt x="321" y="972"/>
                    </a:lnTo>
                    <a:lnTo>
                      <a:pt x="333" y="943"/>
                    </a:lnTo>
                    <a:lnTo>
                      <a:pt x="346" y="913"/>
                    </a:lnTo>
                    <a:lnTo>
                      <a:pt x="359" y="883"/>
                    </a:lnTo>
                    <a:lnTo>
                      <a:pt x="373" y="855"/>
                    </a:lnTo>
                    <a:lnTo>
                      <a:pt x="388" y="827"/>
                    </a:lnTo>
                    <a:lnTo>
                      <a:pt x="404" y="800"/>
                    </a:lnTo>
                    <a:lnTo>
                      <a:pt x="413" y="785"/>
                    </a:lnTo>
                    <a:lnTo>
                      <a:pt x="422" y="772"/>
                    </a:lnTo>
                    <a:lnTo>
                      <a:pt x="432" y="759"/>
                    </a:lnTo>
                    <a:lnTo>
                      <a:pt x="441" y="746"/>
                    </a:lnTo>
                    <a:lnTo>
                      <a:pt x="451" y="733"/>
                    </a:lnTo>
                    <a:lnTo>
                      <a:pt x="461" y="720"/>
                    </a:lnTo>
                    <a:lnTo>
                      <a:pt x="472" y="708"/>
                    </a:lnTo>
                    <a:lnTo>
                      <a:pt x="483" y="695"/>
                    </a:lnTo>
                    <a:lnTo>
                      <a:pt x="485" y="696"/>
                    </a:lnTo>
                    <a:lnTo>
                      <a:pt x="487" y="696"/>
                    </a:lnTo>
                    <a:lnTo>
                      <a:pt x="489" y="696"/>
                    </a:lnTo>
                    <a:lnTo>
                      <a:pt x="492" y="694"/>
                    </a:lnTo>
                    <a:lnTo>
                      <a:pt x="493" y="692"/>
                    </a:lnTo>
                    <a:lnTo>
                      <a:pt x="494" y="690"/>
                    </a:lnTo>
                    <a:lnTo>
                      <a:pt x="494" y="687"/>
                    </a:lnTo>
                    <a:lnTo>
                      <a:pt x="494" y="684"/>
                    </a:lnTo>
                    <a:lnTo>
                      <a:pt x="494" y="682"/>
                    </a:lnTo>
                    <a:lnTo>
                      <a:pt x="494" y="679"/>
                    </a:lnTo>
                    <a:lnTo>
                      <a:pt x="494" y="676"/>
                    </a:lnTo>
                    <a:lnTo>
                      <a:pt x="494" y="675"/>
                    </a:lnTo>
                    <a:lnTo>
                      <a:pt x="494" y="673"/>
                    </a:lnTo>
                    <a:lnTo>
                      <a:pt x="493" y="672"/>
                    </a:lnTo>
                    <a:lnTo>
                      <a:pt x="491" y="672"/>
                    </a:lnTo>
                    <a:lnTo>
                      <a:pt x="490" y="674"/>
                    </a:lnTo>
                    <a:lnTo>
                      <a:pt x="489" y="676"/>
                    </a:lnTo>
                    <a:lnTo>
                      <a:pt x="488" y="678"/>
                    </a:lnTo>
                    <a:lnTo>
                      <a:pt x="486" y="679"/>
                    </a:lnTo>
                    <a:lnTo>
                      <a:pt x="483" y="680"/>
                    </a:lnTo>
                    <a:lnTo>
                      <a:pt x="481" y="681"/>
                    </a:lnTo>
                    <a:lnTo>
                      <a:pt x="476" y="682"/>
                    </a:lnTo>
                    <a:lnTo>
                      <a:pt x="471" y="678"/>
                    </a:lnTo>
                    <a:lnTo>
                      <a:pt x="469" y="675"/>
                    </a:lnTo>
                    <a:lnTo>
                      <a:pt x="467" y="672"/>
                    </a:lnTo>
                    <a:lnTo>
                      <a:pt x="466" y="668"/>
                    </a:lnTo>
                    <a:lnTo>
                      <a:pt x="466" y="665"/>
                    </a:lnTo>
                    <a:lnTo>
                      <a:pt x="467" y="662"/>
                    </a:lnTo>
                    <a:lnTo>
                      <a:pt x="469" y="654"/>
                    </a:lnTo>
                    <a:lnTo>
                      <a:pt x="471" y="646"/>
                    </a:lnTo>
                    <a:lnTo>
                      <a:pt x="474" y="639"/>
                    </a:lnTo>
                    <a:lnTo>
                      <a:pt x="474" y="636"/>
                    </a:lnTo>
                    <a:lnTo>
                      <a:pt x="474" y="632"/>
                    </a:lnTo>
                    <a:lnTo>
                      <a:pt x="474" y="629"/>
                    </a:lnTo>
                    <a:lnTo>
                      <a:pt x="471" y="625"/>
                    </a:lnTo>
                    <a:lnTo>
                      <a:pt x="466" y="631"/>
                    </a:lnTo>
                    <a:lnTo>
                      <a:pt x="463" y="633"/>
                    </a:lnTo>
                    <a:lnTo>
                      <a:pt x="459" y="636"/>
                    </a:lnTo>
                    <a:lnTo>
                      <a:pt x="456" y="638"/>
                    </a:lnTo>
                    <a:lnTo>
                      <a:pt x="452" y="639"/>
                    </a:lnTo>
                    <a:lnTo>
                      <a:pt x="447" y="639"/>
                    </a:lnTo>
                    <a:lnTo>
                      <a:pt x="445" y="639"/>
                    </a:lnTo>
                    <a:lnTo>
                      <a:pt x="442" y="638"/>
                    </a:lnTo>
                    <a:lnTo>
                      <a:pt x="442" y="632"/>
                    </a:lnTo>
                    <a:lnTo>
                      <a:pt x="443" y="625"/>
                    </a:lnTo>
                    <a:lnTo>
                      <a:pt x="443" y="619"/>
                    </a:lnTo>
                    <a:lnTo>
                      <a:pt x="445" y="611"/>
                    </a:lnTo>
                    <a:lnTo>
                      <a:pt x="449" y="599"/>
                    </a:lnTo>
                    <a:lnTo>
                      <a:pt x="453" y="586"/>
                    </a:lnTo>
                    <a:lnTo>
                      <a:pt x="459" y="574"/>
                    </a:lnTo>
                    <a:lnTo>
                      <a:pt x="465" y="561"/>
                    </a:lnTo>
                    <a:lnTo>
                      <a:pt x="471" y="549"/>
                    </a:lnTo>
                    <a:lnTo>
                      <a:pt x="478" y="537"/>
                    </a:lnTo>
                    <a:lnTo>
                      <a:pt x="474" y="537"/>
                    </a:lnTo>
                    <a:lnTo>
                      <a:pt x="470" y="538"/>
                    </a:lnTo>
                    <a:lnTo>
                      <a:pt x="462" y="541"/>
                    </a:lnTo>
                    <a:lnTo>
                      <a:pt x="457" y="542"/>
                    </a:lnTo>
                    <a:lnTo>
                      <a:pt x="453" y="543"/>
                    </a:lnTo>
                    <a:lnTo>
                      <a:pt x="449" y="542"/>
                    </a:lnTo>
                    <a:lnTo>
                      <a:pt x="447" y="541"/>
                    </a:lnTo>
                    <a:lnTo>
                      <a:pt x="445" y="540"/>
                    </a:lnTo>
                    <a:lnTo>
                      <a:pt x="444" y="536"/>
                    </a:lnTo>
                    <a:lnTo>
                      <a:pt x="444" y="532"/>
                    </a:lnTo>
                    <a:lnTo>
                      <a:pt x="444" y="529"/>
                    </a:lnTo>
                    <a:lnTo>
                      <a:pt x="446" y="525"/>
                    </a:lnTo>
                    <a:lnTo>
                      <a:pt x="447" y="522"/>
                    </a:lnTo>
                    <a:lnTo>
                      <a:pt x="449" y="518"/>
                    </a:lnTo>
                    <a:lnTo>
                      <a:pt x="454" y="512"/>
                    </a:lnTo>
                    <a:lnTo>
                      <a:pt x="459" y="506"/>
                    </a:lnTo>
                    <a:lnTo>
                      <a:pt x="464" y="500"/>
                    </a:lnTo>
                    <a:lnTo>
                      <a:pt x="469" y="494"/>
                    </a:lnTo>
                    <a:lnTo>
                      <a:pt x="470" y="492"/>
                    </a:lnTo>
                    <a:lnTo>
                      <a:pt x="471" y="489"/>
                    </a:lnTo>
                    <a:lnTo>
                      <a:pt x="566" y="390"/>
                    </a:lnTo>
                    <a:lnTo>
                      <a:pt x="558" y="391"/>
                    </a:lnTo>
                    <a:lnTo>
                      <a:pt x="552" y="392"/>
                    </a:lnTo>
                    <a:lnTo>
                      <a:pt x="546" y="394"/>
                    </a:lnTo>
                    <a:lnTo>
                      <a:pt x="540" y="397"/>
                    </a:lnTo>
                    <a:lnTo>
                      <a:pt x="529" y="403"/>
                    </a:lnTo>
                    <a:lnTo>
                      <a:pt x="516" y="409"/>
                    </a:lnTo>
                    <a:lnTo>
                      <a:pt x="504" y="416"/>
                    </a:lnTo>
                    <a:lnTo>
                      <a:pt x="498" y="418"/>
                    </a:lnTo>
                    <a:lnTo>
                      <a:pt x="492" y="419"/>
                    </a:lnTo>
                    <a:lnTo>
                      <a:pt x="486" y="420"/>
                    </a:lnTo>
                    <a:lnTo>
                      <a:pt x="480" y="420"/>
                    </a:lnTo>
                    <a:lnTo>
                      <a:pt x="472" y="419"/>
                    </a:lnTo>
                    <a:lnTo>
                      <a:pt x="466" y="417"/>
                    </a:lnTo>
                    <a:lnTo>
                      <a:pt x="466" y="412"/>
                    </a:lnTo>
                    <a:lnTo>
                      <a:pt x="489" y="396"/>
                    </a:lnTo>
                    <a:lnTo>
                      <a:pt x="510" y="379"/>
                    </a:lnTo>
                    <a:lnTo>
                      <a:pt x="554" y="350"/>
                    </a:lnTo>
                    <a:lnTo>
                      <a:pt x="576" y="334"/>
                    </a:lnTo>
                    <a:lnTo>
                      <a:pt x="598" y="320"/>
                    </a:lnTo>
                    <a:lnTo>
                      <a:pt x="620" y="304"/>
                    </a:lnTo>
                    <a:lnTo>
                      <a:pt x="641" y="286"/>
                    </a:lnTo>
                    <a:lnTo>
                      <a:pt x="634" y="287"/>
                    </a:lnTo>
                    <a:lnTo>
                      <a:pt x="627" y="289"/>
                    </a:lnTo>
                    <a:lnTo>
                      <a:pt x="613" y="293"/>
                    </a:lnTo>
                    <a:lnTo>
                      <a:pt x="598" y="300"/>
                    </a:lnTo>
                    <a:lnTo>
                      <a:pt x="584" y="307"/>
                    </a:lnTo>
                    <a:lnTo>
                      <a:pt x="571" y="314"/>
                    </a:lnTo>
                    <a:lnTo>
                      <a:pt x="556" y="322"/>
                    </a:lnTo>
                    <a:lnTo>
                      <a:pt x="543" y="330"/>
                    </a:lnTo>
                    <a:lnTo>
                      <a:pt x="530" y="338"/>
                    </a:lnTo>
                    <a:lnTo>
                      <a:pt x="527" y="338"/>
                    </a:lnTo>
                    <a:lnTo>
                      <a:pt x="520" y="337"/>
                    </a:lnTo>
                    <a:lnTo>
                      <a:pt x="516" y="337"/>
                    </a:lnTo>
                    <a:lnTo>
                      <a:pt x="513" y="335"/>
                    </a:lnTo>
                    <a:lnTo>
                      <a:pt x="512" y="334"/>
                    </a:lnTo>
                    <a:lnTo>
                      <a:pt x="511" y="332"/>
                    </a:lnTo>
                    <a:lnTo>
                      <a:pt x="511" y="331"/>
                    </a:lnTo>
                    <a:lnTo>
                      <a:pt x="512" y="329"/>
                    </a:lnTo>
                    <a:lnTo>
                      <a:pt x="512" y="327"/>
                    </a:lnTo>
                    <a:lnTo>
                      <a:pt x="523" y="316"/>
                    </a:lnTo>
                    <a:lnTo>
                      <a:pt x="533" y="307"/>
                    </a:lnTo>
                    <a:lnTo>
                      <a:pt x="543" y="298"/>
                    </a:lnTo>
                    <a:lnTo>
                      <a:pt x="553" y="289"/>
                    </a:lnTo>
                    <a:lnTo>
                      <a:pt x="575" y="273"/>
                    </a:lnTo>
                    <a:lnTo>
                      <a:pt x="586" y="265"/>
                    </a:lnTo>
                    <a:lnTo>
                      <a:pt x="598" y="257"/>
                    </a:lnTo>
                    <a:lnTo>
                      <a:pt x="593" y="255"/>
                    </a:lnTo>
                    <a:lnTo>
                      <a:pt x="589" y="253"/>
                    </a:lnTo>
                    <a:lnTo>
                      <a:pt x="587" y="252"/>
                    </a:lnTo>
                    <a:lnTo>
                      <a:pt x="586" y="250"/>
                    </a:lnTo>
                    <a:lnTo>
                      <a:pt x="585" y="247"/>
                    </a:lnTo>
                    <a:lnTo>
                      <a:pt x="584" y="245"/>
                    </a:lnTo>
                    <a:lnTo>
                      <a:pt x="584" y="237"/>
                    </a:lnTo>
                    <a:lnTo>
                      <a:pt x="630" y="208"/>
                    </a:lnTo>
                    <a:lnTo>
                      <a:pt x="676" y="177"/>
                    </a:lnTo>
                    <a:lnTo>
                      <a:pt x="675" y="176"/>
                    </a:lnTo>
                    <a:lnTo>
                      <a:pt x="673" y="175"/>
                    </a:lnTo>
                    <a:lnTo>
                      <a:pt x="669" y="175"/>
                    </a:lnTo>
                    <a:lnTo>
                      <a:pt x="660" y="175"/>
                    </a:lnTo>
                    <a:lnTo>
                      <a:pt x="656" y="174"/>
                    </a:lnTo>
                    <a:lnTo>
                      <a:pt x="654" y="173"/>
                    </a:lnTo>
                    <a:lnTo>
                      <a:pt x="651" y="172"/>
                    </a:lnTo>
                    <a:lnTo>
                      <a:pt x="650" y="171"/>
                    </a:lnTo>
                    <a:lnTo>
                      <a:pt x="649" y="169"/>
                    </a:lnTo>
                    <a:lnTo>
                      <a:pt x="649" y="167"/>
                    </a:lnTo>
                    <a:lnTo>
                      <a:pt x="649" y="164"/>
                    </a:lnTo>
                    <a:lnTo>
                      <a:pt x="654" y="160"/>
                    </a:lnTo>
                    <a:lnTo>
                      <a:pt x="658" y="155"/>
                    </a:lnTo>
                    <a:lnTo>
                      <a:pt x="667" y="148"/>
                    </a:lnTo>
                    <a:lnTo>
                      <a:pt x="677" y="143"/>
                    </a:lnTo>
                    <a:lnTo>
                      <a:pt x="687" y="138"/>
                    </a:lnTo>
                    <a:lnTo>
                      <a:pt x="697" y="133"/>
                    </a:lnTo>
                    <a:lnTo>
                      <a:pt x="708" y="128"/>
                    </a:lnTo>
                    <a:lnTo>
                      <a:pt x="719" y="123"/>
                    </a:lnTo>
                    <a:lnTo>
                      <a:pt x="729" y="117"/>
                    </a:lnTo>
                    <a:lnTo>
                      <a:pt x="727" y="115"/>
                    </a:lnTo>
                    <a:lnTo>
                      <a:pt x="725" y="112"/>
                    </a:lnTo>
                    <a:lnTo>
                      <a:pt x="724" y="111"/>
                    </a:lnTo>
                    <a:lnTo>
                      <a:pt x="724" y="109"/>
                    </a:lnTo>
                    <a:lnTo>
                      <a:pt x="723" y="107"/>
                    </a:lnTo>
                    <a:lnTo>
                      <a:pt x="724" y="105"/>
                    </a:lnTo>
                    <a:lnTo>
                      <a:pt x="725" y="102"/>
                    </a:lnTo>
                    <a:lnTo>
                      <a:pt x="728" y="99"/>
                    </a:lnTo>
                    <a:lnTo>
                      <a:pt x="731" y="96"/>
                    </a:lnTo>
                    <a:lnTo>
                      <a:pt x="735" y="94"/>
                    </a:lnTo>
                    <a:lnTo>
                      <a:pt x="739" y="93"/>
                    </a:lnTo>
                    <a:lnTo>
                      <a:pt x="750" y="89"/>
                    </a:lnTo>
                    <a:lnTo>
                      <a:pt x="761" y="87"/>
                    </a:lnTo>
                    <a:lnTo>
                      <a:pt x="782" y="82"/>
                    </a:lnTo>
                    <a:lnTo>
                      <a:pt x="805" y="78"/>
                    </a:lnTo>
                    <a:lnTo>
                      <a:pt x="816" y="75"/>
                    </a:lnTo>
                    <a:lnTo>
                      <a:pt x="826" y="72"/>
                    </a:lnTo>
                    <a:lnTo>
                      <a:pt x="824" y="66"/>
                    </a:lnTo>
                    <a:lnTo>
                      <a:pt x="822" y="62"/>
                    </a:lnTo>
                    <a:lnTo>
                      <a:pt x="820" y="58"/>
                    </a:lnTo>
                    <a:lnTo>
                      <a:pt x="817" y="55"/>
                    </a:lnTo>
                    <a:lnTo>
                      <a:pt x="810" y="50"/>
                    </a:lnTo>
                    <a:lnTo>
                      <a:pt x="803" y="44"/>
                    </a:lnTo>
                    <a:lnTo>
                      <a:pt x="804" y="42"/>
                    </a:lnTo>
                    <a:lnTo>
                      <a:pt x="804" y="40"/>
                    </a:lnTo>
                    <a:lnTo>
                      <a:pt x="806" y="36"/>
                    </a:lnTo>
                    <a:lnTo>
                      <a:pt x="808" y="34"/>
                    </a:lnTo>
                    <a:lnTo>
                      <a:pt x="810" y="33"/>
                    </a:lnTo>
                    <a:lnTo>
                      <a:pt x="813" y="33"/>
                    </a:lnTo>
                    <a:lnTo>
                      <a:pt x="816" y="34"/>
                    </a:lnTo>
                    <a:lnTo>
                      <a:pt x="819" y="35"/>
                    </a:lnTo>
                    <a:lnTo>
                      <a:pt x="822" y="36"/>
                    </a:lnTo>
                    <a:lnTo>
                      <a:pt x="829" y="40"/>
                    </a:lnTo>
                    <a:lnTo>
                      <a:pt x="837" y="43"/>
                    </a:lnTo>
                    <a:lnTo>
                      <a:pt x="841" y="44"/>
                    </a:lnTo>
                    <a:lnTo>
                      <a:pt x="844" y="45"/>
                    </a:lnTo>
                    <a:lnTo>
                      <a:pt x="848" y="45"/>
                    </a:lnTo>
                    <a:lnTo>
                      <a:pt x="851" y="44"/>
                    </a:lnTo>
                    <a:lnTo>
                      <a:pt x="873" y="49"/>
                    </a:lnTo>
                    <a:lnTo>
                      <a:pt x="896" y="54"/>
                    </a:lnTo>
                    <a:lnTo>
                      <a:pt x="941" y="63"/>
                    </a:lnTo>
                    <a:lnTo>
                      <a:pt x="964" y="66"/>
                    </a:lnTo>
                    <a:lnTo>
                      <a:pt x="987" y="71"/>
                    </a:lnTo>
                    <a:lnTo>
                      <a:pt x="1009" y="74"/>
                    </a:lnTo>
                    <a:lnTo>
                      <a:pt x="1031" y="76"/>
                    </a:lnTo>
                    <a:lnTo>
                      <a:pt x="1025" y="69"/>
                    </a:lnTo>
                    <a:lnTo>
                      <a:pt x="1018" y="62"/>
                    </a:lnTo>
                    <a:lnTo>
                      <a:pt x="1002" y="48"/>
                    </a:lnTo>
                    <a:lnTo>
                      <a:pt x="995" y="41"/>
                    </a:lnTo>
                    <a:lnTo>
                      <a:pt x="990" y="33"/>
                    </a:lnTo>
                    <a:lnTo>
                      <a:pt x="987" y="30"/>
                    </a:lnTo>
                    <a:lnTo>
                      <a:pt x="985" y="26"/>
                    </a:lnTo>
                    <a:lnTo>
                      <a:pt x="983" y="21"/>
                    </a:lnTo>
                    <a:lnTo>
                      <a:pt x="982" y="16"/>
                    </a:lnTo>
                    <a:lnTo>
                      <a:pt x="988" y="16"/>
                    </a:lnTo>
                    <a:lnTo>
                      <a:pt x="991" y="21"/>
                    </a:lnTo>
                    <a:lnTo>
                      <a:pt x="994" y="27"/>
                    </a:lnTo>
                    <a:lnTo>
                      <a:pt x="1002" y="36"/>
                    </a:lnTo>
                    <a:lnTo>
                      <a:pt x="1010" y="45"/>
                    </a:lnTo>
                    <a:lnTo>
                      <a:pt x="1020" y="53"/>
                    </a:lnTo>
                    <a:lnTo>
                      <a:pt x="1029" y="61"/>
                    </a:lnTo>
                    <a:lnTo>
                      <a:pt x="1038" y="70"/>
                    </a:lnTo>
                    <a:lnTo>
                      <a:pt x="1047" y="78"/>
                    </a:lnTo>
                    <a:lnTo>
                      <a:pt x="1056" y="87"/>
                    </a:lnTo>
                    <a:lnTo>
                      <a:pt x="1058" y="85"/>
                    </a:lnTo>
                    <a:lnTo>
                      <a:pt x="1059" y="83"/>
                    </a:lnTo>
                    <a:lnTo>
                      <a:pt x="1060" y="81"/>
                    </a:lnTo>
                    <a:lnTo>
                      <a:pt x="1060" y="79"/>
                    </a:lnTo>
                    <a:lnTo>
                      <a:pt x="1059" y="75"/>
                    </a:lnTo>
                    <a:lnTo>
                      <a:pt x="1056" y="72"/>
                    </a:lnTo>
                    <a:lnTo>
                      <a:pt x="1054" y="68"/>
                    </a:lnTo>
                    <a:lnTo>
                      <a:pt x="1052" y="63"/>
                    </a:lnTo>
                    <a:lnTo>
                      <a:pt x="1052" y="59"/>
                    </a:lnTo>
                    <a:lnTo>
                      <a:pt x="1052" y="56"/>
                    </a:lnTo>
                    <a:lnTo>
                      <a:pt x="1052" y="54"/>
                    </a:lnTo>
                    <a:lnTo>
                      <a:pt x="1054" y="55"/>
                    </a:lnTo>
                    <a:lnTo>
                      <a:pt x="1056" y="56"/>
                    </a:lnTo>
                    <a:lnTo>
                      <a:pt x="1060" y="59"/>
                    </a:lnTo>
                    <a:lnTo>
                      <a:pt x="1062" y="63"/>
                    </a:lnTo>
                    <a:lnTo>
                      <a:pt x="1064" y="68"/>
                    </a:lnTo>
                    <a:lnTo>
                      <a:pt x="1066" y="72"/>
                    </a:lnTo>
                    <a:lnTo>
                      <a:pt x="1069" y="77"/>
                    </a:lnTo>
                    <a:lnTo>
                      <a:pt x="1072" y="81"/>
                    </a:lnTo>
                    <a:lnTo>
                      <a:pt x="1076" y="85"/>
                    </a:lnTo>
                    <a:lnTo>
                      <a:pt x="1080" y="27"/>
                    </a:lnTo>
                    <a:lnTo>
                      <a:pt x="1085" y="27"/>
                    </a:lnTo>
                    <a:lnTo>
                      <a:pt x="1087" y="35"/>
                    </a:lnTo>
                    <a:lnTo>
                      <a:pt x="1088" y="43"/>
                    </a:lnTo>
                    <a:lnTo>
                      <a:pt x="1089" y="51"/>
                    </a:lnTo>
                    <a:lnTo>
                      <a:pt x="1089" y="74"/>
                    </a:lnTo>
                    <a:lnTo>
                      <a:pt x="1089" y="82"/>
                    </a:lnTo>
                    <a:lnTo>
                      <a:pt x="1091" y="90"/>
                    </a:lnTo>
                    <a:lnTo>
                      <a:pt x="1096" y="81"/>
                    </a:lnTo>
                    <a:lnTo>
                      <a:pt x="1101" y="72"/>
                    </a:lnTo>
                    <a:lnTo>
                      <a:pt x="1112" y="52"/>
                    </a:lnTo>
                    <a:lnTo>
                      <a:pt x="1116" y="42"/>
                    </a:lnTo>
                    <a:lnTo>
                      <a:pt x="1121" y="32"/>
                    </a:lnTo>
                    <a:lnTo>
                      <a:pt x="1126" y="23"/>
                    </a:lnTo>
                    <a:lnTo>
                      <a:pt x="1130" y="13"/>
                    </a:lnTo>
                    <a:lnTo>
                      <a:pt x="1130" y="20"/>
                    </a:lnTo>
                    <a:lnTo>
                      <a:pt x="1130" y="27"/>
                    </a:lnTo>
                    <a:lnTo>
                      <a:pt x="1129" y="34"/>
                    </a:lnTo>
                    <a:lnTo>
                      <a:pt x="1127" y="41"/>
                    </a:lnTo>
                    <a:lnTo>
                      <a:pt x="1123" y="53"/>
                    </a:lnTo>
                    <a:lnTo>
                      <a:pt x="1112" y="79"/>
                    </a:lnTo>
                    <a:lnTo>
                      <a:pt x="1108" y="91"/>
                    </a:lnTo>
                    <a:lnTo>
                      <a:pt x="1106" y="97"/>
                    </a:lnTo>
                    <a:lnTo>
                      <a:pt x="1105" y="103"/>
                    </a:lnTo>
                    <a:lnTo>
                      <a:pt x="1105" y="110"/>
                    </a:lnTo>
                    <a:lnTo>
                      <a:pt x="1105" y="117"/>
                    </a:lnTo>
                    <a:lnTo>
                      <a:pt x="1113" y="109"/>
                    </a:lnTo>
                    <a:lnTo>
                      <a:pt x="1121" y="101"/>
                    </a:lnTo>
                    <a:lnTo>
                      <a:pt x="1128" y="93"/>
                    </a:lnTo>
                    <a:lnTo>
                      <a:pt x="1134" y="85"/>
                    </a:lnTo>
                    <a:lnTo>
                      <a:pt x="1148" y="68"/>
                    </a:lnTo>
                    <a:lnTo>
                      <a:pt x="1161" y="51"/>
                    </a:lnTo>
                    <a:lnTo>
                      <a:pt x="1167" y="43"/>
                    </a:lnTo>
                    <a:lnTo>
                      <a:pt x="1174" y="35"/>
                    </a:lnTo>
                    <a:lnTo>
                      <a:pt x="1181" y="28"/>
                    </a:lnTo>
                    <a:lnTo>
                      <a:pt x="1189" y="20"/>
                    </a:lnTo>
                    <a:lnTo>
                      <a:pt x="1198" y="14"/>
                    </a:lnTo>
                    <a:lnTo>
                      <a:pt x="1207" y="8"/>
                    </a:lnTo>
                    <a:lnTo>
                      <a:pt x="1217" y="4"/>
                    </a:lnTo>
                    <a:lnTo>
                      <a:pt x="1227" y="0"/>
                    </a:lnTo>
                    <a:lnTo>
                      <a:pt x="1227" y="16"/>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3" name="Freeform 92"/>
              <p:cNvSpPr>
                <a:spLocks/>
              </p:cNvSpPr>
              <p:nvPr/>
            </p:nvSpPr>
            <p:spPr bwMode="auto">
              <a:xfrm>
                <a:off x="4362" y="1956"/>
                <a:ext cx="567" cy="353"/>
              </a:xfrm>
              <a:custGeom>
                <a:avLst/>
                <a:gdLst>
                  <a:gd name="T0" fmla="*/ 39 w 1134"/>
                  <a:gd name="T1" fmla="*/ 6 h 705"/>
                  <a:gd name="T2" fmla="*/ 42 w 1134"/>
                  <a:gd name="T3" fmla="*/ 3 h 705"/>
                  <a:gd name="T4" fmla="*/ 44 w 1134"/>
                  <a:gd name="T5" fmla="*/ 4 h 705"/>
                  <a:gd name="T6" fmla="*/ 49 w 1134"/>
                  <a:gd name="T7" fmla="*/ 4 h 705"/>
                  <a:gd name="T8" fmla="*/ 52 w 1134"/>
                  <a:gd name="T9" fmla="*/ 5 h 705"/>
                  <a:gd name="T10" fmla="*/ 59 w 1134"/>
                  <a:gd name="T11" fmla="*/ 6 h 705"/>
                  <a:gd name="T12" fmla="*/ 62 w 1134"/>
                  <a:gd name="T13" fmla="*/ 9 h 705"/>
                  <a:gd name="T14" fmla="*/ 66 w 1134"/>
                  <a:gd name="T15" fmla="*/ 15 h 705"/>
                  <a:gd name="T16" fmla="*/ 70 w 1134"/>
                  <a:gd name="T17" fmla="*/ 24 h 705"/>
                  <a:gd name="T18" fmla="*/ 69 w 1134"/>
                  <a:gd name="T19" fmla="*/ 25 h 705"/>
                  <a:gd name="T20" fmla="*/ 71 w 1134"/>
                  <a:gd name="T21" fmla="*/ 33 h 705"/>
                  <a:gd name="T22" fmla="*/ 69 w 1134"/>
                  <a:gd name="T23" fmla="*/ 43 h 705"/>
                  <a:gd name="T24" fmla="*/ 68 w 1134"/>
                  <a:gd name="T25" fmla="*/ 35 h 705"/>
                  <a:gd name="T26" fmla="*/ 67 w 1134"/>
                  <a:gd name="T27" fmla="*/ 43 h 705"/>
                  <a:gd name="T28" fmla="*/ 66 w 1134"/>
                  <a:gd name="T29" fmla="*/ 36 h 705"/>
                  <a:gd name="T30" fmla="*/ 65 w 1134"/>
                  <a:gd name="T31" fmla="*/ 40 h 705"/>
                  <a:gd name="T32" fmla="*/ 64 w 1134"/>
                  <a:gd name="T33" fmla="*/ 37 h 705"/>
                  <a:gd name="T34" fmla="*/ 64 w 1134"/>
                  <a:gd name="T35" fmla="*/ 35 h 705"/>
                  <a:gd name="T36" fmla="*/ 62 w 1134"/>
                  <a:gd name="T37" fmla="*/ 33 h 705"/>
                  <a:gd name="T38" fmla="*/ 64 w 1134"/>
                  <a:gd name="T39" fmla="*/ 32 h 705"/>
                  <a:gd name="T40" fmla="*/ 62 w 1134"/>
                  <a:gd name="T41" fmla="*/ 31 h 705"/>
                  <a:gd name="T42" fmla="*/ 58 w 1134"/>
                  <a:gd name="T43" fmla="*/ 28 h 705"/>
                  <a:gd name="T44" fmla="*/ 56 w 1134"/>
                  <a:gd name="T45" fmla="*/ 26 h 705"/>
                  <a:gd name="T46" fmla="*/ 63 w 1134"/>
                  <a:gd name="T47" fmla="*/ 27 h 705"/>
                  <a:gd name="T48" fmla="*/ 62 w 1134"/>
                  <a:gd name="T49" fmla="*/ 26 h 705"/>
                  <a:gd name="T50" fmla="*/ 53 w 1134"/>
                  <a:gd name="T51" fmla="*/ 23 h 705"/>
                  <a:gd name="T52" fmla="*/ 50 w 1134"/>
                  <a:gd name="T53" fmla="*/ 23 h 705"/>
                  <a:gd name="T54" fmla="*/ 44 w 1134"/>
                  <a:gd name="T55" fmla="*/ 17 h 705"/>
                  <a:gd name="T56" fmla="*/ 43 w 1134"/>
                  <a:gd name="T57" fmla="*/ 18 h 705"/>
                  <a:gd name="T58" fmla="*/ 42 w 1134"/>
                  <a:gd name="T59" fmla="*/ 20 h 705"/>
                  <a:gd name="T60" fmla="*/ 39 w 1134"/>
                  <a:gd name="T61" fmla="*/ 14 h 705"/>
                  <a:gd name="T62" fmla="*/ 39 w 1134"/>
                  <a:gd name="T63" fmla="*/ 11 h 705"/>
                  <a:gd name="T64" fmla="*/ 37 w 1134"/>
                  <a:gd name="T65" fmla="*/ 15 h 705"/>
                  <a:gd name="T66" fmla="*/ 28 w 1134"/>
                  <a:gd name="T67" fmla="*/ 23 h 705"/>
                  <a:gd name="T68" fmla="*/ 37 w 1134"/>
                  <a:gd name="T69" fmla="*/ 13 h 705"/>
                  <a:gd name="T70" fmla="*/ 36 w 1134"/>
                  <a:gd name="T71" fmla="*/ 12 h 705"/>
                  <a:gd name="T72" fmla="*/ 30 w 1134"/>
                  <a:gd name="T73" fmla="*/ 16 h 705"/>
                  <a:gd name="T74" fmla="*/ 20 w 1134"/>
                  <a:gd name="T75" fmla="*/ 23 h 705"/>
                  <a:gd name="T76" fmla="*/ 24 w 1134"/>
                  <a:gd name="T77" fmla="*/ 23 h 705"/>
                  <a:gd name="T78" fmla="*/ 27 w 1134"/>
                  <a:gd name="T79" fmla="*/ 23 h 705"/>
                  <a:gd name="T80" fmla="*/ 22 w 1134"/>
                  <a:gd name="T81" fmla="*/ 24 h 705"/>
                  <a:gd name="T82" fmla="*/ 10 w 1134"/>
                  <a:gd name="T83" fmla="*/ 25 h 705"/>
                  <a:gd name="T84" fmla="*/ 13 w 1134"/>
                  <a:gd name="T85" fmla="*/ 27 h 705"/>
                  <a:gd name="T86" fmla="*/ 12 w 1134"/>
                  <a:gd name="T87" fmla="*/ 30 h 705"/>
                  <a:gd name="T88" fmla="*/ 9 w 1134"/>
                  <a:gd name="T89" fmla="*/ 34 h 705"/>
                  <a:gd name="T90" fmla="*/ 9 w 1134"/>
                  <a:gd name="T91" fmla="*/ 35 h 705"/>
                  <a:gd name="T92" fmla="*/ 10 w 1134"/>
                  <a:gd name="T93" fmla="*/ 37 h 705"/>
                  <a:gd name="T94" fmla="*/ 8 w 1134"/>
                  <a:gd name="T95" fmla="*/ 36 h 705"/>
                  <a:gd name="T96" fmla="*/ 7 w 1134"/>
                  <a:gd name="T97" fmla="*/ 36 h 705"/>
                  <a:gd name="T98" fmla="*/ 6 w 1134"/>
                  <a:gd name="T99" fmla="*/ 34 h 705"/>
                  <a:gd name="T100" fmla="*/ 5 w 1134"/>
                  <a:gd name="T101" fmla="*/ 38 h 705"/>
                  <a:gd name="T102" fmla="*/ 5 w 1134"/>
                  <a:gd name="T103" fmla="*/ 32 h 705"/>
                  <a:gd name="T104" fmla="*/ 3 w 1134"/>
                  <a:gd name="T105" fmla="*/ 32 h 705"/>
                  <a:gd name="T106" fmla="*/ 2 w 1134"/>
                  <a:gd name="T107" fmla="*/ 31 h 705"/>
                  <a:gd name="T108" fmla="*/ 4 w 1134"/>
                  <a:gd name="T109" fmla="*/ 25 h 705"/>
                  <a:gd name="T110" fmla="*/ 3 w 1134"/>
                  <a:gd name="T111" fmla="*/ 21 h 705"/>
                  <a:gd name="T112" fmla="*/ 15 w 1134"/>
                  <a:gd name="T113" fmla="*/ 12 h 705"/>
                  <a:gd name="T114" fmla="*/ 14 w 1134"/>
                  <a:gd name="T115" fmla="*/ 11 h 705"/>
                  <a:gd name="T116" fmla="*/ 15 w 1134"/>
                  <a:gd name="T117" fmla="*/ 9 h 705"/>
                  <a:gd name="T118" fmla="*/ 18 w 1134"/>
                  <a:gd name="T119" fmla="*/ 6 h 705"/>
                  <a:gd name="T120" fmla="*/ 17 w 1134"/>
                  <a:gd name="T121" fmla="*/ 5 h 705"/>
                  <a:gd name="T122" fmla="*/ 26 w 1134"/>
                  <a:gd name="T123" fmla="*/ 1 h 705"/>
                  <a:gd name="T124" fmla="*/ 37 w 1134"/>
                  <a:gd name="T125" fmla="*/ 3 h 7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705"/>
                  <a:gd name="T191" fmla="*/ 1134 w 1134"/>
                  <a:gd name="T192" fmla="*/ 705 h 7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705">
                    <a:moveTo>
                      <a:pt x="598" y="45"/>
                    </a:moveTo>
                    <a:lnTo>
                      <a:pt x="600" y="45"/>
                    </a:lnTo>
                    <a:lnTo>
                      <a:pt x="602" y="45"/>
                    </a:lnTo>
                    <a:lnTo>
                      <a:pt x="604" y="45"/>
                    </a:lnTo>
                    <a:lnTo>
                      <a:pt x="605" y="46"/>
                    </a:lnTo>
                    <a:lnTo>
                      <a:pt x="608" y="47"/>
                    </a:lnTo>
                    <a:lnTo>
                      <a:pt x="610" y="50"/>
                    </a:lnTo>
                    <a:lnTo>
                      <a:pt x="612" y="53"/>
                    </a:lnTo>
                    <a:lnTo>
                      <a:pt x="613" y="56"/>
                    </a:lnTo>
                    <a:lnTo>
                      <a:pt x="615" y="59"/>
                    </a:lnTo>
                    <a:lnTo>
                      <a:pt x="616" y="62"/>
                    </a:lnTo>
                    <a:lnTo>
                      <a:pt x="616" y="69"/>
                    </a:lnTo>
                    <a:lnTo>
                      <a:pt x="617" y="75"/>
                    </a:lnTo>
                    <a:lnTo>
                      <a:pt x="617" y="78"/>
                    </a:lnTo>
                    <a:lnTo>
                      <a:pt x="619" y="81"/>
                    </a:lnTo>
                    <a:lnTo>
                      <a:pt x="621" y="83"/>
                    </a:lnTo>
                    <a:lnTo>
                      <a:pt x="624" y="85"/>
                    </a:lnTo>
                    <a:lnTo>
                      <a:pt x="632" y="77"/>
                    </a:lnTo>
                    <a:lnTo>
                      <a:pt x="641" y="69"/>
                    </a:lnTo>
                    <a:lnTo>
                      <a:pt x="655" y="52"/>
                    </a:lnTo>
                    <a:lnTo>
                      <a:pt x="661" y="43"/>
                    </a:lnTo>
                    <a:lnTo>
                      <a:pt x="668" y="33"/>
                    </a:lnTo>
                    <a:lnTo>
                      <a:pt x="675" y="24"/>
                    </a:lnTo>
                    <a:lnTo>
                      <a:pt x="683" y="15"/>
                    </a:lnTo>
                    <a:lnTo>
                      <a:pt x="682" y="19"/>
                    </a:lnTo>
                    <a:lnTo>
                      <a:pt x="680" y="23"/>
                    </a:lnTo>
                    <a:lnTo>
                      <a:pt x="673" y="31"/>
                    </a:lnTo>
                    <a:lnTo>
                      <a:pt x="670" y="34"/>
                    </a:lnTo>
                    <a:lnTo>
                      <a:pt x="668" y="39"/>
                    </a:lnTo>
                    <a:lnTo>
                      <a:pt x="662" y="47"/>
                    </a:lnTo>
                    <a:lnTo>
                      <a:pt x="660" y="51"/>
                    </a:lnTo>
                    <a:lnTo>
                      <a:pt x="659" y="55"/>
                    </a:lnTo>
                    <a:lnTo>
                      <a:pt x="658" y="59"/>
                    </a:lnTo>
                    <a:lnTo>
                      <a:pt x="657" y="63"/>
                    </a:lnTo>
                    <a:lnTo>
                      <a:pt x="658" y="67"/>
                    </a:lnTo>
                    <a:lnTo>
                      <a:pt x="659" y="70"/>
                    </a:lnTo>
                    <a:lnTo>
                      <a:pt x="662" y="74"/>
                    </a:lnTo>
                    <a:lnTo>
                      <a:pt x="665" y="77"/>
                    </a:lnTo>
                    <a:lnTo>
                      <a:pt x="669" y="77"/>
                    </a:lnTo>
                    <a:lnTo>
                      <a:pt x="673" y="76"/>
                    </a:lnTo>
                    <a:lnTo>
                      <a:pt x="677" y="75"/>
                    </a:lnTo>
                    <a:lnTo>
                      <a:pt x="681" y="73"/>
                    </a:lnTo>
                    <a:lnTo>
                      <a:pt x="687" y="68"/>
                    </a:lnTo>
                    <a:lnTo>
                      <a:pt x="693" y="63"/>
                    </a:lnTo>
                    <a:lnTo>
                      <a:pt x="699" y="58"/>
                    </a:lnTo>
                    <a:lnTo>
                      <a:pt x="702" y="56"/>
                    </a:lnTo>
                    <a:lnTo>
                      <a:pt x="705" y="55"/>
                    </a:lnTo>
                    <a:lnTo>
                      <a:pt x="708" y="54"/>
                    </a:lnTo>
                    <a:lnTo>
                      <a:pt x="711" y="55"/>
                    </a:lnTo>
                    <a:lnTo>
                      <a:pt x="714" y="56"/>
                    </a:lnTo>
                    <a:lnTo>
                      <a:pt x="717" y="58"/>
                    </a:lnTo>
                    <a:lnTo>
                      <a:pt x="730" y="55"/>
                    </a:lnTo>
                    <a:lnTo>
                      <a:pt x="740" y="51"/>
                    </a:lnTo>
                    <a:lnTo>
                      <a:pt x="742" y="53"/>
                    </a:lnTo>
                    <a:lnTo>
                      <a:pt x="744" y="54"/>
                    </a:lnTo>
                    <a:lnTo>
                      <a:pt x="747" y="55"/>
                    </a:lnTo>
                    <a:lnTo>
                      <a:pt x="750" y="55"/>
                    </a:lnTo>
                    <a:lnTo>
                      <a:pt x="756" y="55"/>
                    </a:lnTo>
                    <a:lnTo>
                      <a:pt x="767" y="54"/>
                    </a:lnTo>
                    <a:lnTo>
                      <a:pt x="772" y="54"/>
                    </a:lnTo>
                    <a:lnTo>
                      <a:pt x="774" y="54"/>
                    </a:lnTo>
                    <a:lnTo>
                      <a:pt x="777" y="55"/>
                    </a:lnTo>
                    <a:lnTo>
                      <a:pt x="779" y="57"/>
                    </a:lnTo>
                    <a:lnTo>
                      <a:pt x="782" y="59"/>
                    </a:lnTo>
                    <a:lnTo>
                      <a:pt x="784" y="62"/>
                    </a:lnTo>
                    <a:lnTo>
                      <a:pt x="789" y="62"/>
                    </a:lnTo>
                    <a:lnTo>
                      <a:pt x="795" y="62"/>
                    </a:lnTo>
                    <a:lnTo>
                      <a:pt x="801" y="62"/>
                    </a:lnTo>
                    <a:lnTo>
                      <a:pt x="807" y="61"/>
                    </a:lnTo>
                    <a:lnTo>
                      <a:pt x="812" y="61"/>
                    </a:lnTo>
                    <a:lnTo>
                      <a:pt x="816" y="62"/>
                    </a:lnTo>
                    <a:lnTo>
                      <a:pt x="818" y="63"/>
                    </a:lnTo>
                    <a:lnTo>
                      <a:pt x="820" y="64"/>
                    </a:lnTo>
                    <a:lnTo>
                      <a:pt x="822" y="66"/>
                    </a:lnTo>
                    <a:lnTo>
                      <a:pt x="824" y="69"/>
                    </a:lnTo>
                    <a:lnTo>
                      <a:pt x="825" y="72"/>
                    </a:lnTo>
                    <a:lnTo>
                      <a:pt x="840" y="70"/>
                    </a:lnTo>
                    <a:lnTo>
                      <a:pt x="856" y="69"/>
                    </a:lnTo>
                    <a:lnTo>
                      <a:pt x="874" y="70"/>
                    </a:lnTo>
                    <a:lnTo>
                      <a:pt x="890" y="71"/>
                    </a:lnTo>
                    <a:lnTo>
                      <a:pt x="907" y="74"/>
                    </a:lnTo>
                    <a:lnTo>
                      <a:pt x="915" y="76"/>
                    </a:lnTo>
                    <a:lnTo>
                      <a:pt x="922" y="78"/>
                    </a:lnTo>
                    <a:lnTo>
                      <a:pt x="930" y="81"/>
                    </a:lnTo>
                    <a:lnTo>
                      <a:pt x="937" y="84"/>
                    </a:lnTo>
                    <a:lnTo>
                      <a:pt x="944" y="88"/>
                    </a:lnTo>
                    <a:lnTo>
                      <a:pt x="952" y="92"/>
                    </a:lnTo>
                    <a:lnTo>
                      <a:pt x="950" y="91"/>
                    </a:lnTo>
                    <a:lnTo>
                      <a:pt x="947" y="92"/>
                    </a:lnTo>
                    <a:lnTo>
                      <a:pt x="946" y="93"/>
                    </a:lnTo>
                    <a:lnTo>
                      <a:pt x="944" y="94"/>
                    </a:lnTo>
                    <a:lnTo>
                      <a:pt x="942" y="97"/>
                    </a:lnTo>
                    <a:lnTo>
                      <a:pt x="940" y="98"/>
                    </a:lnTo>
                    <a:lnTo>
                      <a:pt x="938" y="99"/>
                    </a:lnTo>
                    <a:lnTo>
                      <a:pt x="939" y="103"/>
                    </a:lnTo>
                    <a:lnTo>
                      <a:pt x="941" y="107"/>
                    </a:lnTo>
                    <a:lnTo>
                      <a:pt x="943" y="110"/>
                    </a:lnTo>
                    <a:lnTo>
                      <a:pt x="945" y="113"/>
                    </a:lnTo>
                    <a:lnTo>
                      <a:pt x="949" y="115"/>
                    </a:lnTo>
                    <a:lnTo>
                      <a:pt x="952" y="117"/>
                    </a:lnTo>
                    <a:lnTo>
                      <a:pt x="958" y="120"/>
                    </a:lnTo>
                    <a:lnTo>
                      <a:pt x="964" y="123"/>
                    </a:lnTo>
                    <a:lnTo>
                      <a:pt x="971" y="126"/>
                    </a:lnTo>
                    <a:lnTo>
                      <a:pt x="977" y="130"/>
                    </a:lnTo>
                    <a:lnTo>
                      <a:pt x="980" y="133"/>
                    </a:lnTo>
                    <a:lnTo>
                      <a:pt x="982" y="136"/>
                    </a:lnTo>
                    <a:lnTo>
                      <a:pt x="1018" y="160"/>
                    </a:lnTo>
                    <a:lnTo>
                      <a:pt x="1010" y="171"/>
                    </a:lnTo>
                    <a:lnTo>
                      <a:pt x="1078" y="253"/>
                    </a:lnTo>
                    <a:lnTo>
                      <a:pt x="1077" y="253"/>
                    </a:lnTo>
                    <a:lnTo>
                      <a:pt x="1076" y="252"/>
                    </a:lnTo>
                    <a:lnTo>
                      <a:pt x="1074" y="251"/>
                    </a:lnTo>
                    <a:lnTo>
                      <a:pt x="1073" y="250"/>
                    </a:lnTo>
                    <a:lnTo>
                      <a:pt x="1071" y="249"/>
                    </a:lnTo>
                    <a:lnTo>
                      <a:pt x="1069" y="247"/>
                    </a:lnTo>
                    <a:lnTo>
                      <a:pt x="1065" y="243"/>
                    </a:lnTo>
                    <a:lnTo>
                      <a:pt x="1061" y="241"/>
                    </a:lnTo>
                    <a:lnTo>
                      <a:pt x="1059" y="240"/>
                    </a:lnTo>
                    <a:lnTo>
                      <a:pt x="1056" y="239"/>
                    </a:lnTo>
                    <a:lnTo>
                      <a:pt x="1054" y="240"/>
                    </a:lnTo>
                    <a:lnTo>
                      <a:pt x="1052" y="241"/>
                    </a:lnTo>
                    <a:lnTo>
                      <a:pt x="1050" y="242"/>
                    </a:lnTo>
                    <a:lnTo>
                      <a:pt x="1048" y="245"/>
                    </a:lnTo>
                    <a:lnTo>
                      <a:pt x="1056" y="261"/>
                    </a:lnTo>
                    <a:lnTo>
                      <a:pt x="1066" y="278"/>
                    </a:lnTo>
                    <a:lnTo>
                      <a:pt x="1075" y="293"/>
                    </a:lnTo>
                    <a:lnTo>
                      <a:pt x="1086" y="309"/>
                    </a:lnTo>
                    <a:lnTo>
                      <a:pt x="1096" y="325"/>
                    </a:lnTo>
                    <a:lnTo>
                      <a:pt x="1104" y="341"/>
                    </a:lnTo>
                    <a:lnTo>
                      <a:pt x="1112" y="357"/>
                    </a:lnTo>
                    <a:lnTo>
                      <a:pt x="1116" y="367"/>
                    </a:lnTo>
                    <a:lnTo>
                      <a:pt x="1119" y="376"/>
                    </a:lnTo>
                    <a:lnTo>
                      <a:pt x="1117" y="374"/>
                    </a:lnTo>
                    <a:lnTo>
                      <a:pt x="1115" y="373"/>
                    </a:lnTo>
                    <a:lnTo>
                      <a:pt x="1114" y="370"/>
                    </a:lnTo>
                    <a:lnTo>
                      <a:pt x="1112" y="368"/>
                    </a:lnTo>
                    <a:lnTo>
                      <a:pt x="1110" y="361"/>
                    </a:lnTo>
                    <a:lnTo>
                      <a:pt x="1107" y="353"/>
                    </a:lnTo>
                    <a:lnTo>
                      <a:pt x="1103" y="347"/>
                    </a:lnTo>
                    <a:lnTo>
                      <a:pt x="1101" y="344"/>
                    </a:lnTo>
                    <a:lnTo>
                      <a:pt x="1099" y="341"/>
                    </a:lnTo>
                    <a:lnTo>
                      <a:pt x="1096" y="339"/>
                    </a:lnTo>
                    <a:lnTo>
                      <a:pt x="1093" y="337"/>
                    </a:lnTo>
                    <a:lnTo>
                      <a:pt x="1089" y="337"/>
                    </a:lnTo>
                    <a:lnTo>
                      <a:pt x="1084" y="337"/>
                    </a:lnTo>
                    <a:lnTo>
                      <a:pt x="1085" y="343"/>
                    </a:lnTo>
                    <a:lnTo>
                      <a:pt x="1086" y="349"/>
                    </a:lnTo>
                    <a:lnTo>
                      <a:pt x="1090" y="362"/>
                    </a:lnTo>
                    <a:lnTo>
                      <a:pt x="1095" y="375"/>
                    </a:lnTo>
                    <a:lnTo>
                      <a:pt x="1100" y="387"/>
                    </a:lnTo>
                    <a:lnTo>
                      <a:pt x="1106" y="399"/>
                    </a:lnTo>
                    <a:lnTo>
                      <a:pt x="1111" y="412"/>
                    </a:lnTo>
                    <a:lnTo>
                      <a:pt x="1117" y="425"/>
                    </a:lnTo>
                    <a:lnTo>
                      <a:pt x="1121" y="438"/>
                    </a:lnTo>
                    <a:lnTo>
                      <a:pt x="1119" y="438"/>
                    </a:lnTo>
                    <a:lnTo>
                      <a:pt x="1118" y="439"/>
                    </a:lnTo>
                    <a:lnTo>
                      <a:pt x="1116" y="441"/>
                    </a:lnTo>
                    <a:lnTo>
                      <a:pt x="1114" y="442"/>
                    </a:lnTo>
                    <a:lnTo>
                      <a:pt x="1113" y="443"/>
                    </a:lnTo>
                    <a:lnTo>
                      <a:pt x="1111" y="446"/>
                    </a:lnTo>
                    <a:lnTo>
                      <a:pt x="1117" y="466"/>
                    </a:lnTo>
                    <a:lnTo>
                      <a:pt x="1123" y="485"/>
                    </a:lnTo>
                    <a:lnTo>
                      <a:pt x="1129" y="505"/>
                    </a:lnTo>
                    <a:lnTo>
                      <a:pt x="1132" y="515"/>
                    </a:lnTo>
                    <a:lnTo>
                      <a:pt x="1133" y="525"/>
                    </a:lnTo>
                    <a:lnTo>
                      <a:pt x="1130" y="525"/>
                    </a:lnTo>
                    <a:lnTo>
                      <a:pt x="1132" y="537"/>
                    </a:lnTo>
                    <a:lnTo>
                      <a:pt x="1133" y="549"/>
                    </a:lnTo>
                    <a:lnTo>
                      <a:pt x="1134" y="561"/>
                    </a:lnTo>
                    <a:lnTo>
                      <a:pt x="1134" y="572"/>
                    </a:lnTo>
                    <a:lnTo>
                      <a:pt x="1133" y="583"/>
                    </a:lnTo>
                    <a:lnTo>
                      <a:pt x="1132" y="595"/>
                    </a:lnTo>
                    <a:lnTo>
                      <a:pt x="1130" y="606"/>
                    </a:lnTo>
                    <a:lnTo>
                      <a:pt x="1126" y="617"/>
                    </a:lnTo>
                    <a:lnTo>
                      <a:pt x="1123" y="627"/>
                    </a:lnTo>
                    <a:lnTo>
                      <a:pt x="1119" y="638"/>
                    </a:lnTo>
                    <a:lnTo>
                      <a:pt x="1115" y="648"/>
                    </a:lnTo>
                    <a:lnTo>
                      <a:pt x="1110" y="658"/>
                    </a:lnTo>
                    <a:lnTo>
                      <a:pt x="1104" y="666"/>
                    </a:lnTo>
                    <a:lnTo>
                      <a:pt x="1098" y="675"/>
                    </a:lnTo>
                    <a:lnTo>
                      <a:pt x="1091" y="684"/>
                    </a:lnTo>
                    <a:lnTo>
                      <a:pt x="1084" y="692"/>
                    </a:lnTo>
                    <a:lnTo>
                      <a:pt x="1080" y="695"/>
                    </a:lnTo>
                    <a:lnTo>
                      <a:pt x="1082" y="678"/>
                    </a:lnTo>
                    <a:lnTo>
                      <a:pt x="1087" y="659"/>
                    </a:lnTo>
                    <a:lnTo>
                      <a:pt x="1090" y="641"/>
                    </a:lnTo>
                    <a:lnTo>
                      <a:pt x="1093" y="622"/>
                    </a:lnTo>
                    <a:lnTo>
                      <a:pt x="1094" y="613"/>
                    </a:lnTo>
                    <a:lnTo>
                      <a:pt x="1095" y="605"/>
                    </a:lnTo>
                    <a:lnTo>
                      <a:pt x="1095" y="596"/>
                    </a:lnTo>
                    <a:lnTo>
                      <a:pt x="1094" y="587"/>
                    </a:lnTo>
                    <a:lnTo>
                      <a:pt x="1093" y="578"/>
                    </a:lnTo>
                    <a:lnTo>
                      <a:pt x="1091" y="569"/>
                    </a:lnTo>
                    <a:lnTo>
                      <a:pt x="1088" y="561"/>
                    </a:lnTo>
                    <a:lnTo>
                      <a:pt x="1084" y="553"/>
                    </a:lnTo>
                    <a:lnTo>
                      <a:pt x="1080" y="553"/>
                    </a:lnTo>
                    <a:lnTo>
                      <a:pt x="1080" y="572"/>
                    </a:lnTo>
                    <a:lnTo>
                      <a:pt x="1079" y="592"/>
                    </a:lnTo>
                    <a:lnTo>
                      <a:pt x="1077" y="611"/>
                    </a:lnTo>
                    <a:lnTo>
                      <a:pt x="1074" y="630"/>
                    </a:lnTo>
                    <a:lnTo>
                      <a:pt x="1071" y="650"/>
                    </a:lnTo>
                    <a:lnTo>
                      <a:pt x="1067" y="668"/>
                    </a:lnTo>
                    <a:lnTo>
                      <a:pt x="1062" y="688"/>
                    </a:lnTo>
                    <a:lnTo>
                      <a:pt x="1056" y="705"/>
                    </a:lnTo>
                    <a:lnTo>
                      <a:pt x="1057" y="704"/>
                    </a:lnTo>
                    <a:lnTo>
                      <a:pt x="1057" y="703"/>
                    </a:lnTo>
                    <a:lnTo>
                      <a:pt x="1058" y="699"/>
                    </a:lnTo>
                    <a:lnTo>
                      <a:pt x="1060" y="694"/>
                    </a:lnTo>
                    <a:lnTo>
                      <a:pt x="1061" y="688"/>
                    </a:lnTo>
                    <a:lnTo>
                      <a:pt x="1061" y="683"/>
                    </a:lnTo>
                    <a:lnTo>
                      <a:pt x="1061" y="680"/>
                    </a:lnTo>
                    <a:lnTo>
                      <a:pt x="1060" y="677"/>
                    </a:lnTo>
                    <a:lnTo>
                      <a:pt x="1059" y="674"/>
                    </a:lnTo>
                    <a:lnTo>
                      <a:pt x="1058" y="672"/>
                    </a:lnTo>
                    <a:lnTo>
                      <a:pt x="1056" y="669"/>
                    </a:lnTo>
                    <a:lnTo>
                      <a:pt x="1053" y="667"/>
                    </a:lnTo>
                    <a:lnTo>
                      <a:pt x="1059" y="640"/>
                    </a:lnTo>
                    <a:lnTo>
                      <a:pt x="1061" y="626"/>
                    </a:lnTo>
                    <a:lnTo>
                      <a:pt x="1062" y="612"/>
                    </a:lnTo>
                    <a:lnTo>
                      <a:pt x="1062" y="599"/>
                    </a:lnTo>
                    <a:lnTo>
                      <a:pt x="1062" y="592"/>
                    </a:lnTo>
                    <a:lnTo>
                      <a:pt x="1060" y="584"/>
                    </a:lnTo>
                    <a:lnTo>
                      <a:pt x="1059" y="578"/>
                    </a:lnTo>
                    <a:lnTo>
                      <a:pt x="1057" y="571"/>
                    </a:lnTo>
                    <a:lnTo>
                      <a:pt x="1054" y="565"/>
                    </a:lnTo>
                    <a:lnTo>
                      <a:pt x="1051" y="559"/>
                    </a:lnTo>
                    <a:lnTo>
                      <a:pt x="1043" y="566"/>
                    </a:lnTo>
                    <a:lnTo>
                      <a:pt x="1045" y="589"/>
                    </a:lnTo>
                    <a:lnTo>
                      <a:pt x="1046" y="600"/>
                    </a:lnTo>
                    <a:lnTo>
                      <a:pt x="1046" y="610"/>
                    </a:lnTo>
                    <a:lnTo>
                      <a:pt x="1046" y="620"/>
                    </a:lnTo>
                    <a:lnTo>
                      <a:pt x="1045" y="625"/>
                    </a:lnTo>
                    <a:lnTo>
                      <a:pt x="1044" y="630"/>
                    </a:lnTo>
                    <a:lnTo>
                      <a:pt x="1042" y="636"/>
                    </a:lnTo>
                    <a:lnTo>
                      <a:pt x="1040" y="640"/>
                    </a:lnTo>
                    <a:lnTo>
                      <a:pt x="1037" y="644"/>
                    </a:lnTo>
                    <a:lnTo>
                      <a:pt x="1033" y="649"/>
                    </a:lnTo>
                    <a:lnTo>
                      <a:pt x="1034" y="645"/>
                    </a:lnTo>
                    <a:lnTo>
                      <a:pt x="1034" y="641"/>
                    </a:lnTo>
                    <a:lnTo>
                      <a:pt x="1035" y="636"/>
                    </a:lnTo>
                    <a:lnTo>
                      <a:pt x="1035" y="630"/>
                    </a:lnTo>
                    <a:lnTo>
                      <a:pt x="1037" y="619"/>
                    </a:lnTo>
                    <a:lnTo>
                      <a:pt x="1039" y="608"/>
                    </a:lnTo>
                    <a:lnTo>
                      <a:pt x="1040" y="597"/>
                    </a:lnTo>
                    <a:lnTo>
                      <a:pt x="1040" y="591"/>
                    </a:lnTo>
                    <a:lnTo>
                      <a:pt x="1039" y="585"/>
                    </a:lnTo>
                    <a:lnTo>
                      <a:pt x="1037" y="581"/>
                    </a:lnTo>
                    <a:lnTo>
                      <a:pt x="1036" y="576"/>
                    </a:lnTo>
                    <a:lnTo>
                      <a:pt x="1034" y="572"/>
                    </a:lnTo>
                    <a:lnTo>
                      <a:pt x="1031" y="569"/>
                    </a:lnTo>
                    <a:lnTo>
                      <a:pt x="1030" y="573"/>
                    </a:lnTo>
                    <a:lnTo>
                      <a:pt x="1028" y="582"/>
                    </a:lnTo>
                    <a:lnTo>
                      <a:pt x="1027" y="587"/>
                    </a:lnTo>
                    <a:lnTo>
                      <a:pt x="1025" y="590"/>
                    </a:lnTo>
                    <a:lnTo>
                      <a:pt x="1023" y="592"/>
                    </a:lnTo>
                    <a:lnTo>
                      <a:pt x="1020" y="594"/>
                    </a:lnTo>
                    <a:lnTo>
                      <a:pt x="1018" y="594"/>
                    </a:lnTo>
                    <a:lnTo>
                      <a:pt x="1016" y="594"/>
                    </a:lnTo>
                    <a:lnTo>
                      <a:pt x="1014" y="590"/>
                    </a:lnTo>
                    <a:lnTo>
                      <a:pt x="1013" y="585"/>
                    </a:lnTo>
                    <a:lnTo>
                      <a:pt x="1013" y="575"/>
                    </a:lnTo>
                    <a:lnTo>
                      <a:pt x="1013" y="570"/>
                    </a:lnTo>
                    <a:lnTo>
                      <a:pt x="1012" y="566"/>
                    </a:lnTo>
                    <a:lnTo>
                      <a:pt x="1010" y="562"/>
                    </a:lnTo>
                    <a:lnTo>
                      <a:pt x="1008" y="560"/>
                    </a:lnTo>
                    <a:lnTo>
                      <a:pt x="1007" y="559"/>
                    </a:lnTo>
                    <a:lnTo>
                      <a:pt x="1008" y="557"/>
                    </a:lnTo>
                    <a:lnTo>
                      <a:pt x="1009" y="556"/>
                    </a:lnTo>
                    <a:lnTo>
                      <a:pt x="1011" y="556"/>
                    </a:lnTo>
                    <a:lnTo>
                      <a:pt x="1013" y="555"/>
                    </a:lnTo>
                    <a:lnTo>
                      <a:pt x="1016" y="556"/>
                    </a:lnTo>
                    <a:lnTo>
                      <a:pt x="1019" y="557"/>
                    </a:lnTo>
                    <a:lnTo>
                      <a:pt x="1023" y="557"/>
                    </a:lnTo>
                    <a:lnTo>
                      <a:pt x="1024" y="557"/>
                    </a:lnTo>
                    <a:lnTo>
                      <a:pt x="1026" y="557"/>
                    </a:lnTo>
                    <a:lnTo>
                      <a:pt x="1027" y="556"/>
                    </a:lnTo>
                    <a:lnTo>
                      <a:pt x="1029" y="555"/>
                    </a:lnTo>
                    <a:lnTo>
                      <a:pt x="1030" y="552"/>
                    </a:lnTo>
                    <a:lnTo>
                      <a:pt x="1031" y="550"/>
                    </a:lnTo>
                    <a:lnTo>
                      <a:pt x="1028" y="547"/>
                    </a:lnTo>
                    <a:lnTo>
                      <a:pt x="1025" y="544"/>
                    </a:lnTo>
                    <a:lnTo>
                      <a:pt x="1017" y="538"/>
                    </a:lnTo>
                    <a:lnTo>
                      <a:pt x="1009" y="534"/>
                    </a:lnTo>
                    <a:lnTo>
                      <a:pt x="1001" y="530"/>
                    </a:lnTo>
                    <a:lnTo>
                      <a:pt x="992" y="526"/>
                    </a:lnTo>
                    <a:lnTo>
                      <a:pt x="984" y="521"/>
                    </a:lnTo>
                    <a:lnTo>
                      <a:pt x="977" y="516"/>
                    </a:lnTo>
                    <a:lnTo>
                      <a:pt x="974" y="512"/>
                    </a:lnTo>
                    <a:lnTo>
                      <a:pt x="971" y="509"/>
                    </a:lnTo>
                    <a:lnTo>
                      <a:pt x="974" y="508"/>
                    </a:lnTo>
                    <a:lnTo>
                      <a:pt x="977" y="508"/>
                    </a:lnTo>
                    <a:lnTo>
                      <a:pt x="983" y="508"/>
                    </a:lnTo>
                    <a:lnTo>
                      <a:pt x="990" y="509"/>
                    </a:lnTo>
                    <a:lnTo>
                      <a:pt x="997" y="510"/>
                    </a:lnTo>
                    <a:lnTo>
                      <a:pt x="1003" y="509"/>
                    </a:lnTo>
                    <a:lnTo>
                      <a:pt x="1006" y="509"/>
                    </a:lnTo>
                    <a:lnTo>
                      <a:pt x="1008" y="508"/>
                    </a:lnTo>
                    <a:lnTo>
                      <a:pt x="1011" y="506"/>
                    </a:lnTo>
                    <a:lnTo>
                      <a:pt x="1013" y="504"/>
                    </a:lnTo>
                    <a:lnTo>
                      <a:pt x="1014" y="502"/>
                    </a:lnTo>
                    <a:lnTo>
                      <a:pt x="1016" y="499"/>
                    </a:lnTo>
                    <a:lnTo>
                      <a:pt x="1014" y="497"/>
                    </a:lnTo>
                    <a:lnTo>
                      <a:pt x="1012" y="494"/>
                    </a:lnTo>
                    <a:lnTo>
                      <a:pt x="1010" y="493"/>
                    </a:lnTo>
                    <a:lnTo>
                      <a:pt x="1008" y="493"/>
                    </a:lnTo>
                    <a:lnTo>
                      <a:pt x="1003" y="492"/>
                    </a:lnTo>
                    <a:lnTo>
                      <a:pt x="998" y="492"/>
                    </a:lnTo>
                    <a:lnTo>
                      <a:pt x="988" y="492"/>
                    </a:lnTo>
                    <a:lnTo>
                      <a:pt x="983" y="492"/>
                    </a:lnTo>
                    <a:lnTo>
                      <a:pt x="981" y="491"/>
                    </a:lnTo>
                    <a:lnTo>
                      <a:pt x="979" y="490"/>
                    </a:lnTo>
                    <a:lnTo>
                      <a:pt x="982" y="488"/>
                    </a:lnTo>
                    <a:lnTo>
                      <a:pt x="985" y="486"/>
                    </a:lnTo>
                    <a:lnTo>
                      <a:pt x="988" y="484"/>
                    </a:lnTo>
                    <a:lnTo>
                      <a:pt x="989" y="483"/>
                    </a:lnTo>
                    <a:lnTo>
                      <a:pt x="990" y="481"/>
                    </a:lnTo>
                    <a:lnTo>
                      <a:pt x="989" y="476"/>
                    </a:lnTo>
                    <a:lnTo>
                      <a:pt x="986" y="472"/>
                    </a:lnTo>
                    <a:lnTo>
                      <a:pt x="983" y="469"/>
                    </a:lnTo>
                    <a:lnTo>
                      <a:pt x="980" y="466"/>
                    </a:lnTo>
                    <a:lnTo>
                      <a:pt x="971" y="462"/>
                    </a:lnTo>
                    <a:lnTo>
                      <a:pt x="963" y="458"/>
                    </a:lnTo>
                    <a:lnTo>
                      <a:pt x="959" y="457"/>
                    </a:lnTo>
                    <a:lnTo>
                      <a:pt x="955" y="455"/>
                    </a:lnTo>
                    <a:lnTo>
                      <a:pt x="947" y="451"/>
                    </a:lnTo>
                    <a:lnTo>
                      <a:pt x="939" y="444"/>
                    </a:lnTo>
                    <a:lnTo>
                      <a:pt x="931" y="439"/>
                    </a:lnTo>
                    <a:lnTo>
                      <a:pt x="924" y="435"/>
                    </a:lnTo>
                    <a:lnTo>
                      <a:pt x="920" y="433"/>
                    </a:lnTo>
                    <a:lnTo>
                      <a:pt x="916" y="433"/>
                    </a:lnTo>
                    <a:lnTo>
                      <a:pt x="912" y="432"/>
                    </a:lnTo>
                    <a:lnTo>
                      <a:pt x="909" y="433"/>
                    </a:lnTo>
                    <a:lnTo>
                      <a:pt x="905" y="435"/>
                    </a:lnTo>
                    <a:lnTo>
                      <a:pt x="900" y="438"/>
                    </a:lnTo>
                    <a:lnTo>
                      <a:pt x="895" y="431"/>
                    </a:lnTo>
                    <a:lnTo>
                      <a:pt x="888" y="425"/>
                    </a:lnTo>
                    <a:lnTo>
                      <a:pt x="875" y="414"/>
                    </a:lnTo>
                    <a:lnTo>
                      <a:pt x="868" y="408"/>
                    </a:lnTo>
                    <a:lnTo>
                      <a:pt x="862" y="400"/>
                    </a:lnTo>
                    <a:lnTo>
                      <a:pt x="856" y="393"/>
                    </a:lnTo>
                    <a:lnTo>
                      <a:pt x="853" y="390"/>
                    </a:lnTo>
                    <a:lnTo>
                      <a:pt x="852" y="385"/>
                    </a:lnTo>
                    <a:lnTo>
                      <a:pt x="864" y="395"/>
                    </a:lnTo>
                    <a:lnTo>
                      <a:pt x="876" y="405"/>
                    </a:lnTo>
                    <a:lnTo>
                      <a:pt x="888" y="414"/>
                    </a:lnTo>
                    <a:lnTo>
                      <a:pt x="900" y="421"/>
                    </a:lnTo>
                    <a:lnTo>
                      <a:pt x="914" y="428"/>
                    </a:lnTo>
                    <a:lnTo>
                      <a:pt x="927" y="434"/>
                    </a:lnTo>
                    <a:lnTo>
                      <a:pt x="941" y="439"/>
                    </a:lnTo>
                    <a:lnTo>
                      <a:pt x="956" y="443"/>
                    </a:lnTo>
                    <a:lnTo>
                      <a:pt x="957" y="440"/>
                    </a:lnTo>
                    <a:lnTo>
                      <a:pt x="960" y="437"/>
                    </a:lnTo>
                    <a:lnTo>
                      <a:pt x="961" y="434"/>
                    </a:lnTo>
                    <a:lnTo>
                      <a:pt x="961" y="432"/>
                    </a:lnTo>
                    <a:lnTo>
                      <a:pt x="961" y="430"/>
                    </a:lnTo>
                    <a:lnTo>
                      <a:pt x="977" y="432"/>
                    </a:lnTo>
                    <a:lnTo>
                      <a:pt x="985" y="433"/>
                    </a:lnTo>
                    <a:lnTo>
                      <a:pt x="994" y="433"/>
                    </a:lnTo>
                    <a:lnTo>
                      <a:pt x="1001" y="432"/>
                    </a:lnTo>
                    <a:lnTo>
                      <a:pt x="1005" y="432"/>
                    </a:lnTo>
                    <a:lnTo>
                      <a:pt x="1008" y="431"/>
                    </a:lnTo>
                    <a:lnTo>
                      <a:pt x="1011" y="429"/>
                    </a:lnTo>
                    <a:lnTo>
                      <a:pt x="1015" y="427"/>
                    </a:lnTo>
                    <a:lnTo>
                      <a:pt x="1017" y="425"/>
                    </a:lnTo>
                    <a:lnTo>
                      <a:pt x="1020" y="422"/>
                    </a:lnTo>
                    <a:lnTo>
                      <a:pt x="1018" y="420"/>
                    </a:lnTo>
                    <a:lnTo>
                      <a:pt x="1016" y="418"/>
                    </a:lnTo>
                    <a:lnTo>
                      <a:pt x="1014" y="417"/>
                    </a:lnTo>
                    <a:lnTo>
                      <a:pt x="1011" y="416"/>
                    </a:lnTo>
                    <a:lnTo>
                      <a:pt x="1005" y="416"/>
                    </a:lnTo>
                    <a:lnTo>
                      <a:pt x="999" y="416"/>
                    </a:lnTo>
                    <a:lnTo>
                      <a:pt x="996" y="416"/>
                    </a:lnTo>
                    <a:lnTo>
                      <a:pt x="992" y="416"/>
                    </a:lnTo>
                    <a:lnTo>
                      <a:pt x="986" y="416"/>
                    </a:lnTo>
                    <a:lnTo>
                      <a:pt x="980" y="415"/>
                    </a:lnTo>
                    <a:lnTo>
                      <a:pt x="977" y="415"/>
                    </a:lnTo>
                    <a:lnTo>
                      <a:pt x="974" y="413"/>
                    </a:lnTo>
                    <a:lnTo>
                      <a:pt x="968" y="411"/>
                    </a:lnTo>
                    <a:lnTo>
                      <a:pt x="962" y="409"/>
                    </a:lnTo>
                    <a:lnTo>
                      <a:pt x="950" y="403"/>
                    </a:lnTo>
                    <a:lnTo>
                      <a:pt x="926" y="391"/>
                    </a:lnTo>
                    <a:lnTo>
                      <a:pt x="914" y="385"/>
                    </a:lnTo>
                    <a:lnTo>
                      <a:pt x="901" y="380"/>
                    </a:lnTo>
                    <a:lnTo>
                      <a:pt x="889" y="375"/>
                    </a:lnTo>
                    <a:lnTo>
                      <a:pt x="882" y="374"/>
                    </a:lnTo>
                    <a:lnTo>
                      <a:pt x="876" y="372"/>
                    </a:lnTo>
                    <a:lnTo>
                      <a:pt x="871" y="378"/>
                    </a:lnTo>
                    <a:lnTo>
                      <a:pt x="861" y="371"/>
                    </a:lnTo>
                    <a:lnTo>
                      <a:pt x="852" y="364"/>
                    </a:lnTo>
                    <a:lnTo>
                      <a:pt x="843" y="356"/>
                    </a:lnTo>
                    <a:lnTo>
                      <a:pt x="835" y="348"/>
                    </a:lnTo>
                    <a:lnTo>
                      <a:pt x="820" y="332"/>
                    </a:lnTo>
                    <a:lnTo>
                      <a:pt x="810" y="324"/>
                    </a:lnTo>
                    <a:lnTo>
                      <a:pt x="802" y="316"/>
                    </a:lnTo>
                    <a:lnTo>
                      <a:pt x="800" y="315"/>
                    </a:lnTo>
                    <a:lnTo>
                      <a:pt x="798" y="315"/>
                    </a:lnTo>
                    <a:lnTo>
                      <a:pt x="795" y="317"/>
                    </a:lnTo>
                    <a:lnTo>
                      <a:pt x="792" y="319"/>
                    </a:lnTo>
                    <a:lnTo>
                      <a:pt x="788" y="321"/>
                    </a:lnTo>
                    <a:lnTo>
                      <a:pt x="796" y="335"/>
                    </a:lnTo>
                    <a:lnTo>
                      <a:pt x="805" y="349"/>
                    </a:lnTo>
                    <a:lnTo>
                      <a:pt x="812" y="363"/>
                    </a:lnTo>
                    <a:lnTo>
                      <a:pt x="817" y="371"/>
                    </a:lnTo>
                    <a:lnTo>
                      <a:pt x="820" y="378"/>
                    </a:lnTo>
                    <a:lnTo>
                      <a:pt x="803" y="365"/>
                    </a:lnTo>
                    <a:lnTo>
                      <a:pt x="788" y="350"/>
                    </a:lnTo>
                    <a:lnTo>
                      <a:pt x="773" y="334"/>
                    </a:lnTo>
                    <a:lnTo>
                      <a:pt x="757" y="319"/>
                    </a:lnTo>
                    <a:lnTo>
                      <a:pt x="744" y="301"/>
                    </a:lnTo>
                    <a:lnTo>
                      <a:pt x="731" y="284"/>
                    </a:lnTo>
                    <a:lnTo>
                      <a:pt x="719" y="265"/>
                    </a:lnTo>
                    <a:lnTo>
                      <a:pt x="714" y="256"/>
                    </a:lnTo>
                    <a:lnTo>
                      <a:pt x="710" y="247"/>
                    </a:lnTo>
                    <a:lnTo>
                      <a:pt x="705" y="247"/>
                    </a:lnTo>
                    <a:lnTo>
                      <a:pt x="700" y="247"/>
                    </a:lnTo>
                    <a:lnTo>
                      <a:pt x="698" y="248"/>
                    </a:lnTo>
                    <a:lnTo>
                      <a:pt x="696" y="249"/>
                    </a:lnTo>
                    <a:lnTo>
                      <a:pt x="694" y="251"/>
                    </a:lnTo>
                    <a:lnTo>
                      <a:pt x="693" y="253"/>
                    </a:lnTo>
                    <a:lnTo>
                      <a:pt x="700" y="266"/>
                    </a:lnTo>
                    <a:lnTo>
                      <a:pt x="707" y="280"/>
                    </a:lnTo>
                    <a:lnTo>
                      <a:pt x="715" y="293"/>
                    </a:lnTo>
                    <a:lnTo>
                      <a:pt x="724" y="306"/>
                    </a:lnTo>
                    <a:lnTo>
                      <a:pt x="732" y="320"/>
                    </a:lnTo>
                    <a:lnTo>
                      <a:pt x="738" y="333"/>
                    </a:lnTo>
                    <a:lnTo>
                      <a:pt x="741" y="339"/>
                    </a:lnTo>
                    <a:lnTo>
                      <a:pt x="744" y="346"/>
                    </a:lnTo>
                    <a:lnTo>
                      <a:pt x="746" y="352"/>
                    </a:lnTo>
                    <a:lnTo>
                      <a:pt x="747" y="359"/>
                    </a:lnTo>
                    <a:lnTo>
                      <a:pt x="736" y="346"/>
                    </a:lnTo>
                    <a:lnTo>
                      <a:pt x="725" y="334"/>
                    </a:lnTo>
                    <a:lnTo>
                      <a:pt x="714" y="322"/>
                    </a:lnTo>
                    <a:lnTo>
                      <a:pt x="705" y="309"/>
                    </a:lnTo>
                    <a:lnTo>
                      <a:pt x="696" y="296"/>
                    </a:lnTo>
                    <a:lnTo>
                      <a:pt x="689" y="282"/>
                    </a:lnTo>
                    <a:lnTo>
                      <a:pt x="682" y="267"/>
                    </a:lnTo>
                    <a:lnTo>
                      <a:pt x="674" y="253"/>
                    </a:lnTo>
                    <a:lnTo>
                      <a:pt x="672" y="253"/>
                    </a:lnTo>
                    <a:lnTo>
                      <a:pt x="669" y="252"/>
                    </a:lnTo>
                    <a:lnTo>
                      <a:pt x="665" y="251"/>
                    </a:lnTo>
                    <a:lnTo>
                      <a:pt x="663" y="251"/>
                    </a:lnTo>
                    <a:lnTo>
                      <a:pt x="661" y="251"/>
                    </a:lnTo>
                    <a:lnTo>
                      <a:pt x="659" y="252"/>
                    </a:lnTo>
                    <a:lnTo>
                      <a:pt x="658" y="255"/>
                    </a:lnTo>
                    <a:lnTo>
                      <a:pt x="661" y="276"/>
                    </a:lnTo>
                    <a:lnTo>
                      <a:pt x="666" y="295"/>
                    </a:lnTo>
                    <a:lnTo>
                      <a:pt x="671" y="315"/>
                    </a:lnTo>
                    <a:lnTo>
                      <a:pt x="677" y="334"/>
                    </a:lnTo>
                    <a:lnTo>
                      <a:pt x="670" y="323"/>
                    </a:lnTo>
                    <a:lnTo>
                      <a:pt x="664" y="309"/>
                    </a:lnTo>
                    <a:lnTo>
                      <a:pt x="653" y="284"/>
                    </a:lnTo>
                    <a:lnTo>
                      <a:pt x="647" y="272"/>
                    </a:lnTo>
                    <a:lnTo>
                      <a:pt x="640" y="259"/>
                    </a:lnTo>
                    <a:lnTo>
                      <a:pt x="636" y="254"/>
                    </a:lnTo>
                    <a:lnTo>
                      <a:pt x="631" y="249"/>
                    </a:lnTo>
                    <a:lnTo>
                      <a:pt x="627" y="244"/>
                    </a:lnTo>
                    <a:lnTo>
                      <a:pt x="622" y="239"/>
                    </a:lnTo>
                    <a:lnTo>
                      <a:pt x="623" y="238"/>
                    </a:lnTo>
                    <a:lnTo>
                      <a:pt x="624" y="236"/>
                    </a:lnTo>
                    <a:lnTo>
                      <a:pt x="624" y="232"/>
                    </a:lnTo>
                    <a:lnTo>
                      <a:pt x="624" y="227"/>
                    </a:lnTo>
                    <a:lnTo>
                      <a:pt x="624" y="223"/>
                    </a:lnTo>
                    <a:lnTo>
                      <a:pt x="621" y="220"/>
                    </a:lnTo>
                    <a:lnTo>
                      <a:pt x="618" y="219"/>
                    </a:lnTo>
                    <a:lnTo>
                      <a:pt x="617" y="217"/>
                    </a:lnTo>
                    <a:lnTo>
                      <a:pt x="616" y="215"/>
                    </a:lnTo>
                    <a:lnTo>
                      <a:pt x="615" y="213"/>
                    </a:lnTo>
                    <a:lnTo>
                      <a:pt x="616" y="211"/>
                    </a:lnTo>
                    <a:lnTo>
                      <a:pt x="617" y="208"/>
                    </a:lnTo>
                    <a:lnTo>
                      <a:pt x="618" y="206"/>
                    </a:lnTo>
                    <a:lnTo>
                      <a:pt x="620" y="201"/>
                    </a:lnTo>
                    <a:lnTo>
                      <a:pt x="624" y="195"/>
                    </a:lnTo>
                    <a:lnTo>
                      <a:pt x="626" y="190"/>
                    </a:lnTo>
                    <a:lnTo>
                      <a:pt x="627" y="187"/>
                    </a:lnTo>
                    <a:lnTo>
                      <a:pt x="628" y="185"/>
                    </a:lnTo>
                    <a:lnTo>
                      <a:pt x="628" y="182"/>
                    </a:lnTo>
                    <a:lnTo>
                      <a:pt x="627" y="180"/>
                    </a:lnTo>
                    <a:lnTo>
                      <a:pt x="626" y="178"/>
                    </a:lnTo>
                    <a:lnTo>
                      <a:pt x="624" y="175"/>
                    </a:lnTo>
                    <a:lnTo>
                      <a:pt x="622" y="173"/>
                    </a:lnTo>
                    <a:lnTo>
                      <a:pt x="620" y="171"/>
                    </a:lnTo>
                    <a:lnTo>
                      <a:pt x="618" y="169"/>
                    </a:lnTo>
                    <a:lnTo>
                      <a:pt x="616" y="167"/>
                    </a:lnTo>
                    <a:lnTo>
                      <a:pt x="615" y="168"/>
                    </a:lnTo>
                    <a:lnTo>
                      <a:pt x="614" y="169"/>
                    </a:lnTo>
                    <a:lnTo>
                      <a:pt x="612" y="172"/>
                    </a:lnTo>
                    <a:lnTo>
                      <a:pt x="611" y="175"/>
                    </a:lnTo>
                    <a:lnTo>
                      <a:pt x="611" y="179"/>
                    </a:lnTo>
                    <a:lnTo>
                      <a:pt x="612" y="182"/>
                    </a:lnTo>
                    <a:lnTo>
                      <a:pt x="611" y="185"/>
                    </a:lnTo>
                    <a:lnTo>
                      <a:pt x="611" y="188"/>
                    </a:lnTo>
                    <a:lnTo>
                      <a:pt x="609" y="190"/>
                    </a:lnTo>
                    <a:lnTo>
                      <a:pt x="601" y="204"/>
                    </a:lnTo>
                    <a:lnTo>
                      <a:pt x="592" y="217"/>
                    </a:lnTo>
                    <a:lnTo>
                      <a:pt x="582" y="232"/>
                    </a:lnTo>
                    <a:lnTo>
                      <a:pt x="572" y="246"/>
                    </a:lnTo>
                    <a:lnTo>
                      <a:pt x="562" y="259"/>
                    </a:lnTo>
                    <a:lnTo>
                      <a:pt x="551" y="274"/>
                    </a:lnTo>
                    <a:lnTo>
                      <a:pt x="539" y="287"/>
                    </a:lnTo>
                    <a:lnTo>
                      <a:pt x="528" y="300"/>
                    </a:lnTo>
                    <a:lnTo>
                      <a:pt x="516" y="312"/>
                    </a:lnTo>
                    <a:lnTo>
                      <a:pt x="504" y="325"/>
                    </a:lnTo>
                    <a:lnTo>
                      <a:pt x="490" y="337"/>
                    </a:lnTo>
                    <a:lnTo>
                      <a:pt x="477" y="348"/>
                    </a:lnTo>
                    <a:lnTo>
                      <a:pt x="464" y="359"/>
                    </a:lnTo>
                    <a:lnTo>
                      <a:pt x="450" y="369"/>
                    </a:lnTo>
                    <a:lnTo>
                      <a:pt x="437" y="378"/>
                    </a:lnTo>
                    <a:lnTo>
                      <a:pt x="423" y="385"/>
                    </a:lnTo>
                    <a:lnTo>
                      <a:pt x="434" y="376"/>
                    </a:lnTo>
                    <a:lnTo>
                      <a:pt x="445" y="367"/>
                    </a:lnTo>
                    <a:lnTo>
                      <a:pt x="468" y="347"/>
                    </a:lnTo>
                    <a:lnTo>
                      <a:pt x="491" y="328"/>
                    </a:lnTo>
                    <a:lnTo>
                      <a:pt x="503" y="317"/>
                    </a:lnTo>
                    <a:lnTo>
                      <a:pt x="514" y="306"/>
                    </a:lnTo>
                    <a:lnTo>
                      <a:pt x="524" y="296"/>
                    </a:lnTo>
                    <a:lnTo>
                      <a:pt x="534" y="284"/>
                    </a:lnTo>
                    <a:lnTo>
                      <a:pt x="543" y="273"/>
                    </a:lnTo>
                    <a:lnTo>
                      <a:pt x="553" y="260"/>
                    </a:lnTo>
                    <a:lnTo>
                      <a:pt x="560" y="248"/>
                    </a:lnTo>
                    <a:lnTo>
                      <a:pt x="566" y="236"/>
                    </a:lnTo>
                    <a:lnTo>
                      <a:pt x="572" y="223"/>
                    </a:lnTo>
                    <a:lnTo>
                      <a:pt x="574" y="215"/>
                    </a:lnTo>
                    <a:lnTo>
                      <a:pt x="575" y="208"/>
                    </a:lnTo>
                    <a:lnTo>
                      <a:pt x="579" y="204"/>
                    </a:lnTo>
                    <a:lnTo>
                      <a:pt x="583" y="200"/>
                    </a:lnTo>
                    <a:lnTo>
                      <a:pt x="586" y="195"/>
                    </a:lnTo>
                    <a:lnTo>
                      <a:pt x="589" y="191"/>
                    </a:lnTo>
                    <a:lnTo>
                      <a:pt x="590" y="186"/>
                    </a:lnTo>
                    <a:lnTo>
                      <a:pt x="591" y="181"/>
                    </a:lnTo>
                    <a:lnTo>
                      <a:pt x="591" y="175"/>
                    </a:lnTo>
                    <a:lnTo>
                      <a:pt x="590" y="171"/>
                    </a:lnTo>
                    <a:lnTo>
                      <a:pt x="586" y="169"/>
                    </a:lnTo>
                    <a:lnTo>
                      <a:pt x="583" y="166"/>
                    </a:lnTo>
                    <a:lnTo>
                      <a:pt x="581" y="165"/>
                    </a:lnTo>
                    <a:lnTo>
                      <a:pt x="580" y="165"/>
                    </a:lnTo>
                    <a:lnTo>
                      <a:pt x="578" y="165"/>
                    </a:lnTo>
                    <a:lnTo>
                      <a:pt x="575" y="165"/>
                    </a:lnTo>
                    <a:lnTo>
                      <a:pt x="572" y="171"/>
                    </a:lnTo>
                    <a:lnTo>
                      <a:pt x="567" y="176"/>
                    </a:lnTo>
                    <a:lnTo>
                      <a:pt x="562" y="182"/>
                    </a:lnTo>
                    <a:lnTo>
                      <a:pt x="557" y="187"/>
                    </a:lnTo>
                    <a:lnTo>
                      <a:pt x="551" y="191"/>
                    </a:lnTo>
                    <a:lnTo>
                      <a:pt x="545" y="196"/>
                    </a:lnTo>
                    <a:lnTo>
                      <a:pt x="531" y="203"/>
                    </a:lnTo>
                    <a:lnTo>
                      <a:pt x="517" y="210"/>
                    </a:lnTo>
                    <a:lnTo>
                      <a:pt x="503" y="217"/>
                    </a:lnTo>
                    <a:lnTo>
                      <a:pt x="488" y="225"/>
                    </a:lnTo>
                    <a:lnTo>
                      <a:pt x="474" y="232"/>
                    </a:lnTo>
                    <a:lnTo>
                      <a:pt x="473" y="233"/>
                    </a:lnTo>
                    <a:lnTo>
                      <a:pt x="473" y="236"/>
                    </a:lnTo>
                    <a:lnTo>
                      <a:pt x="474" y="238"/>
                    </a:lnTo>
                    <a:lnTo>
                      <a:pt x="475" y="240"/>
                    </a:lnTo>
                    <a:lnTo>
                      <a:pt x="476" y="243"/>
                    </a:lnTo>
                    <a:lnTo>
                      <a:pt x="479" y="245"/>
                    </a:lnTo>
                    <a:lnTo>
                      <a:pt x="481" y="246"/>
                    </a:lnTo>
                    <a:lnTo>
                      <a:pt x="484" y="247"/>
                    </a:lnTo>
                    <a:lnTo>
                      <a:pt x="489" y="245"/>
                    </a:lnTo>
                    <a:lnTo>
                      <a:pt x="494" y="243"/>
                    </a:lnTo>
                    <a:lnTo>
                      <a:pt x="505" y="238"/>
                    </a:lnTo>
                    <a:lnTo>
                      <a:pt x="515" y="232"/>
                    </a:lnTo>
                    <a:lnTo>
                      <a:pt x="524" y="226"/>
                    </a:lnTo>
                    <a:lnTo>
                      <a:pt x="503" y="245"/>
                    </a:lnTo>
                    <a:lnTo>
                      <a:pt x="479" y="264"/>
                    </a:lnTo>
                    <a:lnTo>
                      <a:pt x="455" y="283"/>
                    </a:lnTo>
                    <a:lnTo>
                      <a:pt x="430" y="301"/>
                    </a:lnTo>
                    <a:lnTo>
                      <a:pt x="404" y="318"/>
                    </a:lnTo>
                    <a:lnTo>
                      <a:pt x="378" y="334"/>
                    </a:lnTo>
                    <a:lnTo>
                      <a:pt x="351" y="348"/>
                    </a:lnTo>
                    <a:lnTo>
                      <a:pt x="325" y="362"/>
                    </a:lnTo>
                    <a:lnTo>
                      <a:pt x="323" y="353"/>
                    </a:lnTo>
                    <a:lnTo>
                      <a:pt x="243" y="376"/>
                    </a:lnTo>
                    <a:lnTo>
                      <a:pt x="250" y="376"/>
                    </a:lnTo>
                    <a:lnTo>
                      <a:pt x="256" y="377"/>
                    </a:lnTo>
                    <a:lnTo>
                      <a:pt x="269" y="377"/>
                    </a:lnTo>
                    <a:lnTo>
                      <a:pt x="283" y="376"/>
                    </a:lnTo>
                    <a:lnTo>
                      <a:pt x="296" y="374"/>
                    </a:lnTo>
                    <a:lnTo>
                      <a:pt x="323" y="370"/>
                    </a:lnTo>
                    <a:lnTo>
                      <a:pt x="336" y="368"/>
                    </a:lnTo>
                    <a:lnTo>
                      <a:pt x="349" y="368"/>
                    </a:lnTo>
                    <a:lnTo>
                      <a:pt x="354" y="366"/>
                    </a:lnTo>
                    <a:lnTo>
                      <a:pt x="365" y="362"/>
                    </a:lnTo>
                    <a:lnTo>
                      <a:pt x="370" y="359"/>
                    </a:lnTo>
                    <a:lnTo>
                      <a:pt x="375" y="356"/>
                    </a:lnTo>
                    <a:lnTo>
                      <a:pt x="380" y="355"/>
                    </a:lnTo>
                    <a:lnTo>
                      <a:pt x="385" y="355"/>
                    </a:lnTo>
                    <a:lnTo>
                      <a:pt x="390" y="356"/>
                    </a:lnTo>
                    <a:lnTo>
                      <a:pt x="426" y="337"/>
                    </a:lnTo>
                    <a:lnTo>
                      <a:pt x="443" y="327"/>
                    </a:lnTo>
                    <a:lnTo>
                      <a:pt x="461" y="317"/>
                    </a:lnTo>
                    <a:lnTo>
                      <a:pt x="478" y="305"/>
                    </a:lnTo>
                    <a:lnTo>
                      <a:pt x="494" y="293"/>
                    </a:lnTo>
                    <a:lnTo>
                      <a:pt x="511" y="281"/>
                    </a:lnTo>
                    <a:lnTo>
                      <a:pt x="527" y="266"/>
                    </a:lnTo>
                    <a:lnTo>
                      <a:pt x="511" y="285"/>
                    </a:lnTo>
                    <a:lnTo>
                      <a:pt x="492" y="304"/>
                    </a:lnTo>
                    <a:lnTo>
                      <a:pt x="474" y="322"/>
                    </a:lnTo>
                    <a:lnTo>
                      <a:pt x="464" y="331"/>
                    </a:lnTo>
                    <a:lnTo>
                      <a:pt x="453" y="339"/>
                    </a:lnTo>
                    <a:lnTo>
                      <a:pt x="443" y="347"/>
                    </a:lnTo>
                    <a:lnTo>
                      <a:pt x="432" y="355"/>
                    </a:lnTo>
                    <a:lnTo>
                      <a:pt x="421" y="363"/>
                    </a:lnTo>
                    <a:lnTo>
                      <a:pt x="411" y="370"/>
                    </a:lnTo>
                    <a:lnTo>
                      <a:pt x="398" y="376"/>
                    </a:lnTo>
                    <a:lnTo>
                      <a:pt x="387" y="381"/>
                    </a:lnTo>
                    <a:lnTo>
                      <a:pt x="375" y="386"/>
                    </a:lnTo>
                    <a:lnTo>
                      <a:pt x="363" y="391"/>
                    </a:lnTo>
                    <a:lnTo>
                      <a:pt x="363" y="390"/>
                    </a:lnTo>
                    <a:lnTo>
                      <a:pt x="363" y="389"/>
                    </a:lnTo>
                    <a:lnTo>
                      <a:pt x="361" y="387"/>
                    </a:lnTo>
                    <a:lnTo>
                      <a:pt x="359" y="385"/>
                    </a:lnTo>
                    <a:lnTo>
                      <a:pt x="357" y="383"/>
                    </a:lnTo>
                    <a:lnTo>
                      <a:pt x="353" y="383"/>
                    </a:lnTo>
                    <a:lnTo>
                      <a:pt x="349" y="383"/>
                    </a:lnTo>
                    <a:lnTo>
                      <a:pt x="346" y="383"/>
                    </a:lnTo>
                    <a:lnTo>
                      <a:pt x="342" y="384"/>
                    </a:lnTo>
                    <a:lnTo>
                      <a:pt x="335" y="387"/>
                    </a:lnTo>
                    <a:lnTo>
                      <a:pt x="332" y="389"/>
                    </a:lnTo>
                    <a:lnTo>
                      <a:pt x="328" y="391"/>
                    </a:lnTo>
                    <a:lnTo>
                      <a:pt x="322" y="394"/>
                    </a:lnTo>
                    <a:lnTo>
                      <a:pt x="318" y="394"/>
                    </a:lnTo>
                    <a:lnTo>
                      <a:pt x="316" y="395"/>
                    </a:lnTo>
                    <a:lnTo>
                      <a:pt x="313" y="395"/>
                    </a:lnTo>
                    <a:lnTo>
                      <a:pt x="310" y="394"/>
                    </a:lnTo>
                    <a:lnTo>
                      <a:pt x="308" y="392"/>
                    </a:lnTo>
                    <a:lnTo>
                      <a:pt x="306" y="389"/>
                    </a:lnTo>
                    <a:lnTo>
                      <a:pt x="287" y="390"/>
                    </a:lnTo>
                    <a:lnTo>
                      <a:pt x="267" y="391"/>
                    </a:lnTo>
                    <a:lnTo>
                      <a:pt x="195" y="395"/>
                    </a:lnTo>
                    <a:lnTo>
                      <a:pt x="175" y="396"/>
                    </a:lnTo>
                    <a:lnTo>
                      <a:pt x="156" y="397"/>
                    </a:lnTo>
                    <a:lnTo>
                      <a:pt x="164" y="405"/>
                    </a:lnTo>
                    <a:lnTo>
                      <a:pt x="161" y="408"/>
                    </a:lnTo>
                    <a:lnTo>
                      <a:pt x="157" y="410"/>
                    </a:lnTo>
                    <a:lnTo>
                      <a:pt x="155" y="412"/>
                    </a:lnTo>
                    <a:lnTo>
                      <a:pt x="154" y="414"/>
                    </a:lnTo>
                    <a:lnTo>
                      <a:pt x="153" y="417"/>
                    </a:lnTo>
                    <a:lnTo>
                      <a:pt x="157" y="420"/>
                    </a:lnTo>
                    <a:lnTo>
                      <a:pt x="161" y="422"/>
                    </a:lnTo>
                    <a:lnTo>
                      <a:pt x="165" y="423"/>
                    </a:lnTo>
                    <a:lnTo>
                      <a:pt x="170" y="424"/>
                    </a:lnTo>
                    <a:lnTo>
                      <a:pt x="174" y="424"/>
                    </a:lnTo>
                    <a:lnTo>
                      <a:pt x="179" y="424"/>
                    </a:lnTo>
                    <a:lnTo>
                      <a:pt x="190" y="422"/>
                    </a:lnTo>
                    <a:lnTo>
                      <a:pt x="200" y="420"/>
                    </a:lnTo>
                    <a:lnTo>
                      <a:pt x="209" y="417"/>
                    </a:lnTo>
                    <a:lnTo>
                      <a:pt x="219" y="415"/>
                    </a:lnTo>
                    <a:lnTo>
                      <a:pt x="224" y="414"/>
                    </a:lnTo>
                    <a:lnTo>
                      <a:pt x="230" y="413"/>
                    </a:lnTo>
                    <a:lnTo>
                      <a:pt x="221" y="417"/>
                    </a:lnTo>
                    <a:lnTo>
                      <a:pt x="214" y="421"/>
                    </a:lnTo>
                    <a:lnTo>
                      <a:pt x="199" y="427"/>
                    </a:lnTo>
                    <a:lnTo>
                      <a:pt x="166" y="438"/>
                    </a:lnTo>
                    <a:lnTo>
                      <a:pt x="169" y="443"/>
                    </a:lnTo>
                    <a:lnTo>
                      <a:pt x="171" y="450"/>
                    </a:lnTo>
                    <a:lnTo>
                      <a:pt x="174" y="455"/>
                    </a:lnTo>
                    <a:lnTo>
                      <a:pt x="177" y="461"/>
                    </a:lnTo>
                    <a:lnTo>
                      <a:pt x="180" y="466"/>
                    </a:lnTo>
                    <a:lnTo>
                      <a:pt x="186" y="470"/>
                    </a:lnTo>
                    <a:lnTo>
                      <a:pt x="191" y="474"/>
                    </a:lnTo>
                    <a:lnTo>
                      <a:pt x="194" y="475"/>
                    </a:lnTo>
                    <a:lnTo>
                      <a:pt x="198" y="476"/>
                    </a:lnTo>
                    <a:lnTo>
                      <a:pt x="200" y="476"/>
                    </a:lnTo>
                    <a:lnTo>
                      <a:pt x="203" y="476"/>
                    </a:lnTo>
                    <a:lnTo>
                      <a:pt x="205" y="476"/>
                    </a:lnTo>
                    <a:lnTo>
                      <a:pt x="206" y="477"/>
                    </a:lnTo>
                    <a:lnTo>
                      <a:pt x="207" y="479"/>
                    </a:lnTo>
                    <a:lnTo>
                      <a:pt x="198" y="485"/>
                    </a:lnTo>
                    <a:lnTo>
                      <a:pt x="187" y="491"/>
                    </a:lnTo>
                    <a:lnTo>
                      <a:pt x="176" y="498"/>
                    </a:lnTo>
                    <a:lnTo>
                      <a:pt x="165" y="504"/>
                    </a:lnTo>
                    <a:lnTo>
                      <a:pt x="156" y="510"/>
                    </a:lnTo>
                    <a:lnTo>
                      <a:pt x="146" y="516"/>
                    </a:lnTo>
                    <a:lnTo>
                      <a:pt x="136" y="523"/>
                    </a:lnTo>
                    <a:lnTo>
                      <a:pt x="129" y="531"/>
                    </a:lnTo>
                    <a:lnTo>
                      <a:pt x="131" y="534"/>
                    </a:lnTo>
                    <a:lnTo>
                      <a:pt x="133" y="536"/>
                    </a:lnTo>
                    <a:lnTo>
                      <a:pt x="136" y="538"/>
                    </a:lnTo>
                    <a:lnTo>
                      <a:pt x="138" y="539"/>
                    </a:lnTo>
                    <a:lnTo>
                      <a:pt x="142" y="539"/>
                    </a:lnTo>
                    <a:lnTo>
                      <a:pt x="144" y="539"/>
                    </a:lnTo>
                    <a:lnTo>
                      <a:pt x="150" y="538"/>
                    </a:lnTo>
                    <a:lnTo>
                      <a:pt x="161" y="534"/>
                    </a:lnTo>
                    <a:lnTo>
                      <a:pt x="166" y="532"/>
                    </a:lnTo>
                    <a:lnTo>
                      <a:pt x="172" y="531"/>
                    </a:lnTo>
                    <a:lnTo>
                      <a:pt x="167" y="534"/>
                    </a:lnTo>
                    <a:lnTo>
                      <a:pt x="162" y="538"/>
                    </a:lnTo>
                    <a:lnTo>
                      <a:pt x="158" y="542"/>
                    </a:lnTo>
                    <a:lnTo>
                      <a:pt x="153" y="547"/>
                    </a:lnTo>
                    <a:lnTo>
                      <a:pt x="149" y="551"/>
                    </a:lnTo>
                    <a:lnTo>
                      <a:pt x="145" y="556"/>
                    </a:lnTo>
                    <a:lnTo>
                      <a:pt x="142" y="561"/>
                    </a:lnTo>
                    <a:lnTo>
                      <a:pt x="140" y="566"/>
                    </a:lnTo>
                    <a:lnTo>
                      <a:pt x="141" y="569"/>
                    </a:lnTo>
                    <a:lnTo>
                      <a:pt x="143" y="571"/>
                    </a:lnTo>
                    <a:lnTo>
                      <a:pt x="147" y="574"/>
                    </a:lnTo>
                    <a:lnTo>
                      <a:pt x="151" y="576"/>
                    </a:lnTo>
                    <a:lnTo>
                      <a:pt x="156" y="577"/>
                    </a:lnTo>
                    <a:lnTo>
                      <a:pt x="160" y="577"/>
                    </a:lnTo>
                    <a:lnTo>
                      <a:pt x="165" y="576"/>
                    </a:lnTo>
                    <a:lnTo>
                      <a:pt x="169" y="574"/>
                    </a:lnTo>
                    <a:lnTo>
                      <a:pt x="172" y="572"/>
                    </a:lnTo>
                    <a:lnTo>
                      <a:pt x="174" y="569"/>
                    </a:lnTo>
                    <a:lnTo>
                      <a:pt x="171" y="575"/>
                    </a:lnTo>
                    <a:lnTo>
                      <a:pt x="167" y="581"/>
                    </a:lnTo>
                    <a:lnTo>
                      <a:pt x="162" y="588"/>
                    </a:lnTo>
                    <a:lnTo>
                      <a:pt x="158" y="593"/>
                    </a:lnTo>
                    <a:lnTo>
                      <a:pt x="152" y="598"/>
                    </a:lnTo>
                    <a:lnTo>
                      <a:pt x="147" y="602"/>
                    </a:lnTo>
                    <a:lnTo>
                      <a:pt x="141" y="605"/>
                    </a:lnTo>
                    <a:lnTo>
                      <a:pt x="133" y="607"/>
                    </a:lnTo>
                    <a:lnTo>
                      <a:pt x="131" y="635"/>
                    </a:lnTo>
                    <a:lnTo>
                      <a:pt x="125" y="635"/>
                    </a:lnTo>
                    <a:lnTo>
                      <a:pt x="126" y="625"/>
                    </a:lnTo>
                    <a:lnTo>
                      <a:pt x="128" y="616"/>
                    </a:lnTo>
                    <a:lnTo>
                      <a:pt x="131" y="599"/>
                    </a:lnTo>
                    <a:lnTo>
                      <a:pt x="132" y="591"/>
                    </a:lnTo>
                    <a:lnTo>
                      <a:pt x="133" y="582"/>
                    </a:lnTo>
                    <a:lnTo>
                      <a:pt x="132" y="574"/>
                    </a:lnTo>
                    <a:lnTo>
                      <a:pt x="131" y="566"/>
                    </a:lnTo>
                    <a:lnTo>
                      <a:pt x="127" y="568"/>
                    </a:lnTo>
                    <a:lnTo>
                      <a:pt x="124" y="570"/>
                    </a:lnTo>
                    <a:lnTo>
                      <a:pt x="122" y="572"/>
                    </a:lnTo>
                    <a:lnTo>
                      <a:pt x="119" y="575"/>
                    </a:lnTo>
                    <a:lnTo>
                      <a:pt x="118" y="579"/>
                    </a:lnTo>
                    <a:lnTo>
                      <a:pt x="117" y="582"/>
                    </a:lnTo>
                    <a:lnTo>
                      <a:pt x="116" y="591"/>
                    </a:lnTo>
                    <a:lnTo>
                      <a:pt x="115" y="607"/>
                    </a:lnTo>
                    <a:lnTo>
                      <a:pt x="114" y="615"/>
                    </a:lnTo>
                    <a:lnTo>
                      <a:pt x="113" y="618"/>
                    </a:lnTo>
                    <a:lnTo>
                      <a:pt x="112" y="621"/>
                    </a:lnTo>
                    <a:lnTo>
                      <a:pt x="112" y="612"/>
                    </a:lnTo>
                    <a:lnTo>
                      <a:pt x="112" y="604"/>
                    </a:lnTo>
                    <a:lnTo>
                      <a:pt x="112" y="589"/>
                    </a:lnTo>
                    <a:lnTo>
                      <a:pt x="113" y="573"/>
                    </a:lnTo>
                    <a:lnTo>
                      <a:pt x="113" y="566"/>
                    </a:lnTo>
                    <a:lnTo>
                      <a:pt x="112" y="559"/>
                    </a:lnTo>
                    <a:lnTo>
                      <a:pt x="108" y="559"/>
                    </a:lnTo>
                    <a:lnTo>
                      <a:pt x="106" y="561"/>
                    </a:lnTo>
                    <a:lnTo>
                      <a:pt x="104" y="562"/>
                    </a:lnTo>
                    <a:lnTo>
                      <a:pt x="102" y="564"/>
                    </a:lnTo>
                    <a:lnTo>
                      <a:pt x="102" y="566"/>
                    </a:lnTo>
                    <a:lnTo>
                      <a:pt x="101" y="568"/>
                    </a:lnTo>
                    <a:lnTo>
                      <a:pt x="102" y="573"/>
                    </a:lnTo>
                    <a:lnTo>
                      <a:pt x="104" y="584"/>
                    </a:lnTo>
                    <a:lnTo>
                      <a:pt x="104" y="591"/>
                    </a:lnTo>
                    <a:lnTo>
                      <a:pt x="103" y="594"/>
                    </a:lnTo>
                    <a:lnTo>
                      <a:pt x="102" y="596"/>
                    </a:lnTo>
                    <a:lnTo>
                      <a:pt x="88" y="672"/>
                    </a:lnTo>
                    <a:lnTo>
                      <a:pt x="88" y="542"/>
                    </a:lnTo>
                    <a:lnTo>
                      <a:pt x="85" y="542"/>
                    </a:lnTo>
                    <a:lnTo>
                      <a:pt x="83" y="542"/>
                    </a:lnTo>
                    <a:lnTo>
                      <a:pt x="82" y="543"/>
                    </a:lnTo>
                    <a:lnTo>
                      <a:pt x="81" y="544"/>
                    </a:lnTo>
                    <a:lnTo>
                      <a:pt x="80" y="545"/>
                    </a:lnTo>
                    <a:lnTo>
                      <a:pt x="79" y="546"/>
                    </a:lnTo>
                    <a:lnTo>
                      <a:pt x="79" y="558"/>
                    </a:lnTo>
                    <a:lnTo>
                      <a:pt x="79" y="561"/>
                    </a:lnTo>
                    <a:lnTo>
                      <a:pt x="78" y="562"/>
                    </a:lnTo>
                    <a:lnTo>
                      <a:pt x="77" y="563"/>
                    </a:lnTo>
                    <a:lnTo>
                      <a:pt x="69" y="651"/>
                    </a:lnTo>
                    <a:lnTo>
                      <a:pt x="70" y="643"/>
                    </a:lnTo>
                    <a:lnTo>
                      <a:pt x="70" y="635"/>
                    </a:lnTo>
                    <a:lnTo>
                      <a:pt x="70" y="626"/>
                    </a:lnTo>
                    <a:lnTo>
                      <a:pt x="70" y="617"/>
                    </a:lnTo>
                    <a:lnTo>
                      <a:pt x="68" y="601"/>
                    </a:lnTo>
                    <a:lnTo>
                      <a:pt x="67" y="593"/>
                    </a:lnTo>
                    <a:lnTo>
                      <a:pt x="66" y="584"/>
                    </a:lnTo>
                    <a:lnTo>
                      <a:pt x="65" y="567"/>
                    </a:lnTo>
                    <a:lnTo>
                      <a:pt x="64" y="559"/>
                    </a:lnTo>
                    <a:lnTo>
                      <a:pt x="65" y="551"/>
                    </a:lnTo>
                    <a:lnTo>
                      <a:pt x="65" y="543"/>
                    </a:lnTo>
                    <a:lnTo>
                      <a:pt x="66" y="535"/>
                    </a:lnTo>
                    <a:lnTo>
                      <a:pt x="68" y="527"/>
                    </a:lnTo>
                    <a:lnTo>
                      <a:pt x="71" y="520"/>
                    </a:lnTo>
                    <a:lnTo>
                      <a:pt x="71" y="514"/>
                    </a:lnTo>
                    <a:lnTo>
                      <a:pt x="71" y="511"/>
                    </a:lnTo>
                    <a:lnTo>
                      <a:pt x="70" y="508"/>
                    </a:lnTo>
                    <a:lnTo>
                      <a:pt x="69" y="506"/>
                    </a:lnTo>
                    <a:lnTo>
                      <a:pt x="67" y="504"/>
                    </a:lnTo>
                    <a:lnTo>
                      <a:pt x="65" y="502"/>
                    </a:lnTo>
                    <a:lnTo>
                      <a:pt x="63" y="501"/>
                    </a:lnTo>
                    <a:lnTo>
                      <a:pt x="56" y="501"/>
                    </a:lnTo>
                    <a:lnTo>
                      <a:pt x="53" y="508"/>
                    </a:lnTo>
                    <a:lnTo>
                      <a:pt x="48" y="516"/>
                    </a:lnTo>
                    <a:lnTo>
                      <a:pt x="40" y="530"/>
                    </a:lnTo>
                    <a:lnTo>
                      <a:pt x="32" y="545"/>
                    </a:lnTo>
                    <a:lnTo>
                      <a:pt x="28" y="552"/>
                    </a:lnTo>
                    <a:lnTo>
                      <a:pt x="25" y="559"/>
                    </a:lnTo>
                    <a:lnTo>
                      <a:pt x="26" y="554"/>
                    </a:lnTo>
                    <a:lnTo>
                      <a:pt x="27" y="549"/>
                    </a:lnTo>
                    <a:lnTo>
                      <a:pt x="30" y="543"/>
                    </a:lnTo>
                    <a:lnTo>
                      <a:pt x="33" y="536"/>
                    </a:lnTo>
                    <a:lnTo>
                      <a:pt x="36" y="529"/>
                    </a:lnTo>
                    <a:lnTo>
                      <a:pt x="40" y="522"/>
                    </a:lnTo>
                    <a:lnTo>
                      <a:pt x="48" y="507"/>
                    </a:lnTo>
                    <a:lnTo>
                      <a:pt x="54" y="499"/>
                    </a:lnTo>
                    <a:lnTo>
                      <a:pt x="58" y="491"/>
                    </a:lnTo>
                    <a:lnTo>
                      <a:pt x="66" y="475"/>
                    </a:lnTo>
                    <a:lnTo>
                      <a:pt x="70" y="468"/>
                    </a:lnTo>
                    <a:lnTo>
                      <a:pt x="74" y="461"/>
                    </a:lnTo>
                    <a:lnTo>
                      <a:pt x="77" y="453"/>
                    </a:lnTo>
                    <a:lnTo>
                      <a:pt x="79" y="446"/>
                    </a:lnTo>
                    <a:lnTo>
                      <a:pt x="76" y="443"/>
                    </a:lnTo>
                    <a:lnTo>
                      <a:pt x="73" y="441"/>
                    </a:lnTo>
                    <a:lnTo>
                      <a:pt x="69" y="440"/>
                    </a:lnTo>
                    <a:lnTo>
                      <a:pt x="65" y="440"/>
                    </a:lnTo>
                    <a:lnTo>
                      <a:pt x="58" y="451"/>
                    </a:lnTo>
                    <a:lnTo>
                      <a:pt x="50" y="462"/>
                    </a:lnTo>
                    <a:lnTo>
                      <a:pt x="33" y="484"/>
                    </a:lnTo>
                    <a:lnTo>
                      <a:pt x="25" y="494"/>
                    </a:lnTo>
                    <a:lnTo>
                      <a:pt x="17" y="505"/>
                    </a:lnTo>
                    <a:lnTo>
                      <a:pt x="9" y="514"/>
                    </a:lnTo>
                    <a:lnTo>
                      <a:pt x="0" y="522"/>
                    </a:lnTo>
                    <a:lnTo>
                      <a:pt x="3" y="514"/>
                    </a:lnTo>
                    <a:lnTo>
                      <a:pt x="8" y="506"/>
                    </a:lnTo>
                    <a:lnTo>
                      <a:pt x="15" y="490"/>
                    </a:lnTo>
                    <a:lnTo>
                      <a:pt x="24" y="475"/>
                    </a:lnTo>
                    <a:lnTo>
                      <a:pt x="43" y="445"/>
                    </a:lnTo>
                    <a:lnTo>
                      <a:pt x="54" y="430"/>
                    </a:lnTo>
                    <a:lnTo>
                      <a:pt x="63" y="415"/>
                    </a:lnTo>
                    <a:lnTo>
                      <a:pt x="71" y="399"/>
                    </a:lnTo>
                    <a:lnTo>
                      <a:pt x="68" y="397"/>
                    </a:lnTo>
                    <a:lnTo>
                      <a:pt x="66" y="395"/>
                    </a:lnTo>
                    <a:lnTo>
                      <a:pt x="63" y="394"/>
                    </a:lnTo>
                    <a:lnTo>
                      <a:pt x="62" y="393"/>
                    </a:lnTo>
                    <a:lnTo>
                      <a:pt x="61" y="391"/>
                    </a:lnTo>
                    <a:lnTo>
                      <a:pt x="17" y="430"/>
                    </a:lnTo>
                    <a:lnTo>
                      <a:pt x="22" y="421"/>
                    </a:lnTo>
                    <a:lnTo>
                      <a:pt x="28" y="412"/>
                    </a:lnTo>
                    <a:lnTo>
                      <a:pt x="34" y="403"/>
                    </a:lnTo>
                    <a:lnTo>
                      <a:pt x="41" y="395"/>
                    </a:lnTo>
                    <a:lnTo>
                      <a:pt x="48" y="387"/>
                    </a:lnTo>
                    <a:lnTo>
                      <a:pt x="57" y="379"/>
                    </a:lnTo>
                    <a:lnTo>
                      <a:pt x="73" y="364"/>
                    </a:lnTo>
                    <a:lnTo>
                      <a:pt x="89" y="348"/>
                    </a:lnTo>
                    <a:lnTo>
                      <a:pt x="107" y="332"/>
                    </a:lnTo>
                    <a:lnTo>
                      <a:pt x="124" y="316"/>
                    </a:lnTo>
                    <a:lnTo>
                      <a:pt x="140" y="299"/>
                    </a:lnTo>
                    <a:lnTo>
                      <a:pt x="125" y="288"/>
                    </a:lnTo>
                    <a:lnTo>
                      <a:pt x="36" y="324"/>
                    </a:lnTo>
                    <a:lnTo>
                      <a:pt x="59" y="307"/>
                    </a:lnTo>
                    <a:lnTo>
                      <a:pt x="82" y="293"/>
                    </a:lnTo>
                    <a:lnTo>
                      <a:pt x="93" y="285"/>
                    </a:lnTo>
                    <a:lnTo>
                      <a:pt x="106" y="278"/>
                    </a:lnTo>
                    <a:lnTo>
                      <a:pt x="129" y="263"/>
                    </a:lnTo>
                    <a:lnTo>
                      <a:pt x="153" y="248"/>
                    </a:lnTo>
                    <a:lnTo>
                      <a:pt x="164" y="240"/>
                    </a:lnTo>
                    <a:lnTo>
                      <a:pt x="174" y="232"/>
                    </a:lnTo>
                    <a:lnTo>
                      <a:pt x="186" y="224"/>
                    </a:lnTo>
                    <a:lnTo>
                      <a:pt x="196" y="214"/>
                    </a:lnTo>
                    <a:lnTo>
                      <a:pt x="206" y="205"/>
                    </a:lnTo>
                    <a:lnTo>
                      <a:pt x="215" y="195"/>
                    </a:lnTo>
                    <a:lnTo>
                      <a:pt x="219" y="193"/>
                    </a:lnTo>
                    <a:lnTo>
                      <a:pt x="224" y="192"/>
                    </a:lnTo>
                    <a:lnTo>
                      <a:pt x="230" y="191"/>
                    </a:lnTo>
                    <a:lnTo>
                      <a:pt x="234" y="190"/>
                    </a:lnTo>
                    <a:lnTo>
                      <a:pt x="238" y="189"/>
                    </a:lnTo>
                    <a:lnTo>
                      <a:pt x="242" y="187"/>
                    </a:lnTo>
                    <a:lnTo>
                      <a:pt x="244" y="185"/>
                    </a:lnTo>
                    <a:lnTo>
                      <a:pt x="245" y="184"/>
                    </a:lnTo>
                    <a:lnTo>
                      <a:pt x="246" y="182"/>
                    </a:lnTo>
                    <a:lnTo>
                      <a:pt x="246" y="179"/>
                    </a:lnTo>
                    <a:lnTo>
                      <a:pt x="245" y="175"/>
                    </a:lnTo>
                    <a:lnTo>
                      <a:pt x="243" y="173"/>
                    </a:lnTo>
                    <a:lnTo>
                      <a:pt x="241" y="171"/>
                    </a:lnTo>
                    <a:lnTo>
                      <a:pt x="239" y="169"/>
                    </a:lnTo>
                    <a:lnTo>
                      <a:pt x="237" y="169"/>
                    </a:lnTo>
                    <a:lnTo>
                      <a:pt x="235" y="168"/>
                    </a:lnTo>
                    <a:lnTo>
                      <a:pt x="230" y="169"/>
                    </a:lnTo>
                    <a:lnTo>
                      <a:pt x="224" y="170"/>
                    </a:lnTo>
                    <a:lnTo>
                      <a:pt x="219" y="172"/>
                    </a:lnTo>
                    <a:lnTo>
                      <a:pt x="215" y="174"/>
                    </a:lnTo>
                    <a:lnTo>
                      <a:pt x="211" y="176"/>
                    </a:lnTo>
                    <a:lnTo>
                      <a:pt x="110" y="219"/>
                    </a:lnTo>
                    <a:lnTo>
                      <a:pt x="124" y="210"/>
                    </a:lnTo>
                    <a:lnTo>
                      <a:pt x="138" y="201"/>
                    </a:lnTo>
                    <a:lnTo>
                      <a:pt x="155" y="191"/>
                    </a:lnTo>
                    <a:lnTo>
                      <a:pt x="162" y="187"/>
                    </a:lnTo>
                    <a:lnTo>
                      <a:pt x="170" y="182"/>
                    </a:lnTo>
                    <a:lnTo>
                      <a:pt x="187" y="171"/>
                    </a:lnTo>
                    <a:lnTo>
                      <a:pt x="202" y="161"/>
                    </a:lnTo>
                    <a:lnTo>
                      <a:pt x="217" y="150"/>
                    </a:lnTo>
                    <a:lnTo>
                      <a:pt x="233" y="138"/>
                    </a:lnTo>
                    <a:lnTo>
                      <a:pt x="234" y="135"/>
                    </a:lnTo>
                    <a:lnTo>
                      <a:pt x="233" y="133"/>
                    </a:lnTo>
                    <a:lnTo>
                      <a:pt x="232" y="130"/>
                    </a:lnTo>
                    <a:lnTo>
                      <a:pt x="231" y="128"/>
                    </a:lnTo>
                    <a:lnTo>
                      <a:pt x="225" y="126"/>
                    </a:lnTo>
                    <a:lnTo>
                      <a:pt x="223" y="125"/>
                    </a:lnTo>
                    <a:lnTo>
                      <a:pt x="221" y="124"/>
                    </a:lnTo>
                    <a:lnTo>
                      <a:pt x="198" y="136"/>
                    </a:lnTo>
                    <a:lnTo>
                      <a:pt x="202" y="133"/>
                    </a:lnTo>
                    <a:lnTo>
                      <a:pt x="207" y="129"/>
                    </a:lnTo>
                    <a:lnTo>
                      <a:pt x="218" y="123"/>
                    </a:lnTo>
                    <a:lnTo>
                      <a:pt x="231" y="117"/>
                    </a:lnTo>
                    <a:lnTo>
                      <a:pt x="244" y="112"/>
                    </a:lnTo>
                    <a:lnTo>
                      <a:pt x="257" y="105"/>
                    </a:lnTo>
                    <a:lnTo>
                      <a:pt x="270" y="99"/>
                    </a:lnTo>
                    <a:lnTo>
                      <a:pt x="284" y="92"/>
                    </a:lnTo>
                    <a:lnTo>
                      <a:pt x="290" y="88"/>
                    </a:lnTo>
                    <a:lnTo>
                      <a:pt x="295" y="83"/>
                    </a:lnTo>
                    <a:lnTo>
                      <a:pt x="296" y="80"/>
                    </a:lnTo>
                    <a:lnTo>
                      <a:pt x="295" y="78"/>
                    </a:lnTo>
                    <a:lnTo>
                      <a:pt x="295" y="76"/>
                    </a:lnTo>
                    <a:lnTo>
                      <a:pt x="293" y="74"/>
                    </a:lnTo>
                    <a:lnTo>
                      <a:pt x="287" y="67"/>
                    </a:lnTo>
                    <a:lnTo>
                      <a:pt x="284" y="67"/>
                    </a:lnTo>
                    <a:lnTo>
                      <a:pt x="280" y="66"/>
                    </a:lnTo>
                    <a:lnTo>
                      <a:pt x="278" y="66"/>
                    </a:lnTo>
                    <a:lnTo>
                      <a:pt x="275" y="66"/>
                    </a:lnTo>
                    <a:lnTo>
                      <a:pt x="271" y="68"/>
                    </a:lnTo>
                    <a:lnTo>
                      <a:pt x="268" y="69"/>
                    </a:lnTo>
                    <a:lnTo>
                      <a:pt x="264" y="71"/>
                    </a:lnTo>
                    <a:lnTo>
                      <a:pt x="260" y="72"/>
                    </a:lnTo>
                    <a:lnTo>
                      <a:pt x="258" y="73"/>
                    </a:lnTo>
                    <a:lnTo>
                      <a:pt x="255" y="73"/>
                    </a:lnTo>
                    <a:lnTo>
                      <a:pt x="252" y="72"/>
                    </a:lnTo>
                    <a:lnTo>
                      <a:pt x="249" y="72"/>
                    </a:lnTo>
                    <a:lnTo>
                      <a:pt x="276" y="64"/>
                    </a:lnTo>
                    <a:lnTo>
                      <a:pt x="301" y="56"/>
                    </a:lnTo>
                    <a:lnTo>
                      <a:pt x="314" y="52"/>
                    </a:lnTo>
                    <a:lnTo>
                      <a:pt x="327" y="48"/>
                    </a:lnTo>
                    <a:lnTo>
                      <a:pt x="340" y="43"/>
                    </a:lnTo>
                    <a:lnTo>
                      <a:pt x="351" y="36"/>
                    </a:lnTo>
                    <a:lnTo>
                      <a:pt x="349" y="23"/>
                    </a:lnTo>
                    <a:lnTo>
                      <a:pt x="359" y="20"/>
                    </a:lnTo>
                    <a:lnTo>
                      <a:pt x="371" y="19"/>
                    </a:lnTo>
                    <a:lnTo>
                      <a:pt x="391" y="17"/>
                    </a:lnTo>
                    <a:lnTo>
                      <a:pt x="401" y="16"/>
                    </a:lnTo>
                    <a:lnTo>
                      <a:pt x="412" y="14"/>
                    </a:lnTo>
                    <a:lnTo>
                      <a:pt x="421" y="11"/>
                    </a:lnTo>
                    <a:lnTo>
                      <a:pt x="426" y="10"/>
                    </a:lnTo>
                    <a:lnTo>
                      <a:pt x="431" y="7"/>
                    </a:lnTo>
                    <a:lnTo>
                      <a:pt x="429" y="0"/>
                    </a:lnTo>
                    <a:lnTo>
                      <a:pt x="439" y="2"/>
                    </a:lnTo>
                    <a:lnTo>
                      <a:pt x="450" y="4"/>
                    </a:lnTo>
                    <a:lnTo>
                      <a:pt x="472" y="8"/>
                    </a:lnTo>
                    <a:lnTo>
                      <a:pt x="494" y="11"/>
                    </a:lnTo>
                    <a:lnTo>
                      <a:pt x="516" y="14"/>
                    </a:lnTo>
                    <a:lnTo>
                      <a:pt x="537" y="19"/>
                    </a:lnTo>
                    <a:lnTo>
                      <a:pt x="549" y="21"/>
                    </a:lnTo>
                    <a:lnTo>
                      <a:pt x="559" y="25"/>
                    </a:lnTo>
                    <a:lnTo>
                      <a:pt x="569" y="28"/>
                    </a:lnTo>
                    <a:lnTo>
                      <a:pt x="579" y="33"/>
                    </a:lnTo>
                    <a:lnTo>
                      <a:pt x="589" y="38"/>
                    </a:lnTo>
                    <a:lnTo>
                      <a:pt x="598" y="45"/>
                    </a:lnTo>
                    <a:close/>
                  </a:path>
                </a:pathLst>
              </a:custGeom>
              <a:solidFill>
                <a:srgbClr val="FFFF7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4" name="Freeform 93"/>
              <p:cNvSpPr>
                <a:spLocks/>
              </p:cNvSpPr>
              <p:nvPr/>
            </p:nvSpPr>
            <p:spPr bwMode="auto">
              <a:xfrm>
                <a:off x="4436" y="2099"/>
                <a:ext cx="430" cy="719"/>
              </a:xfrm>
              <a:custGeom>
                <a:avLst/>
                <a:gdLst>
                  <a:gd name="T0" fmla="*/ 21 w 861"/>
                  <a:gd name="T1" fmla="*/ 9 h 1437"/>
                  <a:gd name="T2" fmla="*/ 27 w 861"/>
                  <a:gd name="T3" fmla="*/ 2 h 1437"/>
                  <a:gd name="T4" fmla="*/ 26 w 861"/>
                  <a:gd name="T5" fmla="*/ 6 h 1437"/>
                  <a:gd name="T6" fmla="*/ 26 w 861"/>
                  <a:gd name="T7" fmla="*/ 8 h 1437"/>
                  <a:gd name="T8" fmla="*/ 27 w 861"/>
                  <a:gd name="T9" fmla="*/ 8 h 1437"/>
                  <a:gd name="T10" fmla="*/ 28 w 861"/>
                  <a:gd name="T11" fmla="*/ 6 h 1437"/>
                  <a:gd name="T12" fmla="*/ 31 w 861"/>
                  <a:gd name="T13" fmla="*/ 10 h 1437"/>
                  <a:gd name="T14" fmla="*/ 32 w 861"/>
                  <a:gd name="T15" fmla="*/ 10 h 1437"/>
                  <a:gd name="T16" fmla="*/ 31 w 861"/>
                  <a:gd name="T17" fmla="*/ 6 h 1437"/>
                  <a:gd name="T18" fmla="*/ 31 w 861"/>
                  <a:gd name="T19" fmla="*/ 3 h 1437"/>
                  <a:gd name="T20" fmla="*/ 34 w 861"/>
                  <a:gd name="T21" fmla="*/ 7 h 1437"/>
                  <a:gd name="T22" fmla="*/ 35 w 861"/>
                  <a:gd name="T23" fmla="*/ 9 h 1437"/>
                  <a:gd name="T24" fmla="*/ 35 w 861"/>
                  <a:gd name="T25" fmla="*/ 7 h 1437"/>
                  <a:gd name="T26" fmla="*/ 34 w 861"/>
                  <a:gd name="T27" fmla="*/ 4 h 1437"/>
                  <a:gd name="T28" fmla="*/ 38 w 861"/>
                  <a:gd name="T29" fmla="*/ 7 h 1437"/>
                  <a:gd name="T30" fmla="*/ 40 w 861"/>
                  <a:gd name="T31" fmla="*/ 8 h 1437"/>
                  <a:gd name="T32" fmla="*/ 42 w 861"/>
                  <a:gd name="T33" fmla="*/ 8 h 1437"/>
                  <a:gd name="T34" fmla="*/ 46 w 861"/>
                  <a:gd name="T35" fmla="*/ 11 h 1437"/>
                  <a:gd name="T36" fmla="*/ 48 w 861"/>
                  <a:gd name="T37" fmla="*/ 13 h 1437"/>
                  <a:gd name="T38" fmla="*/ 49 w 861"/>
                  <a:gd name="T39" fmla="*/ 14 h 1437"/>
                  <a:gd name="T40" fmla="*/ 50 w 861"/>
                  <a:gd name="T41" fmla="*/ 19 h 1437"/>
                  <a:gd name="T42" fmla="*/ 50 w 861"/>
                  <a:gd name="T43" fmla="*/ 22 h 1437"/>
                  <a:gd name="T44" fmla="*/ 50 w 861"/>
                  <a:gd name="T45" fmla="*/ 25 h 1437"/>
                  <a:gd name="T46" fmla="*/ 52 w 861"/>
                  <a:gd name="T47" fmla="*/ 31 h 1437"/>
                  <a:gd name="T48" fmla="*/ 53 w 861"/>
                  <a:gd name="T49" fmla="*/ 40 h 1437"/>
                  <a:gd name="T50" fmla="*/ 53 w 861"/>
                  <a:gd name="T51" fmla="*/ 43 h 1437"/>
                  <a:gd name="T52" fmla="*/ 52 w 861"/>
                  <a:gd name="T53" fmla="*/ 49 h 1437"/>
                  <a:gd name="T54" fmla="*/ 50 w 861"/>
                  <a:gd name="T55" fmla="*/ 57 h 1437"/>
                  <a:gd name="T56" fmla="*/ 46 w 861"/>
                  <a:gd name="T57" fmla="*/ 65 h 1437"/>
                  <a:gd name="T58" fmla="*/ 42 w 861"/>
                  <a:gd name="T59" fmla="*/ 71 h 1437"/>
                  <a:gd name="T60" fmla="*/ 42 w 861"/>
                  <a:gd name="T61" fmla="*/ 71 h 1437"/>
                  <a:gd name="T62" fmla="*/ 40 w 861"/>
                  <a:gd name="T63" fmla="*/ 72 h 1437"/>
                  <a:gd name="T64" fmla="*/ 38 w 861"/>
                  <a:gd name="T65" fmla="*/ 76 h 1437"/>
                  <a:gd name="T66" fmla="*/ 36 w 861"/>
                  <a:gd name="T67" fmla="*/ 80 h 1437"/>
                  <a:gd name="T68" fmla="*/ 34 w 861"/>
                  <a:gd name="T69" fmla="*/ 86 h 1437"/>
                  <a:gd name="T70" fmla="*/ 32 w 861"/>
                  <a:gd name="T71" fmla="*/ 88 h 1437"/>
                  <a:gd name="T72" fmla="*/ 29 w 861"/>
                  <a:gd name="T73" fmla="*/ 90 h 1437"/>
                  <a:gd name="T74" fmla="*/ 25 w 861"/>
                  <a:gd name="T75" fmla="*/ 90 h 1437"/>
                  <a:gd name="T76" fmla="*/ 22 w 861"/>
                  <a:gd name="T77" fmla="*/ 90 h 1437"/>
                  <a:gd name="T78" fmla="*/ 19 w 861"/>
                  <a:gd name="T79" fmla="*/ 88 h 1437"/>
                  <a:gd name="T80" fmla="*/ 16 w 861"/>
                  <a:gd name="T81" fmla="*/ 84 h 1437"/>
                  <a:gd name="T82" fmla="*/ 11 w 861"/>
                  <a:gd name="T83" fmla="*/ 74 h 1437"/>
                  <a:gd name="T84" fmla="*/ 7 w 861"/>
                  <a:gd name="T85" fmla="*/ 68 h 1437"/>
                  <a:gd name="T86" fmla="*/ 5 w 861"/>
                  <a:gd name="T87" fmla="*/ 65 h 1437"/>
                  <a:gd name="T88" fmla="*/ 2 w 861"/>
                  <a:gd name="T89" fmla="*/ 60 h 1437"/>
                  <a:gd name="T90" fmla="*/ 0 w 861"/>
                  <a:gd name="T91" fmla="*/ 54 h 1437"/>
                  <a:gd name="T92" fmla="*/ 0 w 861"/>
                  <a:gd name="T93" fmla="*/ 47 h 1437"/>
                  <a:gd name="T94" fmla="*/ 0 w 861"/>
                  <a:gd name="T95" fmla="*/ 38 h 1437"/>
                  <a:gd name="T96" fmla="*/ 2 w 861"/>
                  <a:gd name="T97" fmla="*/ 24 h 1437"/>
                  <a:gd name="T98" fmla="*/ 2 w 861"/>
                  <a:gd name="T99" fmla="*/ 22 h 1437"/>
                  <a:gd name="T100" fmla="*/ 2 w 861"/>
                  <a:gd name="T101" fmla="*/ 20 h 1437"/>
                  <a:gd name="T102" fmla="*/ 3 w 861"/>
                  <a:gd name="T103" fmla="*/ 18 h 1437"/>
                  <a:gd name="T104" fmla="*/ 5 w 861"/>
                  <a:gd name="T105" fmla="*/ 16 h 1437"/>
                  <a:gd name="T106" fmla="*/ 7 w 861"/>
                  <a:gd name="T107" fmla="*/ 12 h 1437"/>
                  <a:gd name="T108" fmla="*/ 8 w 861"/>
                  <a:gd name="T109" fmla="*/ 11 h 1437"/>
                  <a:gd name="T110" fmla="*/ 15 w 861"/>
                  <a:gd name="T111" fmla="*/ 9 h 1437"/>
                  <a:gd name="T112" fmla="*/ 18 w 861"/>
                  <a:gd name="T113" fmla="*/ 7 h 1437"/>
                  <a:gd name="T114" fmla="*/ 22 w 861"/>
                  <a:gd name="T115" fmla="*/ 4 h 1437"/>
                  <a:gd name="T116" fmla="*/ 26 w 861"/>
                  <a:gd name="T117" fmla="*/ 0 h 1437"/>
                  <a:gd name="T118" fmla="*/ 24 w 861"/>
                  <a:gd name="T119" fmla="*/ 4 h 1437"/>
                  <a:gd name="T120" fmla="*/ 21 w 861"/>
                  <a:gd name="T121" fmla="*/ 8 h 1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1"/>
                  <a:gd name="T184" fmla="*/ 0 h 1437"/>
                  <a:gd name="T185" fmla="*/ 861 w 861"/>
                  <a:gd name="T186" fmla="*/ 1437 h 1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1" h="1437">
                    <a:moveTo>
                      <a:pt x="338" y="127"/>
                    </a:moveTo>
                    <a:lnTo>
                      <a:pt x="340" y="130"/>
                    </a:lnTo>
                    <a:lnTo>
                      <a:pt x="342" y="133"/>
                    </a:lnTo>
                    <a:lnTo>
                      <a:pt x="345" y="134"/>
                    </a:lnTo>
                    <a:lnTo>
                      <a:pt x="347" y="135"/>
                    </a:lnTo>
                    <a:lnTo>
                      <a:pt x="350" y="136"/>
                    </a:lnTo>
                    <a:lnTo>
                      <a:pt x="354" y="136"/>
                    </a:lnTo>
                    <a:lnTo>
                      <a:pt x="357" y="135"/>
                    </a:lnTo>
                    <a:lnTo>
                      <a:pt x="360" y="133"/>
                    </a:lnTo>
                    <a:lnTo>
                      <a:pt x="439" y="30"/>
                    </a:lnTo>
                    <a:lnTo>
                      <a:pt x="438" y="41"/>
                    </a:lnTo>
                    <a:lnTo>
                      <a:pt x="437" y="52"/>
                    </a:lnTo>
                    <a:lnTo>
                      <a:pt x="436" y="63"/>
                    </a:lnTo>
                    <a:lnTo>
                      <a:pt x="434" y="75"/>
                    </a:lnTo>
                    <a:lnTo>
                      <a:pt x="431" y="85"/>
                    </a:lnTo>
                    <a:lnTo>
                      <a:pt x="429" y="96"/>
                    </a:lnTo>
                    <a:lnTo>
                      <a:pt x="425" y="106"/>
                    </a:lnTo>
                    <a:lnTo>
                      <a:pt x="422" y="116"/>
                    </a:lnTo>
                    <a:lnTo>
                      <a:pt x="423" y="120"/>
                    </a:lnTo>
                    <a:lnTo>
                      <a:pt x="425" y="122"/>
                    </a:lnTo>
                    <a:lnTo>
                      <a:pt x="427" y="125"/>
                    </a:lnTo>
                    <a:lnTo>
                      <a:pt x="430" y="126"/>
                    </a:lnTo>
                    <a:lnTo>
                      <a:pt x="433" y="128"/>
                    </a:lnTo>
                    <a:lnTo>
                      <a:pt x="435" y="128"/>
                    </a:lnTo>
                    <a:lnTo>
                      <a:pt x="438" y="127"/>
                    </a:lnTo>
                    <a:lnTo>
                      <a:pt x="441" y="126"/>
                    </a:lnTo>
                    <a:lnTo>
                      <a:pt x="442" y="125"/>
                    </a:lnTo>
                    <a:lnTo>
                      <a:pt x="445" y="113"/>
                    </a:lnTo>
                    <a:lnTo>
                      <a:pt x="448" y="102"/>
                    </a:lnTo>
                    <a:lnTo>
                      <a:pt x="451" y="90"/>
                    </a:lnTo>
                    <a:lnTo>
                      <a:pt x="453" y="78"/>
                    </a:lnTo>
                    <a:lnTo>
                      <a:pt x="455" y="65"/>
                    </a:lnTo>
                    <a:lnTo>
                      <a:pt x="457" y="53"/>
                    </a:lnTo>
                    <a:lnTo>
                      <a:pt x="461" y="30"/>
                    </a:lnTo>
                    <a:lnTo>
                      <a:pt x="499" y="152"/>
                    </a:lnTo>
                    <a:lnTo>
                      <a:pt x="505" y="154"/>
                    </a:lnTo>
                    <a:lnTo>
                      <a:pt x="511" y="156"/>
                    </a:lnTo>
                    <a:lnTo>
                      <a:pt x="513" y="156"/>
                    </a:lnTo>
                    <a:lnTo>
                      <a:pt x="516" y="156"/>
                    </a:lnTo>
                    <a:lnTo>
                      <a:pt x="518" y="154"/>
                    </a:lnTo>
                    <a:lnTo>
                      <a:pt x="521" y="152"/>
                    </a:lnTo>
                    <a:lnTo>
                      <a:pt x="515" y="135"/>
                    </a:lnTo>
                    <a:lnTo>
                      <a:pt x="510" y="117"/>
                    </a:lnTo>
                    <a:lnTo>
                      <a:pt x="506" y="101"/>
                    </a:lnTo>
                    <a:lnTo>
                      <a:pt x="501" y="86"/>
                    </a:lnTo>
                    <a:lnTo>
                      <a:pt x="497" y="68"/>
                    </a:lnTo>
                    <a:lnTo>
                      <a:pt x="494" y="52"/>
                    </a:lnTo>
                    <a:lnTo>
                      <a:pt x="492" y="36"/>
                    </a:lnTo>
                    <a:lnTo>
                      <a:pt x="491" y="18"/>
                    </a:lnTo>
                    <a:lnTo>
                      <a:pt x="499" y="34"/>
                    </a:lnTo>
                    <a:lnTo>
                      <a:pt x="507" y="49"/>
                    </a:lnTo>
                    <a:lnTo>
                      <a:pt x="515" y="65"/>
                    </a:lnTo>
                    <a:lnTo>
                      <a:pt x="524" y="81"/>
                    </a:lnTo>
                    <a:lnTo>
                      <a:pt x="535" y="96"/>
                    </a:lnTo>
                    <a:lnTo>
                      <a:pt x="544" y="110"/>
                    </a:lnTo>
                    <a:lnTo>
                      <a:pt x="555" y="124"/>
                    </a:lnTo>
                    <a:lnTo>
                      <a:pt x="561" y="130"/>
                    </a:lnTo>
                    <a:lnTo>
                      <a:pt x="567" y="136"/>
                    </a:lnTo>
                    <a:lnTo>
                      <a:pt x="568" y="136"/>
                    </a:lnTo>
                    <a:lnTo>
                      <a:pt x="569" y="136"/>
                    </a:lnTo>
                    <a:lnTo>
                      <a:pt x="571" y="135"/>
                    </a:lnTo>
                    <a:lnTo>
                      <a:pt x="572" y="134"/>
                    </a:lnTo>
                    <a:lnTo>
                      <a:pt x="573" y="133"/>
                    </a:lnTo>
                    <a:lnTo>
                      <a:pt x="576" y="131"/>
                    </a:lnTo>
                    <a:lnTo>
                      <a:pt x="567" y="107"/>
                    </a:lnTo>
                    <a:lnTo>
                      <a:pt x="559" y="85"/>
                    </a:lnTo>
                    <a:lnTo>
                      <a:pt x="551" y="61"/>
                    </a:lnTo>
                    <a:lnTo>
                      <a:pt x="548" y="49"/>
                    </a:lnTo>
                    <a:lnTo>
                      <a:pt x="545" y="38"/>
                    </a:lnTo>
                    <a:lnTo>
                      <a:pt x="555" y="49"/>
                    </a:lnTo>
                    <a:lnTo>
                      <a:pt x="565" y="62"/>
                    </a:lnTo>
                    <a:lnTo>
                      <a:pt x="577" y="75"/>
                    </a:lnTo>
                    <a:lnTo>
                      <a:pt x="588" y="86"/>
                    </a:lnTo>
                    <a:lnTo>
                      <a:pt x="600" y="97"/>
                    </a:lnTo>
                    <a:lnTo>
                      <a:pt x="612" y="108"/>
                    </a:lnTo>
                    <a:lnTo>
                      <a:pt x="626" y="116"/>
                    </a:lnTo>
                    <a:lnTo>
                      <a:pt x="632" y="121"/>
                    </a:lnTo>
                    <a:lnTo>
                      <a:pt x="638" y="125"/>
                    </a:lnTo>
                    <a:lnTo>
                      <a:pt x="641" y="123"/>
                    </a:lnTo>
                    <a:lnTo>
                      <a:pt x="647" y="120"/>
                    </a:lnTo>
                    <a:lnTo>
                      <a:pt x="649" y="116"/>
                    </a:lnTo>
                    <a:lnTo>
                      <a:pt x="625" y="73"/>
                    </a:lnTo>
                    <a:lnTo>
                      <a:pt x="640" y="88"/>
                    </a:lnTo>
                    <a:lnTo>
                      <a:pt x="657" y="104"/>
                    </a:lnTo>
                    <a:lnTo>
                      <a:pt x="675" y="120"/>
                    </a:lnTo>
                    <a:lnTo>
                      <a:pt x="693" y="134"/>
                    </a:lnTo>
                    <a:lnTo>
                      <a:pt x="712" y="148"/>
                    </a:lnTo>
                    <a:lnTo>
                      <a:pt x="730" y="160"/>
                    </a:lnTo>
                    <a:lnTo>
                      <a:pt x="740" y="167"/>
                    </a:lnTo>
                    <a:lnTo>
                      <a:pt x="749" y="172"/>
                    </a:lnTo>
                    <a:lnTo>
                      <a:pt x="759" y="177"/>
                    </a:lnTo>
                    <a:lnTo>
                      <a:pt x="769" y="182"/>
                    </a:lnTo>
                    <a:lnTo>
                      <a:pt x="770" y="186"/>
                    </a:lnTo>
                    <a:lnTo>
                      <a:pt x="771" y="190"/>
                    </a:lnTo>
                    <a:lnTo>
                      <a:pt x="773" y="193"/>
                    </a:lnTo>
                    <a:lnTo>
                      <a:pt x="775" y="197"/>
                    </a:lnTo>
                    <a:lnTo>
                      <a:pt x="779" y="203"/>
                    </a:lnTo>
                    <a:lnTo>
                      <a:pt x="785" y="208"/>
                    </a:lnTo>
                    <a:lnTo>
                      <a:pt x="791" y="215"/>
                    </a:lnTo>
                    <a:lnTo>
                      <a:pt x="797" y="221"/>
                    </a:lnTo>
                    <a:lnTo>
                      <a:pt x="803" y="227"/>
                    </a:lnTo>
                    <a:lnTo>
                      <a:pt x="808" y="234"/>
                    </a:lnTo>
                    <a:lnTo>
                      <a:pt x="807" y="247"/>
                    </a:lnTo>
                    <a:lnTo>
                      <a:pt x="807" y="261"/>
                    </a:lnTo>
                    <a:lnTo>
                      <a:pt x="805" y="290"/>
                    </a:lnTo>
                    <a:lnTo>
                      <a:pt x="805" y="305"/>
                    </a:lnTo>
                    <a:lnTo>
                      <a:pt x="805" y="319"/>
                    </a:lnTo>
                    <a:lnTo>
                      <a:pt x="806" y="332"/>
                    </a:lnTo>
                    <a:lnTo>
                      <a:pt x="807" y="339"/>
                    </a:lnTo>
                    <a:lnTo>
                      <a:pt x="808" y="346"/>
                    </a:lnTo>
                    <a:lnTo>
                      <a:pt x="815" y="349"/>
                    </a:lnTo>
                    <a:lnTo>
                      <a:pt x="813" y="349"/>
                    </a:lnTo>
                    <a:lnTo>
                      <a:pt x="813" y="361"/>
                    </a:lnTo>
                    <a:lnTo>
                      <a:pt x="813" y="374"/>
                    </a:lnTo>
                    <a:lnTo>
                      <a:pt x="814" y="386"/>
                    </a:lnTo>
                    <a:lnTo>
                      <a:pt x="815" y="398"/>
                    </a:lnTo>
                    <a:lnTo>
                      <a:pt x="818" y="421"/>
                    </a:lnTo>
                    <a:lnTo>
                      <a:pt x="822" y="445"/>
                    </a:lnTo>
                    <a:lnTo>
                      <a:pt x="827" y="467"/>
                    </a:lnTo>
                    <a:lnTo>
                      <a:pt x="832" y="490"/>
                    </a:lnTo>
                    <a:lnTo>
                      <a:pt x="838" y="512"/>
                    </a:lnTo>
                    <a:lnTo>
                      <a:pt x="849" y="556"/>
                    </a:lnTo>
                    <a:lnTo>
                      <a:pt x="854" y="579"/>
                    </a:lnTo>
                    <a:lnTo>
                      <a:pt x="857" y="601"/>
                    </a:lnTo>
                    <a:lnTo>
                      <a:pt x="860" y="625"/>
                    </a:lnTo>
                    <a:lnTo>
                      <a:pt x="861" y="637"/>
                    </a:lnTo>
                    <a:lnTo>
                      <a:pt x="861" y="649"/>
                    </a:lnTo>
                    <a:lnTo>
                      <a:pt x="861" y="660"/>
                    </a:lnTo>
                    <a:lnTo>
                      <a:pt x="861" y="674"/>
                    </a:lnTo>
                    <a:lnTo>
                      <a:pt x="860" y="686"/>
                    </a:lnTo>
                    <a:lnTo>
                      <a:pt x="859" y="698"/>
                    </a:lnTo>
                    <a:lnTo>
                      <a:pt x="857" y="712"/>
                    </a:lnTo>
                    <a:lnTo>
                      <a:pt x="854" y="725"/>
                    </a:lnTo>
                    <a:lnTo>
                      <a:pt x="849" y="751"/>
                    </a:lnTo>
                    <a:lnTo>
                      <a:pt x="842" y="779"/>
                    </a:lnTo>
                    <a:lnTo>
                      <a:pt x="836" y="805"/>
                    </a:lnTo>
                    <a:lnTo>
                      <a:pt x="829" y="831"/>
                    </a:lnTo>
                    <a:lnTo>
                      <a:pt x="822" y="858"/>
                    </a:lnTo>
                    <a:lnTo>
                      <a:pt x="813" y="883"/>
                    </a:lnTo>
                    <a:lnTo>
                      <a:pt x="804" y="908"/>
                    </a:lnTo>
                    <a:lnTo>
                      <a:pt x="794" y="933"/>
                    </a:lnTo>
                    <a:lnTo>
                      <a:pt x="783" y="958"/>
                    </a:lnTo>
                    <a:lnTo>
                      <a:pt x="772" y="982"/>
                    </a:lnTo>
                    <a:lnTo>
                      <a:pt x="759" y="1006"/>
                    </a:lnTo>
                    <a:lnTo>
                      <a:pt x="745" y="1030"/>
                    </a:lnTo>
                    <a:lnTo>
                      <a:pt x="730" y="1052"/>
                    </a:lnTo>
                    <a:lnTo>
                      <a:pt x="715" y="1075"/>
                    </a:lnTo>
                    <a:lnTo>
                      <a:pt x="697" y="1097"/>
                    </a:lnTo>
                    <a:lnTo>
                      <a:pt x="679" y="1119"/>
                    </a:lnTo>
                    <a:lnTo>
                      <a:pt x="681" y="1121"/>
                    </a:lnTo>
                    <a:lnTo>
                      <a:pt x="683" y="1121"/>
                    </a:lnTo>
                    <a:lnTo>
                      <a:pt x="685" y="1121"/>
                    </a:lnTo>
                    <a:lnTo>
                      <a:pt x="684" y="1123"/>
                    </a:lnTo>
                    <a:lnTo>
                      <a:pt x="684" y="1124"/>
                    </a:lnTo>
                    <a:lnTo>
                      <a:pt x="683" y="1126"/>
                    </a:lnTo>
                    <a:lnTo>
                      <a:pt x="681" y="1127"/>
                    </a:lnTo>
                    <a:lnTo>
                      <a:pt x="677" y="1121"/>
                    </a:lnTo>
                    <a:lnTo>
                      <a:pt x="666" y="1129"/>
                    </a:lnTo>
                    <a:lnTo>
                      <a:pt x="656" y="1139"/>
                    </a:lnTo>
                    <a:lnTo>
                      <a:pt x="647" y="1148"/>
                    </a:lnTo>
                    <a:lnTo>
                      <a:pt x="639" y="1158"/>
                    </a:lnTo>
                    <a:lnTo>
                      <a:pt x="632" y="1170"/>
                    </a:lnTo>
                    <a:lnTo>
                      <a:pt x="625" y="1181"/>
                    </a:lnTo>
                    <a:lnTo>
                      <a:pt x="618" y="1192"/>
                    </a:lnTo>
                    <a:lnTo>
                      <a:pt x="613" y="1204"/>
                    </a:lnTo>
                    <a:lnTo>
                      <a:pt x="608" y="1217"/>
                    </a:lnTo>
                    <a:lnTo>
                      <a:pt x="603" y="1229"/>
                    </a:lnTo>
                    <a:lnTo>
                      <a:pt x="595" y="1255"/>
                    </a:lnTo>
                    <a:lnTo>
                      <a:pt x="591" y="1267"/>
                    </a:lnTo>
                    <a:lnTo>
                      <a:pt x="587" y="1279"/>
                    </a:lnTo>
                    <a:lnTo>
                      <a:pt x="579" y="1305"/>
                    </a:lnTo>
                    <a:lnTo>
                      <a:pt x="569" y="1328"/>
                    </a:lnTo>
                    <a:lnTo>
                      <a:pt x="564" y="1339"/>
                    </a:lnTo>
                    <a:lnTo>
                      <a:pt x="559" y="1352"/>
                    </a:lnTo>
                    <a:lnTo>
                      <a:pt x="554" y="1362"/>
                    </a:lnTo>
                    <a:lnTo>
                      <a:pt x="547" y="1372"/>
                    </a:lnTo>
                    <a:lnTo>
                      <a:pt x="540" y="1382"/>
                    </a:lnTo>
                    <a:lnTo>
                      <a:pt x="533" y="1392"/>
                    </a:lnTo>
                    <a:lnTo>
                      <a:pt x="524" y="1400"/>
                    </a:lnTo>
                    <a:lnTo>
                      <a:pt x="514" y="1408"/>
                    </a:lnTo>
                    <a:lnTo>
                      <a:pt x="504" y="1415"/>
                    </a:lnTo>
                    <a:lnTo>
                      <a:pt x="493" y="1421"/>
                    </a:lnTo>
                    <a:lnTo>
                      <a:pt x="480" y="1426"/>
                    </a:lnTo>
                    <a:lnTo>
                      <a:pt x="473" y="1428"/>
                    </a:lnTo>
                    <a:lnTo>
                      <a:pt x="467" y="1430"/>
                    </a:lnTo>
                    <a:lnTo>
                      <a:pt x="460" y="1432"/>
                    </a:lnTo>
                    <a:lnTo>
                      <a:pt x="452" y="1434"/>
                    </a:lnTo>
                    <a:lnTo>
                      <a:pt x="444" y="1436"/>
                    </a:lnTo>
                    <a:lnTo>
                      <a:pt x="435" y="1437"/>
                    </a:lnTo>
                    <a:lnTo>
                      <a:pt x="415" y="1436"/>
                    </a:lnTo>
                    <a:lnTo>
                      <a:pt x="404" y="1434"/>
                    </a:lnTo>
                    <a:lnTo>
                      <a:pt x="393" y="1432"/>
                    </a:lnTo>
                    <a:lnTo>
                      <a:pt x="383" y="1431"/>
                    </a:lnTo>
                    <a:lnTo>
                      <a:pt x="374" y="1428"/>
                    </a:lnTo>
                    <a:lnTo>
                      <a:pt x="364" y="1425"/>
                    </a:lnTo>
                    <a:lnTo>
                      <a:pt x="355" y="1422"/>
                    </a:lnTo>
                    <a:lnTo>
                      <a:pt x="345" y="1418"/>
                    </a:lnTo>
                    <a:lnTo>
                      <a:pt x="336" y="1413"/>
                    </a:lnTo>
                    <a:lnTo>
                      <a:pt x="327" y="1408"/>
                    </a:lnTo>
                    <a:lnTo>
                      <a:pt x="319" y="1403"/>
                    </a:lnTo>
                    <a:lnTo>
                      <a:pt x="311" y="1396"/>
                    </a:lnTo>
                    <a:lnTo>
                      <a:pt x="303" y="1388"/>
                    </a:lnTo>
                    <a:lnTo>
                      <a:pt x="296" y="1380"/>
                    </a:lnTo>
                    <a:lnTo>
                      <a:pt x="289" y="1372"/>
                    </a:lnTo>
                    <a:lnTo>
                      <a:pt x="269" y="1334"/>
                    </a:lnTo>
                    <a:lnTo>
                      <a:pt x="248" y="1295"/>
                    </a:lnTo>
                    <a:lnTo>
                      <a:pt x="239" y="1276"/>
                    </a:lnTo>
                    <a:lnTo>
                      <a:pt x="229" y="1257"/>
                    </a:lnTo>
                    <a:lnTo>
                      <a:pt x="208" y="1218"/>
                    </a:lnTo>
                    <a:lnTo>
                      <a:pt x="187" y="1179"/>
                    </a:lnTo>
                    <a:lnTo>
                      <a:pt x="176" y="1160"/>
                    </a:lnTo>
                    <a:lnTo>
                      <a:pt x="164" y="1141"/>
                    </a:lnTo>
                    <a:lnTo>
                      <a:pt x="152" y="1123"/>
                    </a:lnTo>
                    <a:lnTo>
                      <a:pt x="139" y="1104"/>
                    </a:lnTo>
                    <a:lnTo>
                      <a:pt x="125" y="1086"/>
                    </a:lnTo>
                    <a:lnTo>
                      <a:pt x="112" y="1068"/>
                    </a:lnTo>
                    <a:lnTo>
                      <a:pt x="104" y="1059"/>
                    </a:lnTo>
                    <a:lnTo>
                      <a:pt x="96" y="1050"/>
                    </a:lnTo>
                    <a:lnTo>
                      <a:pt x="89" y="1041"/>
                    </a:lnTo>
                    <a:lnTo>
                      <a:pt x="82" y="1032"/>
                    </a:lnTo>
                    <a:lnTo>
                      <a:pt x="74" y="1022"/>
                    </a:lnTo>
                    <a:lnTo>
                      <a:pt x="68" y="1013"/>
                    </a:lnTo>
                    <a:lnTo>
                      <a:pt x="56" y="994"/>
                    </a:lnTo>
                    <a:lnTo>
                      <a:pt x="46" y="974"/>
                    </a:lnTo>
                    <a:lnTo>
                      <a:pt x="37" y="955"/>
                    </a:lnTo>
                    <a:lnTo>
                      <a:pt x="28" y="934"/>
                    </a:lnTo>
                    <a:lnTo>
                      <a:pt x="22" y="914"/>
                    </a:lnTo>
                    <a:lnTo>
                      <a:pt x="16" y="893"/>
                    </a:lnTo>
                    <a:lnTo>
                      <a:pt x="11" y="871"/>
                    </a:lnTo>
                    <a:lnTo>
                      <a:pt x="7" y="851"/>
                    </a:lnTo>
                    <a:lnTo>
                      <a:pt x="4" y="828"/>
                    </a:lnTo>
                    <a:lnTo>
                      <a:pt x="2" y="807"/>
                    </a:lnTo>
                    <a:lnTo>
                      <a:pt x="0" y="784"/>
                    </a:lnTo>
                    <a:lnTo>
                      <a:pt x="0" y="763"/>
                    </a:lnTo>
                    <a:lnTo>
                      <a:pt x="0" y="740"/>
                    </a:lnTo>
                    <a:lnTo>
                      <a:pt x="0" y="718"/>
                    </a:lnTo>
                    <a:lnTo>
                      <a:pt x="1" y="695"/>
                    </a:lnTo>
                    <a:lnTo>
                      <a:pt x="3" y="673"/>
                    </a:lnTo>
                    <a:lnTo>
                      <a:pt x="5" y="650"/>
                    </a:lnTo>
                    <a:lnTo>
                      <a:pt x="10" y="604"/>
                    </a:lnTo>
                    <a:lnTo>
                      <a:pt x="16" y="559"/>
                    </a:lnTo>
                    <a:lnTo>
                      <a:pt x="23" y="514"/>
                    </a:lnTo>
                    <a:lnTo>
                      <a:pt x="30" y="469"/>
                    </a:lnTo>
                    <a:lnTo>
                      <a:pt x="38" y="425"/>
                    </a:lnTo>
                    <a:lnTo>
                      <a:pt x="44" y="381"/>
                    </a:lnTo>
                    <a:lnTo>
                      <a:pt x="44" y="377"/>
                    </a:lnTo>
                    <a:lnTo>
                      <a:pt x="43" y="372"/>
                    </a:lnTo>
                    <a:lnTo>
                      <a:pt x="42" y="362"/>
                    </a:lnTo>
                    <a:lnTo>
                      <a:pt x="40" y="352"/>
                    </a:lnTo>
                    <a:lnTo>
                      <a:pt x="40" y="340"/>
                    </a:lnTo>
                    <a:lnTo>
                      <a:pt x="40" y="335"/>
                    </a:lnTo>
                    <a:lnTo>
                      <a:pt x="40" y="330"/>
                    </a:lnTo>
                    <a:lnTo>
                      <a:pt x="41" y="325"/>
                    </a:lnTo>
                    <a:lnTo>
                      <a:pt x="42" y="320"/>
                    </a:lnTo>
                    <a:lnTo>
                      <a:pt x="44" y="316"/>
                    </a:lnTo>
                    <a:lnTo>
                      <a:pt x="47" y="311"/>
                    </a:lnTo>
                    <a:lnTo>
                      <a:pt x="50" y="307"/>
                    </a:lnTo>
                    <a:lnTo>
                      <a:pt x="54" y="303"/>
                    </a:lnTo>
                    <a:lnTo>
                      <a:pt x="46" y="294"/>
                    </a:lnTo>
                    <a:lnTo>
                      <a:pt x="50" y="287"/>
                    </a:lnTo>
                    <a:lnTo>
                      <a:pt x="54" y="281"/>
                    </a:lnTo>
                    <a:lnTo>
                      <a:pt x="64" y="271"/>
                    </a:lnTo>
                    <a:lnTo>
                      <a:pt x="74" y="260"/>
                    </a:lnTo>
                    <a:lnTo>
                      <a:pt x="79" y="253"/>
                    </a:lnTo>
                    <a:lnTo>
                      <a:pt x="85" y="247"/>
                    </a:lnTo>
                    <a:lnTo>
                      <a:pt x="73" y="228"/>
                    </a:lnTo>
                    <a:lnTo>
                      <a:pt x="82" y="220"/>
                    </a:lnTo>
                    <a:lnTo>
                      <a:pt x="91" y="213"/>
                    </a:lnTo>
                    <a:lnTo>
                      <a:pt x="110" y="198"/>
                    </a:lnTo>
                    <a:lnTo>
                      <a:pt x="119" y="190"/>
                    </a:lnTo>
                    <a:lnTo>
                      <a:pt x="127" y="182"/>
                    </a:lnTo>
                    <a:lnTo>
                      <a:pt x="131" y="178"/>
                    </a:lnTo>
                    <a:lnTo>
                      <a:pt x="134" y="174"/>
                    </a:lnTo>
                    <a:lnTo>
                      <a:pt x="137" y="169"/>
                    </a:lnTo>
                    <a:lnTo>
                      <a:pt x="139" y="164"/>
                    </a:lnTo>
                    <a:lnTo>
                      <a:pt x="162" y="157"/>
                    </a:lnTo>
                    <a:lnTo>
                      <a:pt x="186" y="151"/>
                    </a:lnTo>
                    <a:lnTo>
                      <a:pt x="210" y="145"/>
                    </a:lnTo>
                    <a:lnTo>
                      <a:pt x="235" y="138"/>
                    </a:lnTo>
                    <a:lnTo>
                      <a:pt x="247" y="134"/>
                    </a:lnTo>
                    <a:lnTo>
                      <a:pt x="258" y="129"/>
                    </a:lnTo>
                    <a:lnTo>
                      <a:pt x="271" y="124"/>
                    </a:lnTo>
                    <a:lnTo>
                      <a:pt x="282" y="119"/>
                    </a:lnTo>
                    <a:lnTo>
                      <a:pt x="293" y="112"/>
                    </a:lnTo>
                    <a:lnTo>
                      <a:pt x="303" y="105"/>
                    </a:lnTo>
                    <a:lnTo>
                      <a:pt x="315" y="98"/>
                    </a:lnTo>
                    <a:lnTo>
                      <a:pt x="324" y="90"/>
                    </a:lnTo>
                    <a:lnTo>
                      <a:pt x="336" y="80"/>
                    </a:lnTo>
                    <a:lnTo>
                      <a:pt x="348" y="68"/>
                    </a:lnTo>
                    <a:lnTo>
                      <a:pt x="362" y="58"/>
                    </a:lnTo>
                    <a:lnTo>
                      <a:pt x="374" y="48"/>
                    </a:lnTo>
                    <a:lnTo>
                      <a:pt x="386" y="37"/>
                    </a:lnTo>
                    <a:lnTo>
                      <a:pt x="398" y="24"/>
                    </a:lnTo>
                    <a:lnTo>
                      <a:pt x="408" y="13"/>
                    </a:lnTo>
                    <a:lnTo>
                      <a:pt x="417" y="0"/>
                    </a:lnTo>
                    <a:lnTo>
                      <a:pt x="415" y="8"/>
                    </a:lnTo>
                    <a:lnTo>
                      <a:pt x="412" y="16"/>
                    </a:lnTo>
                    <a:lnTo>
                      <a:pt x="409" y="24"/>
                    </a:lnTo>
                    <a:lnTo>
                      <a:pt x="406" y="34"/>
                    </a:lnTo>
                    <a:lnTo>
                      <a:pt x="397" y="50"/>
                    </a:lnTo>
                    <a:lnTo>
                      <a:pt x="386" y="66"/>
                    </a:lnTo>
                    <a:lnTo>
                      <a:pt x="375" y="83"/>
                    </a:lnTo>
                    <a:lnTo>
                      <a:pt x="364" y="99"/>
                    </a:lnTo>
                    <a:lnTo>
                      <a:pt x="350" y="113"/>
                    </a:lnTo>
                    <a:lnTo>
                      <a:pt x="338" y="127"/>
                    </a:lnTo>
                    <a:close/>
                  </a:path>
                </a:pathLst>
              </a:custGeom>
              <a:solidFill>
                <a:srgbClr val="FFBFB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5" name="Freeform 94"/>
              <p:cNvSpPr>
                <a:spLocks/>
              </p:cNvSpPr>
              <p:nvPr/>
            </p:nvSpPr>
            <p:spPr bwMode="auto">
              <a:xfrm>
                <a:off x="4560" y="2151"/>
                <a:ext cx="10" cy="7"/>
              </a:xfrm>
              <a:custGeom>
                <a:avLst/>
                <a:gdLst>
                  <a:gd name="T0" fmla="*/ 2 w 20"/>
                  <a:gd name="T1" fmla="*/ 0 h 13"/>
                  <a:gd name="T2" fmla="*/ 0 w 20"/>
                  <a:gd name="T3" fmla="*/ 1 h 13"/>
                  <a:gd name="T4" fmla="*/ 2 w 20"/>
                  <a:gd name="T5" fmla="*/ 0 h 13"/>
                  <a:gd name="T6" fmla="*/ 0 60000 65536"/>
                  <a:gd name="T7" fmla="*/ 0 60000 65536"/>
                  <a:gd name="T8" fmla="*/ 0 60000 65536"/>
                  <a:gd name="T9" fmla="*/ 0 w 20"/>
                  <a:gd name="T10" fmla="*/ 0 h 13"/>
                  <a:gd name="T11" fmla="*/ 20 w 20"/>
                  <a:gd name="T12" fmla="*/ 13 h 13"/>
                </a:gdLst>
                <a:ahLst/>
                <a:cxnLst>
                  <a:cxn ang="T6">
                    <a:pos x="T0" y="T1"/>
                  </a:cxn>
                  <a:cxn ang="T7">
                    <a:pos x="T2" y="T3"/>
                  </a:cxn>
                  <a:cxn ang="T8">
                    <a:pos x="T4" y="T5"/>
                  </a:cxn>
                </a:cxnLst>
                <a:rect l="T9" t="T10" r="T11" b="T12"/>
                <a:pathLst>
                  <a:path w="20" h="13">
                    <a:moveTo>
                      <a:pt x="20" y="0"/>
                    </a:moveTo>
                    <a:lnTo>
                      <a:pt x="0" y="13"/>
                    </a:lnTo>
                    <a:lnTo>
                      <a:pt x="20" y="0"/>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6" name="Freeform 95"/>
              <p:cNvSpPr>
                <a:spLocks/>
              </p:cNvSpPr>
              <p:nvPr/>
            </p:nvSpPr>
            <p:spPr bwMode="auto">
              <a:xfrm>
                <a:off x="4509" y="2193"/>
                <a:ext cx="134" cy="194"/>
              </a:xfrm>
              <a:custGeom>
                <a:avLst/>
                <a:gdLst>
                  <a:gd name="T0" fmla="*/ 5 w 269"/>
                  <a:gd name="T1" fmla="*/ 1 h 388"/>
                  <a:gd name="T2" fmla="*/ 5 w 269"/>
                  <a:gd name="T3" fmla="*/ 2 h 388"/>
                  <a:gd name="T4" fmla="*/ 6 w 269"/>
                  <a:gd name="T5" fmla="*/ 1 h 388"/>
                  <a:gd name="T6" fmla="*/ 6 w 269"/>
                  <a:gd name="T7" fmla="*/ 1 h 388"/>
                  <a:gd name="T8" fmla="*/ 8 w 269"/>
                  <a:gd name="T9" fmla="*/ 1 h 388"/>
                  <a:gd name="T10" fmla="*/ 8 w 269"/>
                  <a:gd name="T11" fmla="*/ 1 h 388"/>
                  <a:gd name="T12" fmla="*/ 9 w 269"/>
                  <a:gd name="T13" fmla="*/ 2 h 388"/>
                  <a:gd name="T14" fmla="*/ 9 w 269"/>
                  <a:gd name="T15" fmla="*/ 3 h 388"/>
                  <a:gd name="T16" fmla="*/ 9 w 269"/>
                  <a:gd name="T17" fmla="*/ 3 h 388"/>
                  <a:gd name="T18" fmla="*/ 10 w 269"/>
                  <a:gd name="T19" fmla="*/ 2 h 388"/>
                  <a:gd name="T20" fmla="*/ 10 w 269"/>
                  <a:gd name="T21" fmla="*/ 2 h 388"/>
                  <a:gd name="T22" fmla="*/ 11 w 269"/>
                  <a:gd name="T23" fmla="*/ 3 h 388"/>
                  <a:gd name="T24" fmla="*/ 11 w 269"/>
                  <a:gd name="T25" fmla="*/ 3 h 388"/>
                  <a:gd name="T26" fmla="*/ 11 w 269"/>
                  <a:gd name="T27" fmla="*/ 3 h 388"/>
                  <a:gd name="T28" fmla="*/ 12 w 269"/>
                  <a:gd name="T29" fmla="*/ 3 h 388"/>
                  <a:gd name="T30" fmla="*/ 13 w 269"/>
                  <a:gd name="T31" fmla="*/ 6 h 388"/>
                  <a:gd name="T32" fmla="*/ 13 w 269"/>
                  <a:gd name="T33" fmla="*/ 6 h 388"/>
                  <a:gd name="T34" fmla="*/ 15 w 269"/>
                  <a:gd name="T35" fmla="*/ 8 h 388"/>
                  <a:gd name="T36" fmla="*/ 15 w 269"/>
                  <a:gd name="T37" fmla="*/ 9 h 388"/>
                  <a:gd name="T38" fmla="*/ 16 w 269"/>
                  <a:gd name="T39" fmla="*/ 9 h 388"/>
                  <a:gd name="T40" fmla="*/ 16 w 269"/>
                  <a:gd name="T41" fmla="*/ 12 h 388"/>
                  <a:gd name="T42" fmla="*/ 16 w 269"/>
                  <a:gd name="T43" fmla="*/ 14 h 388"/>
                  <a:gd name="T44" fmla="*/ 16 w 269"/>
                  <a:gd name="T45" fmla="*/ 15 h 388"/>
                  <a:gd name="T46" fmla="*/ 15 w 269"/>
                  <a:gd name="T47" fmla="*/ 21 h 388"/>
                  <a:gd name="T48" fmla="*/ 15 w 269"/>
                  <a:gd name="T49" fmla="*/ 25 h 388"/>
                  <a:gd name="T50" fmla="*/ 15 w 269"/>
                  <a:gd name="T51" fmla="*/ 22 h 388"/>
                  <a:gd name="T52" fmla="*/ 14 w 269"/>
                  <a:gd name="T53" fmla="*/ 20 h 388"/>
                  <a:gd name="T54" fmla="*/ 12 w 269"/>
                  <a:gd name="T55" fmla="*/ 22 h 388"/>
                  <a:gd name="T56" fmla="*/ 9 w 269"/>
                  <a:gd name="T57" fmla="*/ 24 h 388"/>
                  <a:gd name="T58" fmla="*/ 5 w 269"/>
                  <a:gd name="T59" fmla="*/ 25 h 388"/>
                  <a:gd name="T60" fmla="*/ 3 w 269"/>
                  <a:gd name="T61" fmla="*/ 24 h 388"/>
                  <a:gd name="T62" fmla="*/ 1 w 269"/>
                  <a:gd name="T63" fmla="*/ 24 h 388"/>
                  <a:gd name="T64" fmla="*/ 4 w 269"/>
                  <a:gd name="T65" fmla="*/ 24 h 388"/>
                  <a:gd name="T66" fmla="*/ 6 w 269"/>
                  <a:gd name="T67" fmla="*/ 24 h 388"/>
                  <a:gd name="T68" fmla="*/ 5 w 269"/>
                  <a:gd name="T69" fmla="*/ 23 h 388"/>
                  <a:gd name="T70" fmla="*/ 3 w 269"/>
                  <a:gd name="T71" fmla="*/ 22 h 388"/>
                  <a:gd name="T72" fmla="*/ 2 w 269"/>
                  <a:gd name="T73" fmla="*/ 21 h 388"/>
                  <a:gd name="T74" fmla="*/ 1 w 269"/>
                  <a:gd name="T75" fmla="*/ 19 h 388"/>
                  <a:gd name="T76" fmla="*/ 0 w 269"/>
                  <a:gd name="T77" fmla="*/ 17 h 388"/>
                  <a:gd name="T78" fmla="*/ 1 w 269"/>
                  <a:gd name="T79" fmla="*/ 14 h 388"/>
                  <a:gd name="T80" fmla="*/ 2 w 269"/>
                  <a:gd name="T81" fmla="*/ 12 h 388"/>
                  <a:gd name="T82" fmla="*/ 3 w 269"/>
                  <a:gd name="T83" fmla="*/ 9 h 388"/>
                  <a:gd name="T84" fmla="*/ 5 w 269"/>
                  <a:gd name="T85" fmla="*/ 8 h 388"/>
                  <a:gd name="T86" fmla="*/ 7 w 269"/>
                  <a:gd name="T87" fmla="*/ 7 h 388"/>
                  <a:gd name="T88" fmla="*/ 6 w 269"/>
                  <a:gd name="T89" fmla="*/ 5 h 388"/>
                  <a:gd name="T90" fmla="*/ 5 w 269"/>
                  <a:gd name="T91" fmla="*/ 4 h 388"/>
                  <a:gd name="T92" fmla="*/ 3 w 269"/>
                  <a:gd name="T93" fmla="*/ 5 h 388"/>
                  <a:gd name="T94" fmla="*/ 3 w 269"/>
                  <a:gd name="T95" fmla="*/ 4 h 388"/>
                  <a:gd name="T96" fmla="*/ 2 w 269"/>
                  <a:gd name="T97" fmla="*/ 4 h 388"/>
                  <a:gd name="T98" fmla="*/ 1 w 269"/>
                  <a:gd name="T99" fmla="*/ 4 h 388"/>
                  <a:gd name="T100" fmla="*/ 1 w 269"/>
                  <a:gd name="T101" fmla="*/ 5 h 388"/>
                  <a:gd name="T102" fmla="*/ 1 w 269"/>
                  <a:gd name="T103" fmla="*/ 5 h 388"/>
                  <a:gd name="T104" fmla="*/ 0 w 269"/>
                  <a:gd name="T105" fmla="*/ 5 h 388"/>
                  <a:gd name="T106" fmla="*/ 0 w 269"/>
                  <a:gd name="T107" fmla="*/ 3 h 388"/>
                  <a:gd name="T108" fmla="*/ 0 w 269"/>
                  <a:gd name="T109" fmla="*/ 3 h 388"/>
                  <a:gd name="T110" fmla="*/ 1 w 269"/>
                  <a:gd name="T111" fmla="*/ 2 h 388"/>
                  <a:gd name="T112" fmla="*/ 1 w 269"/>
                  <a:gd name="T113" fmla="*/ 1 h 388"/>
                  <a:gd name="T114" fmla="*/ 3 w 269"/>
                  <a:gd name="T115" fmla="*/ 1 h 388"/>
                  <a:gd name="T116" fmla="*/ 3 w 269"/>
                  <a:gd name="T117" fmla="*/ 1 h 388"/>
                  <a:gd name="T118" fmla="*/ 3 w 269"/>
                  <a:gd name="T119" fmla="*/ 2 h 388"/>
                  <a:gd name="T120" fmla="*/ 4 w 269"/>
                  <a:gd name="T121" fmla="*/ 1 h 388"/>
                  <a:gd name="T122" fmla="*/ 4 w 269"/>
                  <a:gd name="T123" fmla="*/ 0 h 388"/>
                  <a:gd name="T124" fmla="*/ 5 w 269"/>
                  <a:gd name="T125" fmla="*/ 1 h 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
                  <a:gd name="T190" fmla="*/ 0 h 388"/>
                  <a:gd name="T191" fmla="*/ 269 w 269"/>
                  <a:gd name="T192" fmla="*/ 388 h 3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 h="388">
                    <a:moveTo>
                      <a:pt x="83" y="6"/>
                    </a:moveTo>
                    <a:lnTo>
                      <a:pt x="83" y="10"/>
                    </a:lnTo>
                    <a:lnTo>
                      <a:pt x="83" y="14"/>
                    </a:lnTo>
                    <a:lnTo>
                      <a:pt x="84" y="16"/>
                    </a:lnTo>
                    <a:lnTo>
                      <a:pt x="85" y="18"/>
                    </a:lnTo>
                    <a:lnTo>
                      <a:pt x="86" y="20"/>
                    </a:lnTo>
                    <a:lnTo>
                      <a:pt x="88" y="21"/>
                    </a:lnTo>
                    <a:lnTo>
                      <a:pt x="89" y="17"/>
                    </a:lnTo>
                    <a:lnTo>
                      <a:pt x="91" y="14"/>
                    </a:lnTo>
                    <a:lnTo>
                      <a:pt x="93" y="11"/>
                    </a:lnTo>
                    <a:lnTo>
                      <a:pt x="94" y="8"/>
                    </a:lnTo>
                    <a:lnTo>
                      <a:pt x="96" y="6"/>
                    </a:lnTo>
                    <a:lnTo>
                      <a:pt x="98" y="5"/>
                    </a:lnTo>
                    <a:lnTo>
                      <a:pt x="100" y="4"/>
                    </a:lnTo>
                    <a:lnTo>
                      <a:pt x="102" y="3"/>
                    </a:lnTo>
                    <a:lnTo>
                      <a:pt x="107" y="3"/>
                    </a:lnTo>
                    <a:lnTo>
                      <a:pt x="113" y="3"/>
                    </a:lnTo>
                    <a:lnTo>
                      <a:pt x="120" y="3"/>
                    </a:lnTo>
                    <a:lnTo>
                      <a:pt x="126" y="3"/>
                    </a:lnTo>
                    <a:lnTo>
                      <a:pt x="129" y="3"/>
                    </a:lnTo>
                    <a:lnTo>
                      <a:pt x="132" y="3"/>
                    </a:lnTo>
                    <a:lnTo>
                      <a:pt x="134" y="3"/>
                    </a:lnTo>
                    <a:lnTo>
                      <a:pt x="136" y="4"/>
                    </a:lnTo>
                    <a:lnTo>
                      <a:pt x="139" y="5"/>
                    </a:lnTo>
                    <a:lnTo>
                      <a:pt x="141" y="8"/>
                    </a:lnTo>
                    <a:lnTo>
                      <a:pt x="142" y="11"/>
                    </a:lnTo>
                    <a:lnTo>
                      <a:pt x="143" y="14"/>
                    </a:lnTo>
                    <a:lnTo>
                      <a:pt x="144" y="23"/>
                    </a:lnTo>
                    <a:lnTo>
                      <a:pt x="144" y="30"/>
                    </a:lnTo>
                    <a:lnTo>
                      <a:pt x="145" y="33"/>
                    </a:lnTo>
                    <a:lnTo>
                      <a:pt x="146" y="36"/>
                    </a:lnTo>
                    <a:lnTo>
                      <a:pt x="149" y="37"/>
                    </a:lnTo>
                    <a:lnTo>
                      <a:pt x="150" y="38"/>
                    </a:lnTo>
                    <a:lnTo>
                      <a:pt x="152" y="38"/>
                    </a:lnTo>
                    <a:lnTo>
                      <a:pt x="154" y="38"/>
                    </a:lnTo>
                    <a:lnTo>
                      <a:pt x="156" y="38"/>
                    </a:lnTo>
                    <a:lnTo>
                      <a:pt x="159" y="37"/>
                    </a:lnTo>
                    <a:lnTo>
                      <a:pt x="163" y="36"/>
                    </a:lnTo>
                    <a:lnTo>
                      <a:pt x="163" y="28"/>
                    </a:lnTo>
                    <a:lnTo>
                      <a:pt x="165" y="27"/>
                    </a:lnTo>
                    <a:lnTo>
                      <a:pt x="167" y="27"/>
                    </a:lnTo>
                    <a:lnTo>
                      <a:pt x="169" y="27"/>
                    </a:lnTo>
                    <a:lnTo>
                      <a:pt x="171" y="27"/>
                    </a:lnTo>
                    <a:lnTo>
                      <a:pt x="174" y="29"/>
                    </a:lnTo>
                    <a:lnTo>
                      <a:pt x="177" y="32"/>
                    </a:lnTo>
                    <a:lnTo>
                      <a:pt x="179" y="35"/>
                    </a:lnTo>
                    <a:lnTo>
                      <a:pt x="182" y="37"/>
                    </a:lnTo>
                    <a:lnTo>
                      <a:pt x="184" y="38"/>
                    </a:lnTo>
                    <a:lnTo>
                      <a:pt x="185" y="39"/>
                    </a:lnTo>
                    <a:lnTo>
                      <a:pt x="187" y="39"/>
                    </a:lnTo>
                    <a:lnTo>
                      <a:pt x="190" y="39"/>
                    </a:lnTo>
                    <a:lnTo>
                      <a:pt x="189" y="42"/>
                    </a:lnTo>
                    <a:lnTo>
                      <a:pt x="189" y="45"/>
                    </a:lnTo>
                    <a:lnTo>
                      <a:pt x="189" y="46"/>
                    </a:lnTo>
                    <a:lnTo>
                      <a:pt x="190" y="47"/>
                    </a:lnTo>
                    <a:lnTo>
                      <a:pt x="190" y="48"/>
                    </a:lnTo>
                    <a:lnTo>
                      <a:pt x="192" y="49"/>
                    </a:lnTo>
                    <a:lnTo>
                      <a:pt x="197" y="45"/>
                    </a:lnTo>
                    <a:lnTo>
                      <a:pt x="198" y="46"/>
                    </a:lnTo>
                    <a:lnTo>
                      <a:pt x="199" y="46"/>
                    </a:lnTo>
                    <a:lnTo>
                      <a:pt x="201" y="47"/>
                    </a:lnTo>
                    <a:lnTo>
                      <a:pt x="206" y="47"/>
                    </a:lnTo>
                    <a:lnTo>
                      <a:pt x="208" y="82"/>
                    </a:lnTo>
                    <a:lnTo>
                      <a:pt x="212" y="83"/>
                    </a:lnTo>
                    <a:lnTo>
                      <a:pt x="216" y="83"/>
                    </a:lnTo>
                    <a:lnTo>
                      <a:pt x="219" y="85"/>
                    </a:lnTo>
                    <a:lnTo>
                      <a:pt x="222" y="88"/>
                    </a:lnTo>
                    <a:lnTo>
                      <a:pt x="223" y="93"/>
                    </a:lnTo>
                    <a:lnTo>
                      <a:pt x="226" y="99"/>
                    </a:lnTo>
                    <a:lnTo>
                      <a:pt x="229" y="104"/>
                    </a:lnTo>
                    <a:lnTo>
                      <a:pt x="233" y="109"/>
                    </a:lnTo>
                    <a:lnTo>
                      <a:pt x="240" y="120"/>
                    </a:lnTo>
                    <a:lnTo>
                      <a:pt x="244" y="125"/>
                    </a:lnTo>
                    <a:lnTo>
                      <a:pt x="246" y="131"/>
                    </a:lnTo>
                    <a:lnTo>
                      <a:pt x="249" y="132"/>
                    </a:lnTo>
                    <a:lnTo>
                      <a:pt x="253" y="133"/>
                    </a:lnTo>
                    <a:lnTo>
                      <a:pt x="258" y="135"/>
                    </a:lnTo>
                    <a:lnTo>
                      <a:pt x="261" y="136"/>
                    </a:lnTo>
                    <a:lnTo>
                      <a:pt x="264" y="138"/>
                    </a:lnTo>
                    <a:lnTo>
                      <a:pt x="266" y="140"/>
                    </a:lnTo>
                    <a:lnTo>
                      <a:pt x="268" y="142"/>
                    </a:lnTo>
                    <a:lnTo>
                      <a:pt x="268" y="155"/>
                    </a:lnTo>
                    <a:lnTo>
                      <a:pt x="268" y="169"/>
                    </a:lnTo>
                    <a:lnTo>
                      <a:pt x="268" y="182"/>
                    </a:lnTo>
                    <a:lnTo>
                      <a:pt x="269" y="195"/>
                    </a:lnTo>
                    <a:lnTo>
                      <a:pt x="269" y="208"/>
                    </a:lnTo>
                    <a:lnTo>
                      <a:pt x="268" y="214"/>
                    </a:lnTo>
                    <a:lnTo>
                      <a:pt x="267" y="220"/>
                    </a:lnTo>
                    <a:lnTo>
                      <a:pt x="266" y="226"/>
                    </a:lnTo>
                    <a:lnTo>
                      <a:pt x="264" y="232"/>
                    </a:lnTo>
                    <a:lnTo>
                      <a:pt x="261" y="238"/>
                    </a:lnTo>
                    <a:lnTo>
                      <a:pt x="258" y="243"/>
                    </a:lnTo>
                    <a:lnTo>
                      <a:pt x="257" y="262"/>
                    </a:lnTo>
                    <a:lnTo>
                      <a:pt x="256" y="279"/>
                    </a:lnTo>
                    <a:lnTo>
                      <a:pt x="254" y="313"/>
                    </a:lnTo>
                    <a:lnTo>
                      <a:pt x="253" y="330"/>
                    </a:lnTo>
                    <a:lnTo>
                      <a:pt x="252" y="348"/>
                    </a:lnTo>
                    <a:lnTo>
                      <a:pt x="252" y="366"/>
                    </a:lnTo>
                    <a:lnTo>
                      <a:pt x="253" y="386"/>
                    </a:lnTo>
                    <a:lnTo>
                      <a:pt x="248" y="386"/>
                    </a:lnTo>
                    <a:lnTo>
                      <a:pt x="246" y="376"/>
                    </a:lnTo>
                    <a:lnTo>
                      <a:pt x="244" y="367"/>
                    </a:lnTo>
                    <a:lnTo>
                      <a:pt x="243" y="357"/>
                    </a:lnTo>
                    <a:lnTo>
                      <a:pt x="242" y="347"/>
                    </a:lnTo>
                    <a:lnTo>
                      <a:pt x="240" y="325"/>
                    </a:lnTo>
                    <a:lnTo>
                      <a:pt x="238" y="304"/>
                    </a:lnTo>
                    <a:lnTo>
                      <a:pt x="233" y="312"/>
                    </a:lnTo>
                    <a:lnTo>
                      <a:pt x="227" y="320"/>
                    </a:lnTo>
                    <a:lnTo>
                      <a:pt x="220" y="327"/>
                    </a:lnTo>
                    <a:lnTo>
                      <a:pt x="213" y="334"/>
                    </a:lnTo>
                    <a:lnTo>
                      <a:pt x="206" y="342"/>
                    </a:lnTo>
                    <a:lnTo>
                      <a:pt x="198" y="349"/>
                    </a:lnTo>
                    <a:lnTo>
                      <a:pt x="191" y="355"/>
                    </a:lnTo>
                    <a:lnTo>
                      <a:pt x="184" y="361"/>
                    </a:lnTo>
                    <a:lnTo>
                      <a:pt x="166" y="366"/>
                    </a:lnTo>
                    <a:lnTo>
                      <a:pt x="146" y="373"/>
                    </a:lnTo>
                    <a:lnTo>
                      <a:pt x="127" y="379"/>
                    </a:lnTo>
                    <a:lnTo>
                      <a:pt x="107" y="383"/>
                    </a:lnTo>
                    <a:lnTo>
                      <a:pt x="97" y="386"/>
                    </a:lnTo>
                    <a:lnTo>
                      <a:pt x="87" y="388"/>
                    </a:lnTo>
                    <a:lnTo>
                      <a:pt x="78" y="388"/>
                    </a:lnTo>
                    <a:lnTo>
                      <a:pt x="67" y="388"/>
                    </a:lnTo>
                    <a:lnTo>
                      <a:pt x="58" y="387"/>
                    </a:lnTo>
                    <a:lnTo>
                      <a:pt x="49" y="384"/>
                    </a:lnTo>
                    <a:lnTo>
                      <a:pt x="40" y="381"/>
                    </a:lnTo>
                    <a:lnTo>
                      <a:pt x="31" y="376"/>
                    </a:lnTo>
                    <a:lnTo>
                      <a:pt x="31" y="372"/>
                    </a:lnTo>
                    <a:lnTo>
                      <a:pt x="40" y="372"/>
                    </a:lnTo>
                    <a:lnTo>
                      <a:pt x="49" y="373"/>
                    </a:lnTo>
                    <a:lnTo>
                      <a:pt x="59" y="374"/>
                    </a:lnTo>
                    <a:lnTo>
                      <a:pt x="69" y="374"/>
                    </a:lnTo>
                    <a:lnTo>
                      <a:pt x="79" y="374"/>
                    </a:lnTo>
                    <a:lnTo>
                      <a:pt x="89" y="373"/>
                    </a:lnTo>
                    <a:lnTo>
                      <a:pt x="94" y="372"/>
                    </a:lnTo>
                    <a:lnTo>
                      <a:pt x="98" y="370"/>
                    </a:lnTo>
                    <a:lnTo>
                      <a:pt x="103" y="369"/>
                    </a:lnTo>
                    <a:lnTo>
                      <a:pt x="107" y="366"/>
                    </a:lnTo>
                    <a:lnTo>
                      <a:pt x="100" y="364"/>
                    </a:lnTo>
                    <a:lnTo>
                      <a:pt x="92" y="362"/>
                    </a:lnTo>
                    <a:lnTo>
                      <a:pt x="84" y="359"/>
                    </a:lnTo>
                    <a:lnTo>
                      <a:pt x="77" y="355"/>
                    </a:lnTo>
                    <a:lnTo>
                      <a:pt x="69" y="351"/>
                    </a:lnTo>
                    <a:lnTo>
                      <a:pt x="62" y="347"/>
                    </a:lnTo>
                    <a:lnTo>
                      <a:pt x="56" y="343"/>
                    </a:lnTo>
                    <a:lnTo>
                      <a:pt x="50" y="336"/>
                    </a:lnTo>
                    <a:lnTo>
                      <a:pt x="44" y="331"/>
                    </a:lnTo>
                    <a:lnTo>
                      <a:pt x="38" y="325"/>
                    </a:lnTo>
                    <a:lnTo>
                      <a:pt x="34" y="319"/>
                    </a:lnTo>
                    <a:lnTo>
                      <a:pt x="29" y="312"/>
                    </a:lnTo>
                    <a:lnTo>
                      <a:pt x="26" y="305"/>
                    </a:lnTo>
                    <a:lnTo>
                      <a:pt x="21" y="298"/>
                    </a:lnTo>
                    <a:lnTo>
                      <a:pt x="19" y="289"/>
                    </a:lnTo>
                    <a:lnTo>
                      <a:pt x="17" y="281"/>
                    </a:lnTo>
                    <a:lnTo>
                      <a:pt x="16" y="270"/>
                    </a:lnTo>
                    <a:lnTo>
                      <a:pt x="15" y="259"/>
                    </a:lnTo>
                    <a:lnTo>
                      <a:pt x="16" y="248"/>
                    </a:lnTo>
                    <a:lnTo>
                      <a:pt x="17" y="238"/>
                    </a:lnTo>
                    <a:lnTo>
                      <a:pt x="19" y="228"/>
                    </a:lnTo>
                    <a:lnTo>
                      <a:pt x="21" y="217"/>
                    </a:lnTo>
                    <a:lnTo>
                      <a:pt x="24" y="208"/>
                    </a:lnTo>
                    <a:lnTo>
                      <a:pt x="29" y="197"/>
                    </a:lnTo>
                    <a:lnTo>
                      <a:pt x="33" y="188"/>
                    </a:lnTo>
                    <a:lnTo>
                      <a:pt x="38" y="179"/>
                    </a:lnTo>
                    <a:lnTo>
                      <a:pt x="44" y="170"/>
                    </a:lnTo>
                    <a:lnTo>
                      <a:pt x="49" y="161"/>
                    </a:lnTo>
                    <a:lnTo>
                      <a:pt x="55" y="152"/>
                    </a:lnTo>
                    <a:lnTo>
                      <a:pt x="62" y="144"/>
                    </a:lnTo>
                    <a:lnTo>
                      <a:pt x="69" y="136"/>
                    </a:lnTo>
                    <a:lnTo>
                      <a:pt x="77" y="129"/>
                    </a:lnTo>
                    <a:lnTo>
                      <a:pt x="83" y="126"/>
                    </a:lnTo>
                    <a:lnTo>
                      <a:pt x="89" y="123"/>
                    </a:lnTo>
                    <a:lnTo>
                      <a:pt x="101" y="118"/>
                    </a:lnTo>
                    <a:lnTo>
                      <a:pt x="113" y="114"/>
                    </a:lnTo>
                    <a:lnTo>
                      <a:pt x="126" y="109"/>
                    </a:lnTo>
                    <a:lnTo>
                      <a:pt x="122" y="106"/>
                    </a:lnTo>
                    <a:lnTo>
                      <a:pt x="119" y="102"/>
                    </a:lnTo>
                    <a:lnTo>
                      <a:pt x="110" y="93"/>
                    </a:lnTo>
                    <a:lnTo>
                      <a:pt x="104" y="84"/>
                    </a:lnTo>
                    <a:lnTo>
                      <a:pt x="96" y="76"/>
                    </a:lnTo>
                    <a:lnTo>
                      <a:pt x="93" y="72"/>
                    </a:lnTo>
                    <a:lnTo>
                      <a:pt x="89" y="69"/>
                    </a:lnTo>
                    <a:lnTo>
                      <a:pt x="84" y="65"/>
                    </a:lnTo>
                    <a:lnTo>
                      <a:pt x="80" y="63"/>
                    </a:lnTo>
                    <a:lnTo>
                      <a:pt x="75" y="62"/>
                    </a:lnTo>
                    <a:lnTo>
                      <a:pt x="69" y="62"/>
                    </a:lnTo>
                    <a:lnTo>
                      <a:pt x="63" y="63"/>
                    </a:lnTo>
                    <a:lnTo>
                      <a:pt x="57" y="66"/>
                    </a:lnTo>
                    <a:lnTo>
                      <a:pt x="56" y="63"/>
                    </a:lnTo>
                    <a:lnTo>
                      <a:pt x="54" y="62"/>
                    </a:lnTo>
                    <a:lnTo>
                      <a:pt x="53" y="61"/>
                    </a:lnTo>
                    <a:lnTo>
                      <a:pt x="51" y="60"/>
                    </a:lnTo>
                    <a:lnTo>
                      <a:pt x="47" y="61"/>
                    </a:lnTo>
                    <a:lnTo>
                      <a:pt x="43" y="62"/>
                    </a:lnTo>
                    <a:lnTo>
                      <a:pt x="39" y="63"/>
                    </a:lnTo>
                    <a:lnTo>
                      <a:pt x="35" y="63"/>
                    </a:lnTo>
                    <a:lnTo>
                      <a:pt x="34" y="63"/>
                    </a:lnTo>
                    <a:lnTo>
                      <a:pt x="32" y="62"/>
                    </a:lnTo>
                    <a:lnTo>
                      <a:pt x="30" y="60"/>
                    </a:lnTo>
                    <a:lnTo>
                      <a:pt x="29" y="58"/>
                    </a:lnTo>
                    <a:lnTo>
                      <a:pt x="27" y="59"/>
                    </a:lnTo>
                    <a:lnTo>
                      <a:pt x="26" y="60"/>
                    </a:lnTo>
                    <a:lnTo>
                      <a:pt x="24" y="63"/>
                    </a:lnTo>
                    <a:lnTo>
                      <a:pt x="23" y="68"/>
                    </a:lnTo>
                    <a:lnTo>
                      <a:pt x="22" y="71"/>
                    </a:lnTo>
                    <a:lnTo>
                      <a:pt x="21" y="74"/>
                    </a:lnTo>
                    <a:lnTo>
                      <a:pt x="19" y="76"/>
                    </a:lnTo>
                    <a:lnTo>
                      <a:pt x="18" y="77"/>
                    </a:lnTo>
                    <a:lnTo>
                      <a:pt x="16" y="77"/>
                    </a:lnTo>
                    <a:lnTo>
                      <a:pt x="14" y="77"/>
                    </a:lnTo>
                    <a:lnTo>
                      <a:pt x="12" y="77"/>
                    </a:lnTo>
                    <a:lnTo>
                      <a:pt x="8" y="70"/>
                    </a:lnTo>
                    <a:lnTo>
                      <a:pt x="4" y="63"/>
                    </a:lnTo>
                    <a:lnTo>
                      <a:pt x="2" y="59"/>
                    </a:lnTo>
                    <a:lnTo>
                      <a:pt x="1" y="55"/>
                    </a:lnTo>
                    <a:lnTo>
                      <a:pt x="0" y="51"/>
                    </a:lnTo>
                    <a:lnTo>
                      <a:pt x="1" y="47"/>
                    </a:lnTo>
                    <a:lnTo>
                      <a:pt x="4" y="44"/>
                    </a:lnTo>
                    <a:lnTo>
                      <a:pt x="7" y="41"/>
                    </a:lnTo>
                    <a:lnTo>
                      <a:pt x="10" y="38"/>
                    </a:lnTo>
                    <a:lnTo>
                      <a:pt x="12" y="33"/>
                    </a:lnTo>
                    <a:lnTo>
                      <a:pt x="17" y="25"/>
                    </a:lnTo>
                    <a:lnTo>
                      <a:pt x="20" y="20"/>
                    </a:lnTo>
                    <a:lnTo>
                      <a:pt x="22" y="17"/>
                    </a:lnTo>
                    <a:lnTo>
                      <a:pt x="24" y="15"/>
                    </a:lnTo>
                    <a:lnTo>
                      <a:pt x="27" y="14"/>
                    </a:lnTo>
                    <a:lnTo>
                      <a:pt x="29" y="14"/>
                    </a:lnTo>
                    <a:lnTo>
                      <a:pt x="31" y="15"/>
                    </a:lnTo>
                    <a:lnTo>
                      <a:pt x="40" y="19"/>
                    </a:lnTo>
                    <a:lnTo>
                      <a:pt x="43" y="16"/>
                    </a:lnTo>
                    <a:lnTo>
                      <a:pt x="46" y="12"/>
                    </a:lnTo>
                    <a:lnTo>
                      <a:pt x="48" y="11"/>
                    </a:lnTo>
                    <a:lnTo>
                      <a:pt x="50" y="11"/>
                    </a:lnTo>
                    <a:lnTo>
                      <a:pt x="52" y="11"/>
                    </a:lnTo>
                    <a:lnTo>
                      <a:pt x="55" y="11"/>
                    </a:lnTo>
                    <a:lnTo>
                      <a:pt x="55" y="13"/>
                    </a:lnTo>
                    <a:lnTo>
                      <a:pt x="55" y="14"/>
                    </a:lnTo>
                    <a:lnTo>
                      <a:pt x="57" y="16"/>
                    </a:lnTo>
                    <a:lnTo>
                      <a:pt x="59" y="17"/>
                    </a:lnTo>
                    <a:lnTo>
                      <a:pt x="61" y="19"/>
                    </a:lnTo>
                    <a:lnTo>
                      <a:pt x="63" y="16"/>
                    </a:lnTo>
                    <a:lnTo>
                      <a:pt x="65" y="12"/>
                    </a:lnTo>
                    <a:lnTo>
                      <a:pt x="67" y="8"/>
                    </a:lnTo>
                    <a:lnTo>
                      <a:pt x="69" y="4"/>
                    </a:lnTo>
                    <a:lnTo>
                      <a:pt x="71" y="2"/>
                    </a:lnTo>
                    <a:lnTo>
                      <a:pt x="72" y="1"/>
                    </a:lnTo>
                    <a:lnTo>
                      <a:pt x="74" y="0"/>
                    </a:lnTo>
                    <a:lnTo>
                      <a:pt x="75" y="0"/>
                    </a:lnTo>
                    <a:lnTo>
                      <a:pt x="77" y="0"/>
                    </a:lnTo>
                    <a:lnTo>
                      <a:pt x="79" y="1"/>
                    </a:lnTo>
                    <a:lnTo>
                      <a:pt x="81" y="3"/>
                    </a:lnTo>
                    <a:lnTo>
                      <a:pt x="83" y="6"/>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7" name="Freeform 96"/>
              <p:cNvSpPr>
                <a:spLocks/>
              </p:cNvSpPr>
              <p:nvPr/>
            </p:nvSpPr>
            <p:spPr bwMode="auto">
              <a:xfrm>
                <a:off x="4669" y="2206"/>
                <a:ext cx="138" cy="179"/>
              </a:xfrm>
              <a:custGeom>
                <a:avLst/>
                <a:gdLst>
                  <a:gd name="T0" fmla="*/ 15 w 275"/>
                  <a:gd name="T1" fmla="*/ 1 h 358"/>
                  <a:gd name="T2" fmla="*/ 17 w 275"/>
                  <a:gd name="T3" fmla="*/ 1 h 358"/>
                  <a:gd name="T4" fmla="*/ 17 w 275"/>
                  <a:gd name="T5" fmla="*/ 2 h 358"/>
                  <a:gd name="T6" fmla="*/ 18 w 275"/>
                  <a:gd name="T7" fmla="*/ 3 h 358"/>
                  <a:gd name="T8" fmla="*/ 17 w 275"/>
                  <a:gd name="T9" fmla="*/ 3 h 358"/>
                  <a:gd name="T10" fmla="*/ 16 w 275"/>
                  <a:gd name="T11" fmla="*/ 3 h 358"/>
                  <a:gd name="T12" fmla="*/ 16 w 275"/>
                  <a:gd name="T13" fmla="*/ 3 h 358"/>
                  <a:gd name="T14" fmla="*/ 15 w 275"/>
                  <a:gd name="T15" fmla="*/ 3 h 358"/>
                  <a:gd name="T16" fmla="*/ 14 w 275"/>
                  <a:gd name="T17" fmla="*/ 3 h 358"/>
                  <a:gd name="T18" fmla="*/ 13 w 275"/>
                  <a:gd name="T19" fmla="*/ 3 h 358"/>
                  <a:gd name="T20" fmla="*/ 12 w 275"/>
                  <a:gd name="T21" fmla="*/ 3 h 358"/>
                  <a:gd name="T22" fmla="*/ 11 w 275"/>
                  <a:gd name="T23" fmla="*/ 3 h 358"/>
                  <a:gd name="T24" fmla="*/ 10 w 275"/>
                  <a:gd name="T25" fmla="*/ 4 h 358"/>
                  <a:gd name="T26" fmla="*/ 9 w 275"/>
                  <a:gd name="T27" fmla="*/ 5 h 358"/>
                  <a:gd name="T28" fmla="*/ 10 w 275"/>
                  <a:gd name="T29" fmla="*/ 5 h 358"/>
                  <a:gd name="T30" fmla="*/ 13 w 275"/>
                  <a:gd name="T31" fmla="*/ 6 h 358"/>
                  <a:gd name="T32" fmla="*/ 14 w 275"/>
                  <a:gd name="T33" fmla="*/ 6 h 358"/>
                  <a:gd name="T34" fmla="*/ 16 w 275"/>
                  <a:gd name="T35" fmla="*/ 8 h 358"/>
                  <a:gd name="T36" fmla="*/ 16 w 275"/>
                  <a:gd name="T37" fmla="*/ 10 h 358"/>
                  <a:gd name="T38" fmla="*/ 17 w 275"/>
                  <a:gd name="T39" fmla="*/ 12 h 358"/>
                  <a:gd name="T40" fmla="*/ 17 w 275"/>
                  <a:gd name="T41" fmla="*/ 14 h 358"/>
                  <a:gd name="T42" fmla="*/ 15 w 275"/>
                  <a:gd name="T43" fmla="*/ 17 h 358"/>
                  <a:gd name="T44" fmla="*/ 14 w 275"/>
                  <a:gd name="T45" fmla="*/ 19 h 358"/>
                  <a:gd name="T46" fmla="*/ 12 w 275"/>
                  <a:gd name="T47" fmla="*/ 21 h 358"/>
                  <a:gd name="T48" fmla="*/ 10 w 275"/>
                  <a:gd name="T49" fmla="*/ 21 h 358"/>
                  <a:gd name="T50" fmla="*/ 11 w 275"/>
                  <a:gd name="T51" fmla="*/ 22 h 358"/>
                  <a:gd name="T52" fmla="*/ 13 w 275"/>
                  <a:gd name="T53" fmla="*/ 22 h 358"/>
                  <a:gd name="T54" fmla="*/ 14 w 275"/>
                  <a:gd name="T55" fmla="*/ 22 h 358"/>
                  <a:gd name="T56" fmla="*/ 13 w 275"/>
                  <a:gd name="T57" fmla="*/ 23 h 358"/>
                  <a:gd name="T58" fmla="*/ 11 w 275"/>
                  <a:gd name="T59" fmla="*/ 22 h 358"/>
                  <a:gd name="T60" fmla="*/ 8 w 275"/>
                  <a:gd name="T61" fmla="*/ 21 h 358"/>
                  <a:gd name="T62" fmla="*/ 5 w 275"/>
                  <a:gd name="T63" fmla="*/ 19 h 358"/>
                  <a:gd name="T64" fmla="*/ 3 w 275"/>
                  <a:gd name="T65" fmla="*/ 17 h 358"/>
                  <a:gd name="T66" fmla="*/ 2 w 275"/>
                  <a:gd name="T67" fmla="*/ 19 h 358"/>
                  <a:gd name="T68" fmla="*/ 2 w 275"/>
                  <a:gd name="T69" fmla="*/ 22 h 358"/>
                  <a:gd name="T70" fmla="*/ 2 w 275"/>
                  <a:gd name="T71" fmla="*/ 20 h 358"/>
                  <a:gd name="T72" fmla="*/ 2 w 275"/>
                  <a:gd name="T73" fmla="*/ 16 h 358"/>
                  <a:gd name="T74" fmla="*/ 2 w 275"/>
                  <a:gd name="T75" fmla="*/ 14 h 358"/>
                  <a:gd name="T76" fmla="*/ 1 w 275"/>
                  <a:gd name="T77" fmla="*/ 13 h 358"/>
                  <a:gd name="T78" fmla="*/ 0 w 275"/>
                  <a:gd name="T79" fmla="*/ 11 h 358"/>
                  <a:gd name="T80" fmla="*/ 1 w 275"/>
                  <a:gd name="T81" fmla="*/ 9 h 358"/>
                  <a:gd name="T82" fmla="*/ 2 w 275"/>
                  <a:gd name="T83" fmla="*/ 7 h 358"/>
                  <a:gd name="T84" fmla="*/ 2 w 275"/>
                  <a:gd name="T85" fmla="*/ 5 h 358"/>
                  <a:gd name="T86" fmla="*/ 3 w 275"/>
                  <a:gd name="T87" fmla="*/ 5 h 358"/>
                  <a:gd name="T88" fmla="*/ 4 w 275"/>
                  <a:gd name="T89" fmla="*/ 5 h 358"/>
                  <a:gd name="T90" fmla="*/ 5 w 275"/>
                  <a:gd name="T91" fmla="*/ 3 h 358"/>
                  <a:gd name="T92" fmla="*/ 6 w 275"/>
                  <a:gd name="T93" fmla="*/ 3 h 358"/>
                  <a:gd name="T94" fmla="*/ 7 w 275"/>
                  <a:gd name="T95" fmla="*/ 2 h 358"/>
                  <a:gd name="T96" fmla="*/ 7 w 275"/>
                  <a:gd name="T97" fmla="*/ 2 h 358"/>
                  <a:gd name="T98" fmla="*/ 8 w 275"/>
                  <a:gd name="T99" fmla="*/ 1 h 358"/>
                  <a:gd name="T100" fmla="*/ 8 w 275"/>
                  <a:gd name="T101" fmla="*/ 1 h 358"/>
                  <a:gd name="T102" fmla="*/ 9 w 275"/>
                  <a:gd name="T103" fmla="*/ 1 h 358"/>
                  <a:gd name="T104" fmla="*/ 10 w 275"/>
                  <a:gd name="T105" fmla="*/ 1 h 358"/>
                  <a:gd name="T106" fmla="*/ 11 w 275"/>
                  <a:gd name="T107" fmla="*/ 0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5"/>
                  <a:gd name="T163" fmla="*/ 0 h 358"/>
                  <a:gd name="T164" fmla="*/ 275 w 275"/>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5" h="358">
                    <a:moveTo>
                      <a:pt x="215" y="2"/>
                    </a:moveTo>
                    <a:lnTo>
                      <a:pt x="218" y="4"/>
                    </a:lnTo>
                    <a:lnTo>
                      <a:pt x="222" y="6"/>
                    </a:lnTo>
                    <a:lnTo>
                      <a:pt x="226" y="8"/>
                    </a:lnTo>
                    <a:lnTo>
                      <a:pt x="230" y="9"/>
                    </a:lnTo>
                    <a:lnTo>
                      <a:pt x="250" y="12"/>
                    </a:lnTo>
                    <a:lnTo>
                      <a:pt x="254" y="13"/>
                    </a:lnTo>
                    <a:lnTo>
                      <a:pt x="258" y="14"/>
                    </a:lnTo>
                    <a:lnTo>
                      <a:pt x="262" y="16"/>
                    </a:lnTo>
                    <a:lnTo>
                      <a:pt x="265" y="19"/>
                    </a:lnTo>
                    <a:lnTo>
                      <a:pt x="267" y="22"/>
                    </a:lnTo>
                    <a:lnTo>
                      <a:pt x="269" y="26"/>
                    </a:lnTo>
                    <a:lnTo>
                      <a:pt x="270" y="30"/>
                    </a:lnTo>
                    <a:lnTo>
                      <a:pt x="270" y="33"/>
                    </a:lnTo>
                    <a:lnTo>
                      <a:pt x="269" y="36"/>
                    </a:lnTo>
                    <a:lnTo>
                      <a:pt x="275" y="43"/>
                    </a:lnTo>
                    <a:lnTo>
                      <a:pt x="273" y="45"/>
                    </a:lnTo>
                    <a:lnTo>
                      <a:pt x="271" y="46"/>
                    </a:lnTo>
                    <a:lnTo>
                      <a:pt x="269" y="47"/>
                    </a:lnTo>
                    <a:lnTo>
                      <a:pt x="267" y="47"/>
                    </a:lnTo>
                    <a:lnTo>
                      <a:pt x="263" y="45"/>
                    </a:lnTo>
                    <a:lnTo>
                      <a:pt x="258" y="43"/>
                    </a:lnTo>
                    <a:lnTo>
                      <a:pt x="254" y="40"/>
                    </a:lnTo>
                    <a:lnTo>
                      <a:pt x="252" y="40"/>
                    </a:lnTo>
                    <a:lnTo>
                      <a:pt x="249" y="40"/>
                    </a:lnTo>
                    <a:lnTo>
                      <a:pt x="247" y="40"/>
                    </a:lnTo>
                    <a:lnTo>
                      <a:pt x="245" y="42"/>
                    </a:lnTo>
                    <a:lnTo>
                      <a:pt x="242" y="44"/>
                    </a:lnTo>
                    <a:lnTo>
                      <a:pt x="240" y="46"/>
                    </a:lnTo>
                    <a:lnTo>
                      <a:pt x="238" y="45"/>
                    </a:lnTo>
                    <a:lnTo>
                      <a:pt x="236" y="44"/>
                    </a:lnTo>
                    <a:lnTo>
                      <a:pt x="234" y="44"/>
                    </a:lnTo>
                    <a:lnTo>
                      <a:pt x="231" y="44"/>
                    </a:lnTo>
                    <a:lnTo>
                      <a:pt x="226" y="45"/>
                    </a:lnTo>
                    <a:lnTo>
                      <a:pt x="223" y="46"/>
                    </a:lnTo>
                    <a:lnTo>
                      <a:pt x="221" y="47"/>
                    </a:lnTo>
                    <a:lnTo>
                      <a:pt x="215" y="49"/>
                    </a:lnTo>
                    <a:lnTo>
                      <a:pt x="212" y="49"/>
                    </a:lnTo>
                    <a:lnTo>
                      <a:pt x="210" y="49"/>
                    </a:lnTo>
                    <a:lnTo>
                      <a:pt x="208" y="48"/>
                    </a:lnTo>
                    <a:lnTo>
                      <a:pt x="206" y="46"/>
                    </a:lnTo>
                    <a:lnTo>
                      <a:pt x="203" y="44"/>
                    </a:lnTo>
                    <a:lnTo>
                      <a:pt x="202" y="40"/>
                    </a:lnTo>
                    <a:lnTo>
                      <a:pt x="191" y="45"/>
                    </a:lnTo>
                    <a:lnTo>
                      <a:pt x="186" y="46"/>
                    </a:lnTo>
                    <a:lnTo>
                      <a:pt x="183" y="46"/>
                    </a:lnTo>
                    <a:lnTo>
                      <a:pt x="180" y="46"/>
                    </a:lnTo>
                    <a:lnTo>
                      <a:pt x="172" y="36"/>
                    </a:lnTo>
                    <a:lnTo>
                      <a:pt x="164" y="49"/>
                    </a:lnTo>
                    <a:lnTo>
                      <a:pt x="159" y="53"/>
                    </a:lnTo>
                    <a:lnTo>
                      <a:pt x="155" y="58"/>
                    </a:lnTo>
                    <a:lnTo>
                      <a:pt x="149" y="61"/>
                    </a:lnTo>
                    <a:lnTo>
                      <a:pt x="143" y="64"/>
                    </a:lnTo>
                    <a:lnTo>
                      <a:pt x="141" y="64"/>
                    </a:lnTo>
                    <a:lnTo>
                      <a:pt x="138" y="65"/>
                    </a:lnTo>
                    <a:lnTo>
                      <a:pt x="135" y="65"/>
                    </a:lnTo>
                    <a:lnTo>
                      <a:pt x="131" y="64"/>
                    </a:lnTo>
                    <a:lnTo>
                      <a:pt x="120" y="81"/>
                    </a:lnTo>
                    <a:lnTo>
                      <a:pt x="132" y="80"/>
                    </a:lnTo>
                    <a:lnTo>
                      <a:pt x="145" y="79"/>
                    </a:lnTo>
                    <a:lnTo>
                      <a:pt x="160" y="78"/>
                    </a:lnTo>
                    <a:lnTo>
                      <a:pt x="173" y="78"/>
                    </a:lnTo>
                    <a:lnTo>
                      <a:pt x="187" y="80"/>
                    </a:lnTo>
                    <a:lnTo>
                      <a:pt x="193" y="81"/>
                    </a:lnTo>
                    <a:lnTo>
                      <a:pt x="201" y="83"/>
                    </a:lnTo>
                    <a:lnTo>
                      <a:pt x="207" y="85"/>
                    </a:lnTo>
                    <a:lnTo>
                      <a:pt x="213" y="88"/>
                    </a:lnTo>
                    <a:lnTo>
                      <a:pt x="219" y="91"/>
                    </a:lnTo>
                    <a:lnTo>
                      <a:pt x="224" y="95"/>
                    </a:lnTo>
                    <a:lnTo>
                      <a:pt x="230" y="102"/>
                    </a:lnTo>
                    <a:lnTo>
                      <a:pt x="236" y="108"/>
                    </a:lnTo>
                    <a:lnTo>
                      <a:pt x="241" y="116"/>
                    </a:lnTo>
                    <a:lnTo>
                      <a:pt x="246" y="123"/>
                    </a:lnTo>
                    <a:lnTo>
                      <a:pt x="250" y="131"/>
                    </a:lnTo>
                    <a:lnTo>
                      <a:pt x="254" y="140"/>
                    </a:lnTo>
                    <a:lnTo>
                      <a:pt x="256" y="148"/>
                    </a:lnTo>
                    <a:lnTo>
                      <a:pt x="259" y="156"/>
                    </a:lnTo>
                    <a:lnTo>
                      <a:pt x="260" y="165"/>
                    </a:lnTo>
                    <a:lnTo>
                      <a:pt x="261" y="173"/>
                    </a:lnTo>
                    <a:lnTo>
                      <a:pt x="262" y="183"/>
                    </a:lnTo>
                    <a:lnTo>
                      <a:pt x="262" y="192"/>
                    </a:lnTo>
                    <a:lnTo>
                      <a:pt x="261" y="201"/>
                    </a:lnTo>
                    <a:lnTo>
                      <a:pt x="260" y="210"/>
                    </a:lnTo>
                    <a:lnTo>
                      <a:pt x="259" y="218"/>
                    </a:lnTo>
                    <a:lnTo>
                      <a:pt x="257" y="228"/>
                    </a:lnTo>
                    <a:lnTo>
                      <a:pt x="250" y="245"/>
                    </a:lnTo>
                    <a:lnTo>
                      <a:pt x="242" y="261"/>
                    </a:lnTo>
                    <a:lnTo>
                      <a:pt x="238" y="270"/>
                    </a:lnTo>
                    <a:lnTo>
                      <a:pt x="234" y="278"/>
                    </a:lnTo>
                    <a:lnTo>
                      <a:pt x="229" y="286"/>
                    </a:lnTo>
                    <a:lnTo>
                      <a:pt x="223" y="293"/>
                    </a:lnTo>
                    <a:lnTo>
                      <a:pt x="217" y="300"/>
                    </a:lnTo>
                    <a:lnTo>
                      <a:pt x="211" y="306"/>
                    </a:lnTo>
                    <a:lnTo>
                      <a:pt x="205" y="311"/>
                    </a:lnTo>
                    <a:lnTo>
                      <a:pt x="196" y="317"/>
                    </a:lnTo>
                    <a:lnTo>
                      <a:pt x="188" y="321"/>
                    </a:lnTo>
                    <a:lnTo>
                      <a:pt x="180" y="324"/>
                    </a:lnTo>
                    <a:lnTo>
                      <a:pt x="171" y="326"/>
                    </a:lnTo>
                    <a:lnTo>
                      <a:pt x="161" y="327"/>
                    </a:lnTo>
                    <a:lnTo>
                      <a:pt x="157" y="332"/>
                    </a:lnTo>
                    <a:lnTo>
                      <a:pt x="160" y="335"/>
                    </a:lnTo>
                    <a:lnTo>
                      <a:pt x="165" y="337"/>
                    </a:lnTo>
                    <a:lnTo>
                      <a:pt x="169" y="339"/>
                    </a:lnTo>
                    <a:lnTo>
                      <a:pt x="174" y="340"/>
                    </a:lnTo>
                    <a:lnTo>
                      <a:pt x="185" y="341"/>
                    </a:lnTo>
                    <a:lnTo>
                      <a:pt x="190" y="341"/>
                    </a:lnTo>
                    <a:lnTo>
                      <a:pt x="196" y="341"/>
                    </a:lnTo>
                    <a:lnTo>
                      <a:pt x="207" y="342"/>
                    </a:lnTo>
                    <a:lnTo>
                      <a:pt x="211" y="343"/>
                    </a:lnTo>
                    <a:lnTo>
                      <a:pt x="216" y="344"/>
                    </a:lnTo>
                    <a:lnTo>
                      <a:pt x="219" y="346"/>
                    </a:lnTo>
                    <a:lnTo>
                      <a:pt x="222" y="348"/>
                    </a:lnTo>
                    <a:lnTo>
                      <a:pt x="225" y="352"/>
                    </a:lnTo>
                    <a:lnTo>
                      <a:pt x="226" y="356"/>
                    </a:lnTo>
                    <a:lnTo>
                      <a:pt x="215" y="357"/>
                    </a:lnTo>
                    <a:lnTo>
                      <a:pt x="205" y="358"/>
                    </a:lnTo>
                    <a:lnTo>
                      <a:pt x="193" y="357"/>
                    </a:lnTo>
                    <a:lnTo>
                      <a:pt x="183" y="356"/>
                    </a:lnTo>
                    <a:lnTo>
                      <a:pt x="173" y="354"/>
                    </a:lnTo>
                    <a:lnTo>
                      <a:pt x="164" y="351"/>
                    </a:lnTo>
                    <a:lnTo>
                      <a:pt x="155" y="348"/>
                    </a:lnTo>
                    <a:lnTo>
                      <a:pt x="145" y="344"/>
                    </a:lnTo>
                    <a:lnTo>
                      <a:pt x="137" y="340"/>
                    </a:lnTo>
                    <a:lnTo>
                      <a:pt x="128" y="335"/>
                    </a:lnTo>
                    <a:lnTo>
                      <a:pt x="111" y="326"/>
                    </a:lnTo>
                    <a:lnTo>
                      <a:pt x="94" y="316"/>
                    </a:lnTo>
                    <a:lnTo>
                      <a:pt x="77" y="305"/>
                    </a:lnTo>
                    <a:lnTo>
                      <a:pt x="67" y="295"/>
                    </a:lnTo>
                    <a:lnTo>
                      <a:pt x="56" y="285"/>
                    </a:lnTo>
                    <a:lnTo>
                      <a:pt x="48" y="275"/>
                    </a:lnTo>
                    <a:lnTo>
                      <a:pt x="41" y="264"/>
                    </a:lnTo>
                    <a:lnTo>
                      <a:pt x="39" y="269"/>
                    </a:lnTo>
                    <a:lnTo>
                      <a:pt x="37" y="273"/>
                    </a:lnTo>
                    <a:lnTo>
                      <a:pt x="34" y="281"/>
                    </a:lnTo>
                    <a:lnTo>
                      <a:pt x="33" y="290"/>
                    </a:lnTo>
                    <a:lnTo>
                      <a:pt x="32" y="300"/>
                    </a:lnTo>
                    <a:lnTo>
                      <a:pt x="30" y="319"/>
                    </a:lnTo>
                    <a:lnTo>
                      <a:pt x="28" y="328"/>
                    </a:lnTo>
                    <a:lnTo>
                      <a:pt x="26" y="333"/>
                    </a:lnTo>
                    <a:lnTo>
                      <a:pt x="25" y="337"/>
                    </a:lnTo>
                    <a:lnTo>
                      <a:pt x="24" y="330"/>
                    </a:lnTo>
                    <a:lnTo>
                      <a:pt x="23" y="323"/>
                    </a:lnTo>
                    <a:lnTo>
                      <a:pt x="23" y="315"/>
                    </a:lnTo>
                    <a:lnTo>
                      <a:pt x="24" y="307"/>
                    </a:lnTo>
                    <a:lnTo>
                      <a:pt x="25" y="292"/>
                    </a:lnTo>
                    <a:lnTo>
                      <a:pt x="27" y="276"/>
                    </a:lnTo>
                    <a:lnTo>
                      <a:pt x="28" y="260"/>
                    </a:lnTo>
                    <a:lnTo>
                      <a:pt x="28" y="253"/>
                    </a:lnTo>
                    <a:lnTo>
                      <a:pt x="27" y="246"/>
                    </a:lnTo>
                    <a:lnTo>
                      <a:pt x="26" y="239"/>
                    </a:lnTo>
                    <a:lnTo>
                      <a:pt x="24" y="232"/>
                    </a:lnTo>
                    <a:lnTo>
                      <a:pt x="21" y="226"/>
                    </a:lnTo>
                    <a:lnTo>
                      <a:pt x="16" y="220"/>
                    </a:lnTo>
                    <a:lnTo>
                      <a:pt x="13" y="214"/>
                    </a:lnTo>
                    <a:lnTo>
                      <a:pt x="9" y="208"/>
                    </a:lnTo>
                    <a:lnTo>
                      <a:pt x="7" y="202"/>
                    </a:lnTo>
                    <a:lnTo>
                      <a:pt x="5" y="196"/>
                    </a:lnTo>
                    <a:lnTo>
                      <a:pt x="3" y="190"/>
                    </a:lnTo>
                    <a:lnTo>
                      <a:pt x="0" y="176"/>
                    </a:lnTo>
                    <a:lnTo>
                      <a:pt x="0" y="169"/>
                    </a:lnTo>
                    <a:lnTo>
                      <a:pt x="0" y="163"/>
                    </a:lnTo>
                    <a:lnTo>
                      <a:pt x="0" y="157"/>
                    </a:lnTo>
                    <a:lnTo>
                      <a:pt x="1" y="143"/>
                    </a:lnTo>
                    <a:lnTo>
                      <a:pt x="4" y="129"/>
                    </a:lnTo>
                    <a:lnTo>
                      <a:pt x="8" y="116"/>
                    </a:lnTo>
                    <a:lnTo>
                      <a:pt x="11" y="113"/>
                    </a:lnTo>
                    <a:lnTo>
                      <a:pt x="13" y="110"/>
                    </a:lnTo>
                    <a:lnTo>
                      <a:pt x="17" y="103"/>
                    </a:lnTo>
                    <a:lnTo>
                      <a:pt x="21" y="95"/>
                    </a:lnTo>
                    <a:lnTo>
                      <a:pt x="23" y="88"/>
                    </a:lnTo>
                    <a:lnTo>
                      <a:pt x="25" y="83"/>
                    </a:lnTo>
                    <a:lnTo>
                      <a:pt x="27" y="80"/>
                    </a:lnTo>
                    <a:lnTo>
                      <a:pt x="29" y="77"/>
                    </a:lnTo>
                    <a:lnTo>
                      <a:pt x="31" y="75"/>
                    </a:lnTo>
                    <a:lnTo>
                      <a:pt x="34" y="73"/>
                    </a:lnTo>
                    <a:lnTo>
                      <a:pt x="38" y="72"/>
                    </a:lnTo>
                    <a:lnTo>
                      <a:pt x="42" y="72"/>
                    </a:lnTo>
                    <a:lnTo>
                      <a:pt x="47" y="73"/>
                    </a:lnTo>
                    <a:lnTo>
                      <a:pt x="48" y="69"/>
                    </a:lnTo>
                    <a:lnTo>
                      <a:pt x="49" y="66"/>
                    </a:lnTo>
                    <a:lnTo>
                      <a:pt x="51" y="63"/>
                    </a:lnTo>
                    <a:lnTo>
                      <a:pt x="53" y="60"/>
                    </a:lnTo>
                    <a:lnTo>
                      <a:pt x="58" y="55"/>
                    </a:lnTo>
                    <a:lnTo>
                      <a:pt x="65" y="50"/>
                    </a:lnTo>
                    <a:lnTo>
                      <a:pt x="71" y="45"/>
                    </a:lnTo>
                    <a:lnTo>
                      <a:pt x="77" y="42"/>
                    </a:lnTo>
                    <a:lnTo>
                      <a:pt x="83" y="37"/>
                    </a:lnTo>
                    <a:lnTo>
                      <a:pt x="88" y="34"/>
                    </a:lnTo>
                    <a:lnTo>
                      <a:pt x="91" y="35"/>
                    </a:lnTo>
                    <a:lnTo>
                      <a:pt x="94" y="35"/>
                    </a:lnTo>
                    <a:lnTo>
                      <a:pt x="96" y="34"/>
                    </a:lnTo>
                    <a:lnTo>
                      <a:pt x="98" y="32"/>
                    </a:lnTo>
                    <a:lnTo>
                      <a:pt x="99" y="30"/>
                    </a:lnTo>
                    <a:lnTo>
                      <a:pt x="101" y="28"/>
                    </a:lnTo>
                    <a:lnTo>
                      <a:pt x="104" y="23"/>
                    </a:lnTo>
                    <a:lnTo>
                      <a:pt x="107" y="18"/>
                    </a:lnTo>
                    <a:lnTo>
                      <a:pt x="110" y="16"/>
                    </a:lnTo>
                    <a:lnTo>
                      <a:pt x="112" y="14"/>
                    </a:lnTo>
                    <a:lnTo>
                      <a:pt x="114" y="13"/>
                    </a:lnTo>
                    <a:lnTo>
                      <a:pt x="117" y="13"/>
                    </a:lnTo>
                    <a:lnTo>
                      <a:pt x="120" y="14"/>
                    </a:lnTo>
                    <a:lnTo>
                      <a:pt x="123" y="15"/>
                    </a:lnTo>
                    <a:lnTo>
                      <a:pt x="124" y="10"/>
                    </a:lnTo>
                    <a:lnTo>
                      <a:pt x="125" y="7"/>
                    </a:lnTo>
                    <a:lnTo>
                      <a:pt x="127" y="4"/>
                    </a:lnTo>
                    <a:lnTo>
                      <a:pt x="128" y="2"/>
                    </a:lnTo>
                    <a:lnTo>
                      <a:pt x="130" y="1"/>
                    </a:lnTo>
                    <a:lnTo>
                      <a:pt x="133" y="1"/>
                    </a:lnTo>
                    <a:lnTo>
                      <a:pt x="135" y="1"/>
                    </a:lnTo>
                    <a:lnTo>
                      <a:pt x="138" y="2"/>
                    </a:lnTo>
                    <a:lnTo>
                      <a:pt x="144" y="3"/>
                    </a:lnTo>
                    <a:lnTo>
                      <a:pt x="149" y="4"/>
                    </a:lnTo>
                    <a:lnTo>
                      <a:pt x="152" y="4"/>
                    </a:lnTo>
                    <a:lnTo>
                      <a:pt x="156" y="3"/>
                    </a:lnTo>
                    <a:lnTo>
                      <a:pt x="159" y="2"/>
                    </a:lnTo>
                    <a:lnTo>
                      <a:pt x="161" y="0"/>
                    </a:lnTo>
                    <a:lnTo>
                      <a:pt x="215" y="2"/>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8" name="Freeform 97"/>
              <p:cNvSpPr>
                <a:spLocks/>
              </p:cNvSpPr>
              <p:nvPr/>
            </p:nvSpPr>
            <p:spPr bwMode="auto">
              <a:xfrm>
                <a:off x="4659" y="2234"/>
                <a:ext cx="388" cy="1157"/>
              </a:xfrm>
              <a:custGeom>
                <a:avLst/>
                <a:gdLst>
                  <a:gd name="T0" fmla="*/ 49 w 775"/>
                  <a:gd name="T1" fmla="*/ 41 h 2314"/>
                  <a:gd name="T2" fmla="*/ 48 w 775"/>
                  <a:gd name="T3" fmla="*/ 67 h 2314"/>
                  <a:gd name="T4" fmla="*/ 47 w 775"/>
                  <a:gd name="T5" fmla="*/ 91 h 2314"/>
                  <a:gd name="T6" fmla="*/ 40 w 775"/>
                  <a:gd name="T7" fmla="*/ 100 h 2314"/>
                  <a:gd name="T8" fmla="*/ 32 w 775"/>
                  <a:gd name="T9" fmla="*/ 96 h 2314"/>
                  <a:gd name="T10" fmla="*/ 27 w 775"/>
                  <a:gd name="T11" fmla="*/ 96 h 2314"/>
                  <a:gd name="T12" fmla="*/ 23 w 775"/>
                  <a:gd name="T13" fmla="*/ 96 h 2314"/>
                  <a:gd name="T14" fmla="*/ 23 w 775"/>
                  <a:gd name="T15" fmla="*/ 84 h 2314"/>
                  <a:gd name="T16" fmla="*/ 29 w 775"/>
                  <a:gd name="T17" fmla="*/ 62 h 2314"/>
                  <a:gd name="T18" fmla="*/ 33 w 775"/>
                  <a:gd name="T19" fmla="*/ 47 h 2314"/>
                  <a:gd name="T20" fmla="*/ 30 w 775"/>
                  <a:gd name="T21" fmla="*/ 54 h 2314"/>
                  <a:gd name="T22" fmla="*/ 24 w 775"/>
                  <a:gd name="T23" fmla="*/ 75 h 2314"/>
                  <a:gd name="T24" fmla="*/ 26 w 775"/>
                  <a:gd name="T25" fmla="*/ 58 h 2314"/>
                  <a:gd name="T26" fmla="*/ 25 w 775"/>
                  <a:gd name="T27" fmla="*/ 61 h 2314"/>
                  <a:gd name="T28" fmla="*/ 22 w 775"/>
                  <a:gd name="T29" fmla="*/ 82 h 2314"/>
                  <a:gd name="T30" fmla="*/ 21 w 775"/>
                  <a:gd name="T31" fmla="*/ 94 h 2314"/>
                  <a:gd name="T32" fmla="*/ 19 w 775"/>
                  <a:gd name="T33" fmla="*/ 100 h 2314"/>
                  <a:gd name="T34" fmla="*/ 17 w 775"/>
                  <a:gd name="T35" fmla="*/ 102 h 2314"/>
                  <a:gd name="T36" fmla="*/ 16 w 775"/>
                  <a:gd name="T37" fmla="*/ 105 h 2314"/>
                  <a:gd name="T38" fmla="*/ 16 w 775"/>
                  <a:gd name="T39" fmla="*/ 109 h 2314"/>
                  <a:gd name="T40" fmla="*/ 16 w 775"/>
                  <a:gd name="T41" fmla="*/ 112 h 2314"/>
                  <a:gd name="T42" fmla="*/ 17 w 775"/>
                  <a:gd name="T43" fmla="*/ 114 h 2314"/>
                  <a:gd name="T44" fmla="*/ 18 w 775"/>
                  <a:gd name="T45" fmla="*/ 116 h 2314"/>
                  <a:gd name="T46" fmla="*/ 16 w 775"/>
                  <a:gd name="T47" fmla="*/ 117 h 2314"/>
                  <a:gd name="T48" fmla="*/ 7 w 775"/>
                  <a:gd name="T49" fmla="*/ 117 h 2314"/>
                  <a:gd name="T50" fmla="*/ 10 w 775"/>
                  <a:gd name="T51" fmla="*/ 118 h 2314"/>
                  <a:gd name="T52" fmla="*/ 17 w 775"/>
                  <a:gd name="T53" fmla="*/ 121 h 2314"/>
                  <a:gd name="T54" fmla="*/ 15 w 775"/>
                  <a:gd name="T55" fmla="*/ 144 h 2314"/>
                  <a:gd name="T56" fmla="*/ 7 w 775"/>
                  <a:gd name="T57" fmla="*/ 145 h 2314"/>
                  <a:gd name="T58" fmla="*/ 5 w 775"/>
                  <a:gd name="T59" fmla="*/ 136 h 2314"/>
                  <a:gd name="T60" fmla="*/ 4 w 775"/>
                  <a:gd name="T61" fmla="*/ 123 h 2314"/>
                  <a:gd name="T62" fmla="*/ 10 w 775"/>
                  <a:gd name="T63" fmla="*/ 121 h 2314"/>
                  <a:gd name="T64" fmla="*/ 9 w 775"/>
                  <a:gd name="T65" fmla="*/ 120 h 2314"/>
                  <a:gd name="T66" fmla="*/ 5 w 775"/>
                  <a:gd name="T67" fmla="*/ 120 h 2314"/>
                  <a:gd name="T68" fmla="*/ 3 w 775"/>
                  <a:gd name="T69" fmla="*/ 108 h 2314"/>
                  <a:gd name="T70" fmla="*/ 1 w 775"/>
                  <a:gd name="T71" fmla="*/ 81 h 2314"/>
                  <a:gd name="T72" fmla="*/ 4 w 775"/>
                  <a:gd name="T73" fmla="*/ 76 h 2314"/>
                  <a:gd name="T74" fmla="*/ 5 w 775"/>
                  <a:gd name="T75" fmla="*/ 76 h 2314"/>
                  <a:gd name="T76" fmla="*/ 6 w 775"/>
                  <a:gd name="T77" fmla="*/ 81 h 2314"/>
                  <a:gd name="T78" fmla="*/ 7 w 775"/>
                  <a:gd name="T79" fmla="*/ 87 h 2314"/>
                  <a:gd name="T80" fmla="*/ 7 w 775"/>
                  <a:gd name="T81" fmla="*/ 83 h 2314"/>
                  <a:gd name="T82" fmla="*/ 5 w 775"/>
                  <a:gd name="T83" fmla="*/ 73 h 2314"/>
                  <a:gd name="T84" fmla="*/ 8 w 775"/>
                  <a:gd name="T85" fmla="*/ 70 h 2314"/>
                  <a:gd name="T86" fmla="*/ 12 w 775"/>
                  <a:gd name="T87" fmla="*/ 61 h 2314"/>
                  <a:gd name="T88" fmla="*/ 17 w 775"/>
                  <a:gd name="T89" fmla="*/ 54 h 2314"/>
                  <a:gd name="T90" fmla="*/ 22 w 775"/>
                  <a:gd name="T91" fmla="*/ 45 h 2314"/>
                  <a:gd name="T92" fmla="*/ 26 w 775"/>
                  <a:gd name="T93" fmla="*/ 37 h 2314"/>
                  <a:gd name="T94" fmla="*/ 29 w 775"/>
                  <a:gd name="T95" fmla="*/ 35 h 2314"/>
                  <a:gd name="T96" fmla="*/ 33 w 775"/>
                  <a:gd name="T97" fmla="*/ 30 h 2314"/>
                  <a:gd name="T98" fmla="*/ 37 w 775"/>
                  <a:gd name="T99" fmla="*/ 22 h 2314"/>
                  <a:gd name="T100" fmla="*/ 37 w 775"/>
                  <a:gd name="T101" fmla="*/ 17 h 2314"/>
                  <a:gd name="T102" fmla="*/ 36 w 775"/>
                  <a:gd name="T103" fmla="*/ 12 h 2314"/>
                  <a:gd name="T104" fmla="*/ 33 w 775"/>
                  <a:gd name="T105" fmla="*/ 10 h 2314"/>
                  <a:gd name="T106" fmla="*/ 35 w 775"/>
                  <a:gd name="T107" fmla="*/ 9 h 2314"/>
                  <a:gd name="T108" fmla="*/ 35 w 775"/>
                  <a:gd name="T109" fmla="*/ 7 h 2314"/>
                  <a:gd name="T110" fmla="*/ 36 w 775"/>
                  <a:gd name="T111" fmla="*/ 5 h 2314"/>
                  <a:gd name="T112" fmla="*/ 36 w 775"/>
                  <a:gd name="T113" fmla="*/ 3 h 2314"/>
                  <a:gd name="T114" fmla="*/ 37 w 775"/>
                  <a:gd name="T115" fmla="*/ 1 h 2314"/>
                  <a:gd name="T116" fmla="*/ 41 w 775"/>
                  <a:gd name="T117" fmla="*/ 8 h 2314"/>
                  <a:gd name="T118" fmla="*/ 44 w 775"/>
                  <a:gd name="T119" fmla="*/ 18 h 2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5"/>
                  <a:gd name="T181" fmla="*/ 0 h 2314"/>
                  <a:gd name="T182" fmla="*/ 775 w 775"/>
                  <a:gd name="T183" fmla="*/ 2314 h 2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5" h="2314">
                    <a:moveTo>
                      <a:pt x="752" y="524"/>
                    </a:moveTo>
                    <a:lnTo>
                      <a:pt x="756" y="546"/>
                    </a:lnTo>
                    <a:lnTo>
                      <a:pt x="761" y="567"/>
                    </a:lnTo>
                    <a:lnTo>
                      <a:pt x="763" y="589"/>
                    </a:lnTo>
                    <a:lnTo>
                      <a:pt x="766" y="610"/>
                    </a:lnTo>
                    <a:lnTo>
                      <a:pt x="768" y="632"/>
                    </a:lnTo>
                    <a:lnTo>
                      <a:pt x="770" y="654"/>
                    </a:lnTo>
                    <a:lnTo>
                      <a:pt x="773" y="698"/>
                    </a:lnTo>
                    <a:lnTo>
                      <a:pt x="774" y="743"/>
                    </a:lnTo>
                    <a:lnTo>
                      <a:pt x="775" y="788"/>
                    </a:lnTo>
                    <a:lnTo>
                      <a:pt x="774" y="834"/>
                    </a:lnTo>
                    <a:lnTo>
                      <a:pt x="774" y="879"/>
                    </a:lnTo>
                    <a:lnTo>
                      <a:pt x="771" y="971"/>
                    </a:lnTo>
                    <a:lnTo>
                      <a:pt x="767" y="1062"/>
                    </a:lnTo>
                    <a:lnTo>
                      <a:pt x="766" y="1107"/>
                    </a:lnTo>
                    <a:lnTo>
                      <a:pt x="765" y="1152"/>
                    </a:lnTo>
                    <a:lnTo>
                      <a:pt x="764" y="1197"/>
                    </a:lnTo>
                    <a:lnTo>
                      <a:pt x="764" y="1241"/>
                    </a:lnTo>
                    <a:lnTo>
                      <a:pt x="760" y="1293"/>
                    </a:lnTo>
                    <a:lnTo>
                      <a:pt x="754" y="1344"/>
                    </a:lnTo>
                    <a:lnTo>
                      <a:pt x="742" y="1446"/>
                    </a:lnTo>
                    <a:lnTo>
                      <a:pt x="731" y="1548"/>
                    </a:lnTo>
                    <a:lnTo>
                      <a:pt x="725" y="1599"/>
                    </a:lnTo>
                    <a:lnTo>
                      <a:pt x="721" y="1651"/>
                    </a:lnTo>
                    <a:lnTo>
                      <a:pt x="687" y="1626"/>
                    </a:lnTo>
                    <a:lnTo>
                      <a:pt x="670" y="1613"/>
                    </a:lnTo>
                    <a:lnTo>
                      <a:pt x="652" y="1601"/>
                    </a:lnTo>
                    <a:lnTo>
                      <a:pt x="634" y="1590"/>
                    </a:lnTo>
                    <a:lnTo>
                      <a:pt x="616" y="1579"/>
                    </a:lnTo>
                    <a:lnTo>
                      <a:pt x="597" y="1568"/>
                    </a:lnTo>
                    <a:lnTo>
                      <a:pt x="579" y="1559"/>
                    </a:lnTo>
                    <a:lnTo>
                      <a:pt x="560" y="1551"/>
                    </a:lnTo>
                    <a:lnTo>
                      <a:pt x="541" y="1544"/>
                    </a:lnTo>
                    <a:lnTo>
                      <a:pt x="521" y="1538"/>
                    </a:lnTo>
                    <a:lnTo>
                      <a:pt x="502" y="1534"/>
                    </a:lnTo>
                    <a:lnTo>
                      <a:pt x="492" y="1532"/>
                    </a:lnTo>
                    <a:lnTo>
                      <a:pt x="481" y="1531"/>
                    </a:lnTo>
                    <a:lnTo>
                      <a:pt x="471" y="1530"/>
                    </a:lnTo>
                    <a:lnTo>
                      <a:pt x="461" y="1528"/>
                    </a:lnTo>
                    <a:lnTo>
                      <a:pt x="452" y="1528"/>
                    </a:lnTo>
                    <a:lnTo>
                      <a:pt x="441" y="1530"/>
                    </a:lnTo>
                    <a:lnTo>
                      <a:pt x="431" y="1531"/>
                    </a:lnTo>
                    <a:lnTo>
                      <a:pt x="421" y="1532"/>
                    </a:lnTo>
                    <a:lnTo>
                      <a:pt x="415" y="1531"/>
                    </a:lnTo>
                    <a:lnTo>
                      <a:pt x="409" y="1531"/>
                    </a:lnTo>
                    <a:lnTo>
                      <a:pt x="397" y="1531"/>
                    </a:lnTo>
                    <a:lnTo>
                      <a:pt x="386" y="1532"/>
                    </a:lnTo>
                    <a:lnTo>
                      <a:pt x="376" y="1534"/>
                    </a:lnTo>
                    <a:lnTo>
                      <a:pt x="365" y="1538"/>
                    </a:lnTo>
                    <a:lnTo>
                      <a:pt x="355" y="1542"/>
                    </a:lnTo>
                    <a:lnTo>
                      <a:pt x="345" y="1547"/>
                    </a:lnTo>
                    <a:lnTo>
                      <a:pt x="335" y="1553"/>
                    </a:lnTo>
                    <a:lnTo>
                      <a:pt x="341" y="1500"/>
                    </a:lnTo>
                    <a:lnTo>
                      <a:pt x="348" y="1448"/>
                    </a:lnTo>
                    <a:lnTo>
                      <a:pt x="357" y="1396"/>
                    </a:lnTo>
                    <a:lnTo>
                      <a:pt x="366" y="1343"/>
                    </a:lnTo>
                    <a:lnTo>
                      <a:pt x="376" y="1291"/>
                    </a:lnTo>
                    <a:lnTo>
                      <a:pt x="386" y="1240"/>
                    </a:lnTo>
                    <a:lnTo>
                      <a:pt x="399" y="1189"/>
                    </a:lnTo>
                    <a:lnTo>
                      <a:pt x="411" y="1138"/>
                    </a:lnTo>
                    <a:lnTo>
                      <a:pt x="424" y="1087"/>
                    </a:lnTo>
                    <a:lnTo>
                      <a:pt x="437" y="1037"/>
                    </a:lnTo>
                    <a:lnTo>
                      <a:pt x="453" y="987"/>
                    </a:lnTo>
                    <a:lnTo>
                      <a:pt x="468" y="936"/>
                    </a:lnTo>
                    <a:lnTo>
                      <a:pt x="483" y="887"/>
                    </a:lnTo>
                    <a:lnTo>
                      <a:pt x="500" y="838"/>
                    </a:lnTo>
                    <a:lnTo>
                      <a:pt x="517" y="789"/>
                    </a:lnTo>
                    <a:lnTo>
                      <a:pt x="535" y="740"/>
                    </a:lnTo>
                    <a:lnTo>
                      <a:pt x="531" y="737"/>
                    </a:lnTo>
                    <a:lnTo>
                      <a:pt x="525" y="745"/>
                    </a:lnTo>
                    <a:lnTo>
                      <a:pt x="519" y="755"/>
                    </a:lnTo>
                    <a:lnTo>
                      <a:pt x="514" y="765"/>
                    </a:lnTo>
                    <a:lnTo>
                      <a:pt x="508" y="775"/>
                    </a:lnTo>
                    <a:lnTo>
                      <a:pt x="499" y="795"/>
                    </a:lnTo>
                    <a:lnTo>
                      <a:pt x="491" y="816"/>
                    </a:lnTo>
                    <a:lnTo>
                      <a:pt x="482" y="837"/>
                    </a:lnTo>
                    <a:lnTo>
                      <a:pt x="475" y="859"/>
                    </a:lnTo>
                    <a:lnTo>
                      <a:pt x="467" y="880"/>
                    </a:lnTo>
                    <a:lnTo>
                      <a:pt x="458" y="901"/>
                    </a:lnTo>
                    <a:lnTo>
                      <a:pt x="431" y="987"/>
                    </a:lnTo>
                    <a:lnTo>
                      <a:pt x="406" y="1072"/>
                    </a:lnTo>
                    <a:lnTo>
                      <a:pt x="394" y="1115"/>
                    </a:lnTo>
                    <a:lnTo>
                      <a:pt x="382" y="1159"/>
                    </a:lnTo>
                    <a:lnTo>
                      <a:pt x="371" y="1203"/>
                    </a:lnTo>
                    <a:lnTo>
                      <a:pt x="361" y="1247"/>
                    </a:lnTo>
                    <a:lnTo>
                      <a:pt x="364" y="1220"/>
                    </a:lnTo>
                    <a:lnTo>
                      <a:pt x="368" y="1193"/>
                    </a:lnTo>
                    <a:lnTo>
                      <a:pt x="376" y="1139"/>
                    </a:lnTo>
                    <a:lnTo>
                      <a:pt x="385" y="1085"/>
                    </a:lnTo>
                    <a:lnTo>
                      <a:pt x="406" y="976"/>
                    </a:lnTo>
                    <a:lnTo>
                      <a:pt x="415" y="922"/>
                    </a:lnTo>
                    <a:lnTo>
                      <a:pt x="424" y="867"/>
                    </a:lnTo>
                    <a:lnTo>
                      <a:pt x="427" y="840"/>
                    </a:lnTo>
                    <a:lnTo>
                      <a:pt x="430" y="813"/>
                    </a:lnTo>
                    <a:lnTo>
                      <a:pt x="423" y="822"/>
                    </a:lnTo>
                    <a:lnTo>
                      <a:pt x="417" y="859"/>
                    </a:lnTo>
                    <a:lnTo>
                      <a:pt x="410" y="896"/>
                    </a:lnTo>
                    <a:lnTo>
                      <a:pt x="394" y="968"/>
                    </a:lnTo>
                    <a:lnTo>
                      <a:pt x="380" y="1042"/>
                    </a:lnTo>
                    <a:lnTo>
                      <a:pt x="366" y="1115"/>
                    </a:lnTo>
                    <a:lnTo>
                      <a:pt x="359" y="1152"/>
                    </a:lnTo>
                    <a:lnTo>
                      <a:pt x="352" y="1190"/>
                    </a:lnTo>
                    <a:lnTo>
                      <a:pt x="347" y="1227"/>
                    </a:lnTo>
                    <a:lnTo>
                      <a:pt x="343" y="1265"/>
                    </a:lnTo>
                    <a:lnTo>
                      <a:pt x="339" y="1301"/>
                    </a:lnTo>
                    <a:lnTo>
                      <a:pt x="337" y="1340"/>
                    </a:lnTo>
                    <a:lnTo>
                      <a:pt x="335" y="1378"/>
                    </a:lnTo>
                    <a:lnTo>
                      <a:pt x="335" y="1416"/>
                    </a:lnTo>
                    <a:lnTo>
                      <a:pt x="333" y="1430"/>
                    </a:lnTo>
                    <a:lnTo>
                      <a:pt x="330" y="1445"/>
                    </a:lnTo>
                    <a:lnTo>
                      <a:pt x="327" y="1475"/>
                    </a:lnTo>
                    <a:lnTo>
                      <a:pt x="323" y="1505"/>
                    </a:lnTo>
                    <a:lnTo>
                      <a:pt x="321" y="1520"/>
                    </a:lnTo>
                    <a:lnTo>
                      <a:pt x="318" y="1536"/>
                    </a:lnTo>
                    <a:lnTo>
                      <a:pt x="315" y="1550"/>
                    </a:lnTo>
                    <a:lnTo>
                      <a:pt x="311" y="1564"/>
                    </a:lnTo>
                    <a:lnTo>
                      <a:pt x="305" y="1578"/>
                    </a:lnTo>
                    <a:lnTo>
                      <a:pt x="302" y="1585"/>
                    </a:lnTo>
                    <a:lnTo>
                      <a:pt x="298" y="1591"/>
                    </a:lnTo>
                    <a:lnTo>
                      <a:pt x="295" y="1597"/>
                    </a:lnTo>
                    <a:lnTo>
                      <a:pt x="290" y="1603"/>
                    </a:lnTo>
                    <a:lnTo>
                      <a:pt x="286" y="1609"/>
                    </a:lnTo>
                    <a:lnTo>
                      <a:pt x="281" y="1614"/>
                    </a:lnTo>
                    <a:lnTo>
                      <a:pt x="276" y="1619"/>
                    </a:lnTo>
                    <a:lnTo>
                      <a:pt x="270" y="1626"/>
                    </a:lnTo>
                    <a:lnTo>
                      <a:pt x="264" y="1630"/>
                    </a:lnTo>
                    <a:lnTo>
                      <a:pt x="257" y="1635"/>
                    </a:lnTo>
                    <a:lnTo>
                      <a:pt x="258" y="1642"/>
                    </a:lnTo>
                    <a:lnTo>
                      <a:pt x="259" y="1650"/>
                    </a:lnTo>
                    <a:lnTo>
                      <a:pt x="259" y="1657"/>
                    </a:lnTo>
                    <a:lnTo>
                      <a:pt x="258" y="1663"/>
                    </a:lnTo>
                    <a:lnTo>
                      <a:pt x="257" y="1671"/>
                    </a:lnTo>
                    <a:lnTo>
                      <a:pt x="256" y="1678"/>
                    </a:lnTo>
                    <a:lnTo>
                      <a:pt x="253" y="1691"/>
                    </a:lnTo>
                    <a:lnTo>
                      <a:pt x="249" y="1704"/>
                    </a:lnTo>
                    <a:lnTo>
                      <a:pt x="246" y="1718"/>
                    </a:lnTo>
                    <a:lnTo>
                      <a:pt x="245" y="1725"/>
                    </a:lnTo>
                    <a:lnTo>
                      <a:pt x="245" y="1732"/>
                    </a:lnTo>
                    <a:lnTo>
                      <a:pt x="245" y="1739"/>
                    </a:lnTo>
                    <a:lnTo>
                      <a:pt x="245" y="1746"/>
                    </a:lnTo>
                    <a:lnTo>
                      <a:pt x="247" y="1750"/>
                    </a:lnTo>
                    <a:lnTo>
                      <a:pt x="248" y="1754"/>
                    </a:lnTo>
                    <a:lnTo>
                      <a:pt x="249" y="1760"/>
                    </a:lnTo>
                    <a:lnTo>
                      <a:pt x="249" y="1765"/>
                    </a:lnTo>
                    <a:lnTo>
                      <a:pt x="248" y="1774"/>
                    </a:lnTo>
                    <a:lnTo>
                      <a:pt x="248" y="1784"/>
                    </a:lnTo>
                    <a:lnTo>
                      <a:pt x="248" y="1789"/>
                    </a:lnTo>
                    <a:lnTo>
                      <a:pt x="248" y="1793"/>
                    </a:lnTo>
                    <a:lnTo>
                      <a:pt x="249" y="1798"/>
                    </a:lnTo>
                    <a:lnTo>
                      <a:pt x="250" y="1803"/>
                    </a:lnTo>
                    <a:lnTo>
                      <a:pt x="252" y="1807"/>
                    </a:lnTo>
                    <a:lnTo>
                      <a:pt x="255" y="1811"/>
                    </a:lnTo>
                    <a:lnTo>
                      <a:pt x="259" y="1815"/>
                    </a:lnTo>
                    <a:lnTo>
                      <a:pt x="265" y="1818"/>
                    </a:lnTo>
                    <a:lnTo>
                      <a:pt x="281" y="1820"/>
                    </a:lnTo>
                    <a:lnTo>
                      <a:pt x="282" y="1823"/>
                    </a:lnTo>
                    <a:lnTo>
                      <a:pt x="283" y="1827"/>
                    </a:lnTo>
                    <a:lnTo>
                      <a:pt x="284" y="1830"/>
                    </a:lnTo>
                    <a:lnTo>
                      <a:pt x="284" y="1833"/>
                    </a:lnTo>
                    <a:lnTo>
                      <a:pt x="283" y="1839"/>
                    </a:lnTo>
                    <a:lnTo>
                      <a:pt x="281" y="1845"/>
                    </a:lnTo>
                    <a:lnTo>
                      <a:pt x="279" y="1851"/>
                    </a:lnTo>
                    <a:lnTo>
                      <a:pt x="277" y="1857"/>
                    </a:lnTo>
                    <a:lnTo>
                      <a:pt x="276" y="1863"/>
                    </a:lnTo>
                    <a:lnTo>
                      <a:pt x="276" y="1869"/>
                    </a:lnTo>
                    <a:lnTo>
                      <a:pt x="265" y="1872"/>
                    </a:lnTo>
                    <a:lnTo>
                      <a:pt x="253" y="1874"/>
                    </a:lnTo>
                    <a:lnTo>
                      <a:pt x="242" y="1875"/>
                    </a:lnTo>
                    <a:lnTo>
                      <a:pt x="232" y="1876"/>
                    </a:lnTo>
                    <a:lnTo>
                      <a:pt x="210" y="1878"/>
                    </a:lnTo>
                    <a:lnTo>
                      <a:pt x="189" y="1878"/>
                    </a:lnTo>
                    <a:lnTo>
                      <a:pt x="167" y="1878"/>
                    </a:lnTo>
                    <a:lnTo>
                      <a:pt x="147" y="1877"/>
                    </a:lnTo>
                    <a:lnTo>
                      <a:pt x="126" y="1876"/>
                    </a:lnTo>
                    <a:lnTo>
                      <a:pt x="107" y="1875"/>
                    </a:lnTo>
                    <a:lnTo>
                      <a:pt x="112" y="1878"/>
                    </a:lnTo>
                    <a:lnTo>
                      <a:pt x="118" y="1881"/>
                    </a:lnTo>
                    <a:lnTo>
                      <a:pt x="123" y="1884"/>
                    </a:lnTo>
                    <a:lnTo>
                      <a:pt x="131" y="1886"/>
                    </a:lnTo>
                    <a:lnTo>
                      <a:pt x="137" y="1887"/>
                    </a:lnTo>
                    <a:lnTo>
                      <a:pt x="144" y="1889"/>
                    </a:lnTo>
                    <a:lnTo>
                      <a:pt x="158" y="1890"/>
                    </a:lnTo>
                    <a:lnTo>
                      <a:pt x="174" y="1890"/>
                    </a:lnTo>
                    <a:lnTo>
                      <a:pt x="189" y="1890"/>
                    </a:lnTo>
                    <a:lnTo>
                      <a:pt x="219" y="1890"/>
                    </a:lnTo>
                    <a:lnTo>
                      <a:pt x="268" y="1886"/>
                    </a:lnTo>
                    <a:lnTo>
                      <a:pt x="267" y="1899"/>
                    </a:lnTo>
                    <a:lnTo>
                      <a:pt x="266" y="1913"/>
                    </a:lnTo>
                    <a:lnTo>
                      <a:pt x="265" y="1927"/>
                    </a:lnTo>
                    <a:lnTo>
                      <a:pt x="264" y="1943"/>
                    </a:lnTo>
                    <a:lnTo>
                      <a:pt x="261" y="1973"/>
                    </a:lnTo>
                    <a:lnTo>
                      <a:pt x="260" y="1989"/>
                    </a:lnTo>
                    <a:lnTo>
                      <a:pt x="259" y="2003"/>
                    </a:lnTo>
                    <a:lnTo>
                      <a:pt x="279" y="2289"/>
                    </a:lnTo>
                    <a:lnTo>
                      <a:pt x="254" y="2296"/>
                    </a:lnTo>
                    <a:lnTo>
                      <a:pt x="230" y="2303"/>
                    </a:lnTo>
                    <a:lnTo>
                      <a:pt x="204" y="2308"/>
                    </a:lnTo>
                    <a:lnTo>
                      <a:pt x="180" y="2311"/>
                    </a:lnTo>
                    <a:lnTo>
                      <a:pt x="154" y="2314"/>
                    </a:lnTo>
                    <a:lnTo>
                      <a:pt x="142" y="2314"/>
                    </a:lnTo>
                    <a:lnTo>
                      <a:pt x="130" y="2314"/>
                    </a:lnTo>
                    <a:lnTo>
                      <a:pt x="117" y="2314"/>
                    </a:lnTo>
                    <a:lnTo>
                      <a:pt x="105" y="2314"/>
                    </a:lnTo>
                    <a:lnTo>
                      <a:pt x="92" y="2313"/>
                    </a:lnTo>
                    <a:lnTo>
                      <a:pt x="79" y="2311"/>
                    </a:lnTo>
                    <a:lnTo>
                      <a:pt x="77" y="2286"/>
                    </a:lnTo>
                    <a:lnTo>
                      <a:pt x="75" y="2262"/>
                    </a:lnTo>
                    <a:lnTo>
                      <a:pt x="74" y="2238"/>
                    </a:lnTo>
                    <a:lnTo>
                      <a:pt x="72" y="2215"/>
                    </a:lnTo>
                    <a:lnTo>
                      <a:pt x="70" y="2169"/>
                    </a:lnTo>
                    <a:lnTo>
                      <a:pt x="69" y="2123"/>
                    </a:lnTo>
                    <a:lnTo>
                      <a:pt x="67" y="2077"/>
                    </a:lnTo>
                    <a:lnTo>
                      <a:pt x="66" y="2054"/>
                    </a:lnTo>
                    <a:lnTo>
                      <a:pt x="64" y="2030"/>
                    </a:lnTo>
                    <a:lnTo>
                      <a:pt x="63" y="2006"/>
                    </a:lnTo>
                    <a:lnTo>
                      <a:pt x="61" y="1981"/>
                    </a:lnTo>
                    <a:lnTo>
                      <a:pt x="59" y="1956"/>
                    </a:lnTo>
                    <a:lnTo>
                      <a:pt x="57" y="1929"/>
                    </a:lnTo>
                    <a:lnTo>
                      <a:pt x="73" y="1930"/>
                    </a:lnTo>
                    <a:lnTo>
                      <a:pt x="88" y="1931"/>
                    </a:lnTo>
                    <a:lnTo>
                      <a:pt x="103" y="1932"/>
                    </a:lnTo>
                    <a:lnTo>
                      <a:pt x="116" y="1932"/>
                    </a:lnTo>
                    <a:lnTo>
                      <a:pt x="131" y="1932"/>
                    </a:lnTo>
                    <a:lnTo>
                      <a:pt x="145" y="1931"/>
                    </a:lnTo>
                    <a:lnTo>
                      <a:pt x="159" y="1929"/>
                    </a:lnTo>
                    <a:lnTo>
                      <a:pt x="176" y="1927"/>
                    </a:lnTo>
                    <a:lnTo>
                      <a:pt x="169" y="1925"/>
                    </a:lnTo>
                    <a:lnTo>
                      <a:pt x="165" y="1924"/>
                    </a:lnTo>
                    <a:lnTo>
                      <a:pt x="155" y="1922"/>
                    </a:lnTo>
                    <a:lnTo>
                      <a:pt x="145" y="1921"/>
                    </a:lnTo>
                    <a:lnTo>
                      <a:pt x="136" y="1921"/>
                    </a:lnTo>
                    <a:lnTo>
                      <a:pt x="125" y="1921"/>
                    </a:lnTo>
                    <a:lnTo>
                      <a:pt x="115" y="1922"/>
                    </a:lnTo>
                    <a:lnTo>
                      <a:pt x="105" y="1922"/>
                    </a:lnTo>
                    <a:lnTo>
                      <a:pt x="94" y="1921"/>
                    </a:lnTo>
                    <a:lnTo>
                      <a:pt x="85" y="1919"/>
                    </a:lnTo>
                    <a:lnTo>
                      <a:pt x="75" y="1917"/>
                    </a:lnTo>
                    <a:lnTo>
                      <a:pt x="67" y="1915"/>
                    </a:lnTo>
                    <a:lnTo>
                      <a:pt x="62" y="1915"/>
                    </a:lnTo>
                    <a:lnTo>
                      <a:pt x="57" y="1916"/>
                    </a:lnTo>
                    <a:lnTo>
                      <a:pt x="56" y="1876"/>
                    </a:lnTo>
                    <a:lnTo>
                      <a:pt x="55" y="1837"/>
                    </a:lnTo>
                    <a:lnTo>
                      <a:pt x="52" y="1798"/>
                    </a:lnTo>
                    <a:lnTo>
                      <a:pt x="49" y="1761"/>
                    </a:lnTo>
                    <a:lnTo>
                      <a:pt x="46" y="1723"/>
                    </a:lnTo>
                    <a:lnTo>
                      <a:pt x="42" y="1685"/>
                    </a:lnTo>
                    <a:lnTo>
                      <a:pt x="33" y="1610"/>
                    </a:lnTo>
                    <a:lnTo>
                      <a:pt x="16" y="1462"/>
                    </a:lnTo>
                    <a:lnTo>
                      <a:pt x="8" y="1388"/>
                    </a:lnTo>
                    <a:lnTo>
                      <a:pt x="4" y="1351"/>
                    </a:lnTo>
                    <a:lnTo>
                      <a:pt x="0" y="1313"/>
                    </a:lnTo>
                    <a:lnTo>
                      <a:pt x="8" y="1298"/>
                    </a:lnTo>
                    <a:lnTo>
                      <a:pt x="16" y="1283"/>
                    </a:lnTo>
                    <a:lnTo>
                      <a:pt x="24" y="1269"/>
                    </a:lnTo>
                    <a:lnTo>
                      <a:pt x="33" y="1253"/>
                    </a:lnTo>
                    <a:lnTo>
                      <a:pt x="41" y="1238"/>
                    </a:lnTo>
                    <a:lnTo>
                      <a:pt x="48" y="1223"/>
                    </a:lnTo>
                    <a:lnTo>
                      <a:pt x="51" y="1216"/>
                    </a:lnTo>
                    <a:lnTo>
                      <a:pt x="53" y="1207"/>
                    </a:lnTo>
                    <a:lnTo>
                      <a:pt x="56" y="1199"/>
                    </a:lnTo>
                    <a:lnTo>
                      <a:pt x="57" y="1190"/>
                    </a:lnTo>
                    <a:lnTo>
                      <a:pt x="60" y="1192"/>
                    </a:lnTo>
                    <a:lnTo>
                      <a:pt x="62" y="1194"/>
                    </a:lnTo>
                    <a:lnTo>
                      <a:pt x="64" y="1196"/>
                    </a:lnTo>
                    <a:lnTo>
                      <a:pt x="66" y="1199"/>
                    </a:lnTo>
                    <a:lnTo>
                      <a:pt x="69" y="1205"/>
                    </a:lnTo>
                    <a:lnTo>
                      <a:pt x="71" y="1213"/>
                    </a:lnTo>
                    <a:lnTo>
                      <a:pt x="73" y="1220"/>
                    </a:lnTo>
                    <a:lnTo>
                      <a:pt x="75" y="1228"/>
                    </a:lnTo>
                    <a:lnTo>
                      <a:pt x="77" y="1235"/>
                    </a:lnTo>
                    <a:lnTo>
                      <a:pt x="79" y="1241"/>
                    </a:lnTo>
                    <a:lnTo>
                      <a:pt x="84" y="1261"/>
                    </a:lnTo>
                    <a:lnTo>
                      <a:pt x="89" y="1298"/>
                    </a:lnTo>
                    <a:lnTo>
                      <a:pt x="92" y="1318"/>
                    </a:lnTo>
                    <a:lnTo>
                      <a:pt x="95" y="1337"/>
                    </a:lnTo>
                    <a:lnTo>
                      <a:pt x="98" y="1356"/>
                    </a:lnTo>
                    <a:lnTo>
                      <a:pt x="103" y="1374"/>
                    </a:lnTo>
                    <a:lnTo>
                      <a:pt x="106" y="1383"/>
                    </a:lnTo>
                    <a:lnTo>
                      <a:pt x="109" y="1391"/>
                    </a:lnTo>
                    <a:lnTo>
                      <a:pt x="117" y="1391"/>
                    </a:lnTo>
                    <a:lnTo>
                      <a:pt x="117" y="1384"/>
                    </a:lnTo>
                    <a:lnTo>
                      <a:pt x="117" y="1376"/>
                    </a:lnTo>
                    <a:lnTo>
                      <a:pt x="116" y="1361"/>
                    </a:lnTo>
                    <a:lnTo>
                      <a:pt x="114" y="1345"/>
                    </a:lnTo>
                    <a:lnTo>
                      <a:pt x="111" y="1331"/>
                    </a:lnTo>
                    <a:lnTo>
                      <a:pt x="108" y="1315"/>
                    </a:lnTo>
                    <a:lnTo>
                      <a:pt x="105" y="1300"/>
                    </a:lnTo>
                    <a:lnTo>
                      <a:pt x="103" y="1284"/>
                    </a:lnTo>
                    <a:lnTo>
                      <a:pt x="101" y="1269"/>
                    </a:lnTo>
                    <a:lnTo>
                      <a:pt x="107" y="1261"/>
                    </a:lnTo>
                    <a:lnTo>
                      <a:pt x="70" y="1163"/>
                    </a:lnTo>
                    <a:lnTo>
                      <a:pt x="79" y="1157"/>
                    </a:lnTo>
                    <a:lnTo>
                      <a:pt x="87" y="1152"/>
                    </a:lnTo>
                    <a:lnTo>
                      <a:pt x="94" y="1145"/>
                    </a:lnTo>
                    <a:lnTo>
                      <a:pt x="101" y="1139"/>
                    </a:lnTo>
                    <a:lnTo>
                      <a:pt x="107" y="1133"/>
                    </a:lnTo>
                    <a:lnTo>
                      <a:pt x="113" y="1126"/>
                    </a:lnTo>
                    <a:lnTo>
                      <a:pt x="118" y="1118"/>
                    </a:lnTo>
                    <a:lnTo>
                      <a:pt x="123" y="1111"/>
                    </a:lnTo>
                    <a:lnTo>
                      <a:pt x="134" y="1096"/>
                    </a:lnTo>
                    <a:lnTo>
                      <a:pt x="142" y="1081"/>
                    </a:lnTo>
                    <a:lnTo>
                      <a:pt x="149" y="1064"/>
                    </a:lnTo>
                    <a:lnTo>
                      <a:pt x="156" y="1047"/>
                    </a:lnTo>
                    <a:lnTo>
                      <a:pt x="162" y="1031"/>
                    </a:lnTo>
                    <a:lnTo>
                      <a:pt x="174" y="996"/>
                    </a:lnTo>
                    <a:lnTo>
                      <a:pt x="180" y="978"/>
                    </a:lnTo>
                    <a:lnTo>
                      <a:pt x="186" y="961"/>
                    </a:lnTo>
                    <a:lnTo>
                      <a:pt x="192" y="945"/>
                    </a:lnTo>
                    <a:lnTo>
                      <a:pt x="199" y="928"/>
                    </a:lnTo>
                    <a:lnTo>
                      <a:pt x="207" y="912"/>
                    </a:lnTo>
                    <a:lnTo>
                      <a:pt x="225" y="895"/>
                    </a:lnTo>
                    <a:lnTo>
                      <a:pt x="241" y="876"/>
                    </a:lnTo>
                    <a:lnTo>
                      <a:pt x="257" y="858"/>
                    </a:lnTo>
                    <a:lnTo>
                      <a:pt x="273" y="839"/>
                    </a:lnTo>
                    <a:lnTo>
                      <a:pt x="287" y="820"/>
                    </a:lnTo>
                    <a:lnTo>
                      <a:pt x="300" y="801"/>
                    </a:lnTo>
                    <a:lnTo>
                      <a:pt x="313" y="781"/>
                    </a:lnTo>
                    <a:lnTo>
                      <a:pt x="325" y="762"/>
                    </a:lnTo>
                    <a:lnTo>
                      <a:pt x="336" y="741"/>
                    </a:lnTo>
                    <a:lnTo>
                      <a:pt x="347" y="721"/>
                    </a:lnTo>
                    <a:lnTo>
                      <a:pt x="358" y="700"/>
                    </a:lnTo>
                    <a:lnTo>
                      <a:pt x="367" y="679"/>
                    </a:lnTo>
                    <a:lnTo>
                      <a:pt x="376" y="658"/>
                    </a:lnTo>
                    <a:lnTo>
                      <a:pt x="385" y="637"/>
                    </a:lnTo>
                    <a:lnTo>
                      <a:pt x="393" y="614"/>
                    </a:lnTo>
                    <a:lnTo>
                      <a:pt x="402" y="593"/>
                    </a:lnTo>
                    <a:lnTo>
                      <a:pt x="410" y="590"/>
                    </a:lnTo>
                    <a:lnTo>
                      <a:pt x="419" y="587"/>
                    </a:lnTo>
                    <a:lnTo>
                      <a:pt x="427" y="584"/>
                    </a:lnTo>
                    <a:lnTo>
                      <a:pt x="435" y="580"/>
                    </a:lnTo>
                    <a:lnTo>
                      <a:pt x="442" y="576"/>
                    </a:lnTo>
                    <a:lnTo>
                      <a:pt x="450" y="570"/>
                    </a:lnTo>
                    <a:lnTo>
                      <a:pt x="457" y="565"/>
                    </a:lnTo>
                    <a:lnTo>
                      <a:pt x="464" y="560"/>
                    </a:lnTo>
                    <a:lnTo>
                      <a:pt x="470" y="554"/>
                    </a:lnTo>
                    <a:lnTo>
                      <a:pt x="476" y="549"/>
                    </a:lnTo>
                    <a:lnTo>
                      <a:pt x="487" y="536"/>
                    </a:lnTo>
                    <a:lnTo>
                      <a:pt x="498" y="521"/>
                    </a:lnTo>
                    <a:lnTo>
                      <a:pt x="508" y="507"/>
                    </a:lnTo>
                    <a:lnTo>
                      <a:pt x="517" y="492"/>
                    </a:lnTo>
                    <a:lnTo>
                      <a:pt x="525" y="476"/>
                    </a:lnTo>
                    <a:lnTo>
                      <a:pt x="542" y="444"/>
                    </a:lnTo>
                    <a:lnTo>
                      <a:pt x="557" y="412"/>
                    </a:lnTo>
                    <a:lnTo>
                      <a:pt x="565" y="397"/>
                    </a:lnTo>
                    <a:lnTo>
                      <a:pt x="572" y="382"/>
                    </a:lnTo>
                    <a:lnTo>
                      <a:pt x="576" y="371"/>
                    </a:lnTo>
                    <a:lnTo>
                      <a:pt x="581" y="360"/>
                    </a:lnTo>
                    <a:lnTo>
                      <a:pt x="584" y="349"/>
                    </a:lnTo>
                    <a:lnTo>
                      <a:pt x="587" y="336"/>
                    </a:lnTo>
                    <a:lnTo>
                      <a:pt x="589" y="324"/>
                    </a:lnTo>
                    <a:lnTo>
                      <a:pt x="591" y="312"/>
                    </a:lnTo>
                    <a:lnTo>
                      <a:pt x="592" y="299"/>
                    </a:lnTo>
                    <a:lnTo>
                      <a:pt x="592" y="287"/>
                    </a:lnTo>
                    <a:lnTo>
                      <a:pt x="592" y="275"/>
                    </a:lnTo>
                    <a:lnTo>
                      <a:pt x="591" y="263"/>
                    </a:lnTo>
                    <a:lnTo>
                      <a:pt x="589" y="250"/>
                    </a:lnTo>
                    <a:lnTo>
                      <a:pt x="587" y="238"/>
                    </a:lnTo>
                    <a:lnTo>
                      <a:pt x="583" y="227"/>
                    </a:lnTo>
                    <a:lnTo>
                      <a:pt x="579" y="216"/>
                    </a:lnTo>
                    <a:lnTo>
                      <a:pt x="573" y="204"/>
                    </a:lnTo>
                    <a:lnTo>
                      <a:pt x="567" y="194"/>
                    </a:lnTo>
                    <a:lnTo>
                      <a:pt x="562" y="187"/>
                    </a:lnTo>
                    <a:lnTo>
                      <a:pt x="556" y="180"/>
                    </a:lnTo>
                    <a:lnTo>
                      <a:pt x="551" y="175"/>
                    </a:lnTo>
                    <a:lnTo>
                      <a:pt x="545" y="170"/>
                    </a:lnTo>
                    <a:lnTo>
                      <a:pt x="538" y="165"/>
                    </a:lnTo>
                    <a:lnTo>
                      <a:pt x="530" y="161"/>
                    </a:lnTo>
                    <a:lnTo>
                      <a:pt x="523" y="157"/>
                    </a:lnTo>
                    <a:lnTo>
                      <a:pt x="516" y="153"/>
                    </a:lnTo>
                    <a:lnTo>
                      <a:pt x="518" y="150"/>
                    </a:lnTo>
                    <a:lnTo>
                      <a:pt x="520" y="147"/>
                    </a:lnTo>
                    <a:lnTo>
                      <a:pt x="523" y="144"/>
                    </a:lnTo>
                    <a:lnTo>
                      <a:pt x="526" y="141"/>
                    </a:lnTo>
                    <a:lnTo>
                      <a:pt x="534" y="137"/>
                    </a:lnTo>
                    <a:lnTo>
                      <a:pt x="540" y="133"/>
                    </a:lnTo>
                    <a:lnTo>
                      <a:pt x="546" y="129"/>
                    </a:lnTo>
                    <a:lnTo>
                      <a:pt x="549" y="127"/>
                    </a:lnTo>
                    <a:lnTo>
                      <a:pt x="551" y="124"/>
                    </a:lnTo>
                    <a:lnTo>
                      <a:pt x="552" y="120"/>
                    </a:lnTo>
                    <a:lnTo>
                      <a:pt x="553" y="116"/>
                    </a:lnTo>
                    <a:lnTo>
                      <a:pt x="554" y="112"/>
                    </a:lnTo>
                    <a:lnTo>
                      <a:pt x="554" y="107"/>
                    </a:lnTo>
                    <a:lnTo>
                      <a:pt x="556" y="105"/>
                    </a:lnTo>
                    <a:lnTo>
                      <a:pt x="559" y="102"/>
                    </a:lnTo>
                    <a:lnTo>
                      <a:pt x="560" y="99"/>
                    </a:lnTo>
                    <a:lnTo>
                      <a:pt x="561" y="96"/>
                    </a:lnTo>
                    <a:lnTo>
                      <a:pt x="562" y="92"/>
                    </a:lnTo>
                    <a:lnTo>
                      <a:pt x="562" y="89"/>
                    </a:lnTo>
                    <a:lnTo>
                      <a:pt x="562" y="81"/>
                    </a:lnTo>
                    <a:lnTo>
                      <a:pt x="562" y="73"/>
                    </a:lnTo>
                    <a:lnTo>
                      <a:pt x="562" y="69"/>
                    </a:lnTo>
                    <a:lnTo>
                      <a:pt x="563" y="65"/>
                    </a:lnTo>
                    <a:lnTo>
                      <a:pt x="564" y="62"/>
                    </a:lnTo>
                    <a:lnTo>
                      <a:pt x="565" y="59"/>
                    </a:lnTo>
                    <a:lnTo>
                      <a:pt x="567" y="57"/>
                    </a:lnTo>
                    <a:lnTo>
                      <a:pt x="570" y="55"/>
                    </a:lnTo>
                    <a:lnTo>
                      <a:pt x="572" y="48"/>
                    </a:lnTo>
                    <a:lnTo>
                      <a:pt x="573" y="41"/>
                    </a:lnTo>
                    <a:lnTo>
                      <a:pt x="572" y="35"/>
                    </a:lnTo>
                    <a:lnTo>
                      <a:pt x="572" y="27"/>
                    </a:lnTo>
                    <a:lnTo>
                      <a:pt x="569" y="14"/>
                    </a:lnTo>
                    <a:lnTo>
                      <a:pt x="568" y="7"/>
                    </a:lnTo>
                    <a:lnTo>
                      <a:pt x="567" y="0"/>
                    </a:lnTo>
                    <a:lnTo>
                      <a:pt x="579" y="14"/>
                    </a:lnTo>
                    <a:lnTo>
                      <a:pt x="589" y="27"/>
                    </a:lnTo>
                    <a:lnTo>
                      <a:pt x="599" y="42"/>
                    </a:lnTo>
                    <a:lnTo>
                      <a:pt x="608" y="57"/>
                    </a:lnTo>
                    <a:lnTo>
                      <a:pt x="617" y="71"/>
                    </a:lnTo>
                    <a:lnTo>
                      <a:pt x="626" y="87"/>
                    </a:lnTo>
                    <a:lnTo>
                      <a:pt x="634" y="102"/>
                    </a:lnTo>
                    <a:lnTo>
                      <a:pt x="642" y="118"/>
                    </a:lnTo>
                    <a:lnTo>
                      <a:pt x="649" y="134"/>
                    </a:lnTo>
                    <a:lnTo>
                      <a:pt x="656" y="150"/>
                    </a:lnTo>
                    <a:lnTo>
                      <a:pt x="662" y="166"/>
                    </a:lnTo>
                    <a:lnTo>
                      <a:pt x="669" y="182"/>
                    </a:lnTo>
                    <a:lnTo>
                      <a:pt x="679" y="216"/>
                    </a:lnTo>
                    <a:lnTo>
                      <a:pt x="689" y="249"/>
                    </a:lnTo>
                    <a:lnTo>
                      <a:pt x="698" y="284"/>
                    </a:lnTo>
                    <a:lnTo>
                      <a:pt x="707" y="318"/>
                    </a:lnTo>
                    <a:lnTo>
                      <a:pt x="722" y="387"/>
                    </a:lnTo>
                    <a:lnTo>
                      <a:pt x="737" y="457"/>
                    </a:lnTo>
                    <a:lnTo>
                      <a:pt x="744" y="491"/>
                    </a:lnTo>
                    <a:lnTo>
                      <a:pt x="752" y="524"/>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89" name="Freeform 98"/>
              <p:cNvSpPr>
                <a:spLocks/>
              </p:cNvSpPr>
              <p:nvPr/>
            </p:nvSpPr>
            <p:spPr bwMode="auto">
              <a:xfrm>
                <a:off x="4694" y="2255"/>
                <a:ext cx="96" cy="105"/>
              </a:xfrm>
              <a:custGeom>
                <a:avLst/>
                <a:gdLst>
                  <a:gd name="T0" fmla="*/ 11 w 193"/>
                  <a:gd name="T1" fmla="*/ 3 h 208"/>
                  <a:gd name="T2" fmla="*/ 11 w 193"/>
                  <a:gd name="T3" fmla="*/ 4 h 208"/>
                  <a:gd name="T4" fmla="*/ 12 w 193"/>
                  <a:gd name="T5" fmla="*/ 5 h 208"/>
                  <a:gd name="T6" fmla="*/ 12 w 193"/>
                  <a:gd name="T7" fmla="*/ 6 h 208"/>
                  <a:gd name="T8" fmla="*/ 11 w 193"/>
                  <a:gd name="T9" fmla="*/ 7 h 208"/>
                  <a:gd name="T10" fmla="*/ 11 w 193"/>
                  <a:gd name="T11" fmla="*/ 9 h 208"/>
                  <a:gd name="T12" fmla="*/ 10 w 193"/>
                  <a:gd name="T13" fmla="*/ 10 h 208"/>
                  <a:gd name="T14" fmla="*/ 9 w 193"/>
                  <a:gd name="T15" fmla="*/ 12 h 208"/>
                  <a:gd name="T16" fmla="*/ 8 w 193"/>
                  <a:gd name="T17" fmla="*/ 13 h 208"/>
                  <a:gd name="T18" fmla="*/ 7 w 193"/>
                  <a:gd name="T19" fmla="*/ 13 h 208"/>
                  <a:gd name="T20" fmla="*/ 6 w 193"/>
                  <a:gd name="T21" fmla="*/ 14 h 208"/>
                  <a:gd name="T22" fmla="*/ 5 w 193"/>
                  <a:gd name="T23" fmla="*/ 14 h 208"/>
                  <a:gd name="T24" fmla="*/ 5 w 193"/>
                  <a:gd name="T25" fmla="*/ 14 h 208"/>
                  <a:gd name="T26" fmla="*/ 4 w 193"/>
                  <a:gd name="T27" fmla="*/ 13 h 208"/>
                  <a:gd name="T28" fmla="*/ 3 w 193"/>
                  <a:gd name="T29" fmla="*/ 13 h 208"/>
                  <a:gd name="T30" fmla="*/ 2 w 193"/>
                  <a:gd name="T31" fmla="*/ 13 h 208"/>
                  <a:gd name="T32" fmla="*/ 2 w 193"/>
                  <a:gd name="T33" fmla="*/ 12 h 208"/>
                  <a:gd name="T34" fmla="*/ 1 w 193"/>
                  <a:gd name="T35" fmla="*/ 11 h 208"/>
                  <a:gd name="T36" fmla="*/ 0 w 193"/>
                  <a:gd name="T37" fmla="*/ 11 h 208"/>
                  <a:gd name="T38" fmla="*/ 0 w 193"/>
                  <a:gd name="T39" fmla="*/ 10 h 208"/>
                  <a:gd name="T40" fmla="*/ 0 w 193"/>
                  <a:gd name="T41" fmla="*/ 9 h 208"/>
                  <a:gd name="T42" fmla="*/ 0 w 193"/>
                  <a:gd name="T43" fmla="*/ 8 h 208"/>
                  <a:gd name="T44" fmla="*/ 0 w 193"/>
                  <a:gd name="T45" fmla="*/ 7 h 208"/>
                  <a:gd name="T46" fmla="*/ 0 w 193"/>
                  <a:gd name="T47" fmla="*/ 6 h 208"/>
                  <a:gd name="T48" fmla="*/ 0 w 193"/>
                  <a:gd name="T49" fmla="*/ 5 h 208"/>
                  <a:gd name="T50" fmla="*/ 1 w 193"/>
                  <a:gd name="T51" fmla="*/ 4 h 208"/>
                  <a:gd name="T52" fmla="*/ 1 w 193"/>
                  <a:gd name="T53" fmla="*/ 3 h 208"/>
                  <a:gd name="T54" fmla="*/ 2 w 193"/>
                  <a:gd name="T55" fmla="*/ 2 h 208"/>
                  <a:gd name="T56" fmla="*/ 3 w 193"/>
                  <a:gd name="T57" fmla="*/ 1 h 208"/>
                  <a:gd name="T58" fmla="*/ 4 w 193"/>
                  <a:gd name="T59" fmla="*/ 1 h 208"/>
                  <a:gd name="T60" fmla="*/ 6 w 193"/>
                  <a:gd name="T61" fmla="*/ 1 h 208"/>
                  <a:gd name="T62" fmla="*/ 7 w 193"/>
                  <a:gd name="T63" fmla="*/ 1 h 208"/>
                  <a:gd name="T64" fmla="*/ 8 w 193"/>
                  <a:gd name="T65" fmla="*/ 0 h 208"/>
                  <a:gd name="T66" fmla="*/ 9 w 193"/>
                  <a:gd name="T67" fmla="*/ 1 h 208"/>
                  <a:gd name="T68" fmla="*/ 9 w 193"/>
                  <a:gd name="T69" fmla="*/ 1 h 208"/>
                  <a:gd name="T70" fmla="*/ 10 w 193"/>
                  <a:gd name="T71" fmla="*/ 2 h 208"/>
                  <a:gd name="T72" fmla="*/ 11 w 193"/>
                  <a:gd name="T73" fmla="*/ 2 h 208"/>
                  <a:gd name="T74" fmla="*/ 11 w 193"/>
                  <a:gd name="T75" fmla="*/ 3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3"/>
                  <a:gd name="T115" fmla="*/ 0 h 208"/>
                  <a:gd name="T116" fmla="*/ 193 w 19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3" h="208">
                    <a:moveTo>
                      <a:pt x="180" y="34"/>
                    </a:moveTo>
                    <a:lnTo>
                      <a:pt x="183" y="38"/>
                    </a:lnTo>
                    <a:lnTo>
                      <a:pt x="185" y="43"/>
                    </a:lnTo>
                    <a:lnTo>
                      <a:pt x="189" y="53"/>
                    </a:lnTo>
                    <a:lnTo>
                      <a:pt x="192" y="62"/>
                    </a:lnTo>
                    <a:lnTo>
                      <a:pt x="193" y="71"/>
                    </a:lnTo>
                    <a:lnTo>
                      <a:pt x="193" y="82"/>
                    </a:lnTo>
                    <a:lnTo>
                      <a:pt x="193" y="92"/>
                    </a:lnTo>
                    <a:lnTo>
                      <a:pt x="191" y="102"/>
                    </a:lnTo>
                    <a:lnTo>
                      <a:pt x="189" y="111"/>
                    </a:lnTo>
                    <a:lnTo>
                      <a:pt x="186" y="121"/>
                    </a:lnTo>
                    <a:lnTo>
                      <a:pt x="183" y="131"/>
                    </a:lnTo>
                    <a:lnTo>
                      <a:pt x="179" y="140"/>
                    </a:lnTo>
                    <a:lnTo>
                      <a:pt x="174" y="149"/>
                    </a:lnTo>
                    <a:lnTo>
                      <a:pt x="166" y="166"/>
                    </a:lnTo>
                    <a:lnTo>
                      <a:pt x="157" y="184"/>
                    </a:lnTo>
                    <a:lnTo>
                      <a:pt x="147" y="191"/>
                    </a:lnTo>
                    <a:lnTo>
                      <a:pt x="139" y="197"/>
                    </a:lnTo>
                    <a:lnTo>
                      <a:pt x="129" y="201"/>
                    </a:lnTo>
                    <a:lnTo>
                      <a:pt x="120" y="205"/>
                    </a:lnTo>
                    <a:lnTo>
                      <a:pt x="110" y="207"/>
                    </a:lnTo>
                    <a:lnTo>
                      <a:pt x="104" y="208"/>
                    </a:lnTo>
                    <a:lnTo>
                      <a:pt x="98" y="208"/>
                    </a:lnTo>
                    <a:lnTo>
                      <a:pt x="93" y="208"/>
                    </a:lnTo>
                    <a:lnTo>
                      <a:pt x="88" y="208"/>
                    </a:lnTo>
                    <a:lnTo>
                      <a:pt x="82" y="207"/>
                    </a:lnTo>
                    <a:lnTo>
                      <a:pt x="77" y="206"/>
                    </a:lnTo>
                    <a:lnTo>
                      <a:pt x="70" y="204"/>
                    </a:lnTo>
                    <a:lnTo>
                      <a:pt x="64" y="202"/>
                    </a:lnTo>
                    <a:lnTo>
                      <a:pt x="56" y="199"/>
                    </a:lnTo>
                    <a:lnTo>
                      <a:pt x="50" y="196"/>
                    </a:lnTo>
                    <a:lnTo>
                      <a:pt x="44" y="193"/>
                    </a:lnTo>
                    <a:lnTo>
                      <a:pt x="39" y="188"/>
                    </a:lnTo>
                    <a:lnTo>
                      <a:pt x="33" y="184"/>
                    </a:lnTo>
                    <a:lnTo>
                      <a:pt x="28" y="179"/>
                    </a:lnTo>
                    <a:lnTo>
                      <a:pt x="23" y="174"/>
                    </a:lnTo>
                    <a:lnTo>
                      <a:pt x="19" y="167"/>
                    </a:lnTo>
                    <a:lnTo>
                      <a:pt x="13" y="161"/>
                    </a:lnTo>
                    <a:lnTo>
                      <a:pt x="10" y="155"/>
                    </a:lnTo>
                    <a:lnTo>
                      <a:pt x="6" y="149"/>
                    </a:lnTo>
                    <a:lnTo>
                      <a:pt x="4" y="142"/>
                    </a:lnTo>
                    <a:lnTo>
                      <a:pt x="2" y="136"/>
                    </a:lnTo>
                    <a:lnTo>
                      <a:pt x="0" y="129"/>
                    </a:lnTo>
                    <a:lnTo>
                      <a:pt x="0" y="119"/>
                    </a:lnTo>
                    <a:lnTo>
                      <a:pt x="0" y="110"/>
                    </a:lnTo>
                    <a:lnTo>
                      <a:pt x="1" y="102"/>
                    </a:lnTo>
                    <a:lnTo>
                      <a:pt x="3" y="93"/>
                    </a:lnTo>
                    <a:lnTo>
                      <a:pt x="5" y="85"/>
                    </a:lnTo>
                    <a:lnTo>
                      <a:pt x="8" y="76"/>
                    </a:lnTo>
                    <a:lnTo>
                      <a:pt x="11" y="68"/>
                    </a:lnTo>
                    <a:lnTo>
                      <a:pt x="16" y="60"/>
                    </a:lnTo>
                    <a:lnTo>
                      <a:pt x="20" y="53"/>
                    </a:lnTo>
                    <a:lnTo>
                      <a:pt x="25" y="46"/>
                    </a:lnTo>
                    <a:lnTo>
                      <a:pt x="31" y="39"/>
                    </a:lnTo>
                    <a:lnTo>
                      <a:pt x="37" y="32"/>
                    </a:lnTo>
                    <a:lnTo>
                      <a:pt x="43" y="26"/>
                    </a:lnTo>
                    <a:lnTo>
                      <a:pt x="50" y="21"/>
                    </a:lnTo>
                    <a:lnTo>
                      <a:pt x="58" y="16"/>
                    </a:lnTo>
                    <a:lnTo>
                      <a:pt x="67" y="12"/>
                    </a:lnTo>
                    <a:lnTo>
                      <a:pt x="73" y="9"/>
                    </a:lnTo>
                    <a:lnTo>
                      <a:pt x="81" y="7"/>
                    </a:lnTo>
                    <a:lnTo>
                      <a:pt x="96" y="3"/>
                    </a:lnTo>
                    <a:lnTo>
                      <a:pt x="104" y="2"/>
                    </a:lnTo>
                    <a:lnTo>
                      <a:pt x="113" y="1"/>
                    </a:lnTo>
                    <a:lnTo>
                      <a:pt x="121" y="0"/>
                    </a:lnTo>
                    <a:lnTo>
                      <a:pt x="129" y="0"/>
                    </a:lnTo>
                    <a:lnTo>
                      <a:pt x="137" y="1"/>
                    </a:lnTo>
                    <a:lnTo>
                      <a:pt x="145" y="2"/>
                    </a:lnTo>
                    <a:lnTo>
                      <a:pt x="153" y="5"/>
                    </a:lnTo>
                    <a:lnTo>
                      <a:pt x="159" y="8"/>
                    </a:lnTo>
                    <a:lnTo>
                      <a:pt x="166" y="12"/>
                    </a:lnTo>
                    <a:lnTo>
                      <a:pt x="171" y="18"/>
                    </a:lnTo>
                    <a:lnTo>
                      <a:pt x="173" y="21"/>
                    </a:lnTo>
                    <a:lnTo>
                      <a:pt x="176" y="25"/>
                    </a:lnTo>
                    <a:lnTo>
                      <a:pt x="178" y="29"/>
                    </a:lnTo>
                    <a:lnTo>
                      <a:pt x="180" y="34"/>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0" name="Freeform 99"/>
              <p:cNvSpPr>
                <a:spLocks/>
              </p:cNvSpPr>
              <p:nvPr/>
            </p:nvSpPr>
            <p:spPr bwMode="auto">
              <a:xfrm>
                <a:off x="4527" y="2258"/>
                <a:ext cx="94" cy="109"/>
              </a:xfrm>
              <a:custGeom>
                <a:avLst/>
                <a:gdLst>
                  <a:gd name="T0" fmla="*/ 8 w 189"/>
                  <a:gd name="T1" fmla="*/ 2 h 217"/>
                  <a:gd name="T2" fmla="*/ 8 w 189"/>
                  <a:gd name="T3" fmla="*/ 2 h 217"/>
                  <a:gd name="T4" fmla="*/ 9 w 189"/>
                  <a:gd name="T5" fmla="*/ 2 h 217"/>
                  <a:gd name="T6" fmla="*/ 9 w 189"/>
                  <a:gd name="T7" fmla="*/ 3 h 217"/>
                  <a:gd name="T8" fmla="*/ 9 w 189"/>
                  <a:gd name="T9" fmla="*/ 3 h 217"/>
                  <a:gd name="T10" fmla="*/ 10 w 189"/>
                  <a:gd name="T11" fmla="*/ 3 h 217"/>
                  <a:gd name="T12" fmla="*/ 10 w 189"/>
                  <a:gd name="T13" fmla="*/ 4 h 217"/>
                  <a:gd name="T14" fmla="*/ 11 w 189"/>
                  <a:gd name="T15" fmla="*/ 6 h 217"/>
                  <a:gd name="T16" fmla="*/ 11 w 189"/>
                  <a:gd name="T17" fmla="*/ 7 h 217"/>
                  <a:gd name="T18" fmla="*/ 11 w 189"/>
                  <a:gd name="T19" fmla="*/ 8 h 217"/>
                  <a:gd name="T20" fmla="*/ 11 w 189"/>
                  <a:gd name="T21" fmla="*/ 9 h 217"/>
                  <a:gd name="T22" fmla="*/ 11 w 189"/>
                  <a:gd name="T23" fmla="*/ 10 h 217"/>
                  <a:gd name="T24" fmla="*/ 11 w 189"/>
                  <a:gd name="T25" fmla="*/ 10 h 217"/>
                  <a:gd name="T26" fmla="*/ 11 w 189"/>
                  <a:gd name="T27" fmla="*/ 11 h 217"/>
                  <a:gd name="T28" fmla="*/ 10 w 189"/>
                  <a:gd name="T29" fmla="*/ 11 h 217"/>
                  <a:gd name="T30" fmla="*/ 9 w 189"/>
                  <a:gd name="T31" fmla="*/ 12 h 217"/>
                  <a:gd name="T32" fmla="*/ 8 w 189"/>
                  <a:gd name="T33" fmla="*/ 13 h 217"/>
                  <a:gd name="T34" fmla="*/ 8 w 189"/>
                  <a:gd name="T35" fmla="*/ 14 h 217"/>
                  <a:gd name="T36" fmla="*/ 7 w 189"/>
                  <a:gd name="T37" fmla="*/ 14 h 217"/>
                  <a:gd name="T38" fmla="*/ 6 w 189"/>
                  <a:gd name="T39" fmla="*/ 14 h 217"/>
                  <a:gd name="T40" fmla="*/ 5 w 189"/>
                  <a:gd name="T41" fmla="*/ 14 h 217"/>
                  <a:gd name="T42" fmla="*/ 3 w 189"/>
                  <a:gd name="T43" fmla="*/ 13 h 217"/>
                  <a:gd name="T44" fmla="*/ 2 w 189"/>
                  <a:gd name="T45" fmla="*/ 13 h 217"/>
                  <a:gd name="T46" fmla="*/ 1 w 189"/>
                  <a:gd name="T47" fmla="*/ 12 h 217"/>
                  <a:gd name="T48" fmla="*/ 0 w 189"/>
                  <a:gd name="T49" fmla="*/ 11 h 217"/>
                  <a:gd name="T50" fmla="*/ 0 w 189"/>
                  <a:gd name="T51" fmla="*/ 9 h 217"/>
                  <a:gd name="T52" fmla="*/ 0 w 189"/>
                  <a:gd name="T53" fmla="*/ 8 h 217"/>
                  <a:gd name="T54" fmla="*/ 0 w 189"/>
                  <a:gd name="T55" fmla="*/ 6 h 217"/>
                  <a:gd name="T56" fmla="*/ 1 w 189"/>
                  <a:gd name="T57" fmla="*/ 4 h 217"/>
                  <a:gd name="T58" fmla="*/ 1 w 189"/>
                  <a:gd name="T59" fmla="*/ 3 h 217"/>
                  <a:gd name="T60" fmla="*/ 2 w 189"/>
                  <a:gd name="T61" fmla="*/ 2 h 217"/>
                  <a:gd name="T62" fmla="*/ 3 w 189"/>
                  <a:gd name="T63" fmla="*/ 1 h 217"/>
                  <a:gd name="T64" fmla="*/ 4 w 189"/>
                  <a:gd name="T65" fmla="*/ 1 h 217"/>
                  <a:gd name="T66" fmla="*/ 5 w 189"/>
                  <a:gd name="T67" fmla="*/ 1 h 217"/>
                  <a:gd name="T68" fmla="*/ 6 w 189"/>
                  <a:gd name="T69" fmla="*/ 0 h 217"/>
                  <a:gd name="T70" fmla="*/ 7 w 189"/>
                  <a:gd name="T71" fmla="*/ 1 h 217"/>
                  <a:gd name="T72" fmla="*/ 7 w 189"/>
                  <a:gd name="T73" fmla="*/ 1 h 217"/>
                  <a:gd name="T74" fmla="*/ 8 w 189"/>
                  <a:gd name="T75" fmla="*/ 1 h 217"/>
                  <a:gd name="T76" fmla="*/ 8 w 189"/>
                  <a:gd name="T77" fmla="*/ 2 h 2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9"/>
                  <a:gd name="T118" fmla="*/ 0 h 217"/>
                  <a:gd name="T119" fmla="*/ 189 w 189"/>
                  <a:gd name="T120" fmla="*/ 217 h 2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9" h="217">
                    <a:moveTo>
                      <a:pt x="137" y="17"/>
                    </a:moveTo>
                    <a:lnTo>
                      <a:pt x="138" y="17"/>
                    </a:lnTo>
                    <a:lnTo>
                      <a:pt x="139" y="18"/>
                    </a:lnTo>
                    <a:lnTo>
                      <a:pt x="142" y="21"/>
                    </a:lnTo>
                    <a:lnTo>
                      <a:pt x="144" y="25"/>
                    </a:lnTo>
                    <a:lnTo>
                      <a:pt x="146" y="29"/>
                    </a:lnTo>
                    <a:lnTo>
                      <a:pt x="149" y="33"/>
                    </a:lnTo>
                    <a:lnTo>
                      <a:pt x="152" y="35"/>
                    </a:lnTo>
                    <a:lnTo>
                      <a:pt x="154" y="36"/>
                    </a:lnTo>
                    <a:lnTo>
                      <a:pt x="156" y="37"/>
                    </a:lnTo>
                    <a:lnTo>
                      <a:pt x="159" y="37"/>
                    </a:lnTo>
                    <a:lnTo>
                      <a:pt x="161" y="37"/>
                    </a:lnTo>
                    <a:lnTo>
                      <a:pt x="167" y="48"/>
                    </a:lnTo>
                    <a:lnTo>
                      <a:pt x="174" y="60"/>
                    </a:lnTo>
                    <a:lnTo>
                      <a:pt x="180" y="74"/>
                    </a:lnTo>
                    <a:lnTo>
                      <a:pt x="184" y="87"/>
                    </a:lnTo>
                    <a:lnTo>
                      <a:pt x="186" y="94"/>
                    </a:lnTo>
                    <a:lnTo>
                      <a:pt x="188" y="101"/>
                    </a:lnTo>
                    <a:lnTo>
                      <a:pt x="189" y="107"/>
                    </a:lnTo>
                    <a:lnTo>
                      <a:pt x="189" y="115"/>
                    </a:lnTo>
                    <a:lnTo>
                      <a:pt x="189" y="123"/>
                    </a:lnTo>
                    <a:lnTo>
                      <a:pt x="189" y="130"/>
                    </a:lnTo>
                    <a:lnTo>
                      <a:pt x="188" y="138"/>
                    </a:lnTo>
                    <a:lnTo>
                      <a:pt x="186" y="145"/>
                    </a:lnTo>
                    <a:lnTo>
                      <a:pt x="185" y="151"/>
                    </a:lnTo>
                    <a:lnTo>
                      <a:pt x="184" y="156"/>
                    </a:lnTo>
                    <a:lnTo>
                      <a:pt x="182" y="160"/>
                    </a:lnTo>
                    <a:lnTo>
                      <a:pt x="180" y="166"/>
                    </a:lnTo>
                    <a:lnTo>
                      <a:pt x="178" y="170"/>
                    </a:lnTo>
                    <a:lnTo>
                      <a:pt x="174" y="174"/>
                    </a:lnTo>
                    <a:lnTo>
                      <a:pt x="167" y="181"/>
                    </a:lnTo>
                    <a:lnTo>
                      <a:pt x="159" y="189"/>
                    </a:lnTo>
                    <a:lnTo>
                      <a:pt x="151" y="195"/>
                    </a:lnTo>
                    <a:lnTo>
                      <a:pt x="142" y="201"/>
                    </a:lnTo>
                    <a:lnTo>
                      <a:pt x="135" y="207"/>
                    </a:lnTo>
                    <a:lnTo>
                      <a:pt x="129" y="211"/>
                    </a:lnTo>
                    <a:lnTo>
                      <a:pt x="121" y="214"/>
                    </a:lnTo>
                    <a:lnTo>
                      <a:pt x="115" y="215"/>
                    </a:lnTo>
                    <a:lnTo>
                      <a:pt x="109" y="216"/>
                    </a:lnTo>
                    <a:lnTo>
                      <a:pt x="103" y="217"/>
                    </a:lnTo>
                    <a:lnTo>
                      <a:pt x="89" y="216"/>
                    </a:lnTo>
                    <a:lnTo>
                      <a:pt x="83" y="215"/>
                    </a:lnTo>
                    <a:lnTo>
                      <a:pt x="69" y="212"/>
                    </a:lnTo>
                    <a:lnTo>
                      <a:pt x="56" y="207"/>
                    </a:lnTo>
                    <a:lnTo>
                      <a:pt x="44" y="202"/>
                    </a:lnTo>
                    <a:lnTo>
                      <a:pt x="33" y="196"/>
                    </a:lnTo>
                    <a:lnTo>
                      <a:pt x="24" y="189"/>
                    </a:lnTo>
                    <a:lnTo>
                      <a:pt x="18" y="180"/>
                    </a:lnTo>
                    <a:lnTo>
                      <a:pt x="12" y="172"/>
                    </a:lnTo>
                    <a:lnTo>
                      <a:pt x="8" y="162"/>
                    </a:lnTo>
                    <a:lnTo>
                      <a:pt x="4" y="152"/>
                    </a:lnTo>
                    <a:lnTo>
                      <a:pt x="2" y="143"/>
                    </a:lnTo>
                    <a:lnTo>
                      <a:pt x="1" y="132"/>
                    </a:lnTo>
                    <a:lnTo>
                      <a:pt x="0" y="121"/>
                    </a:lnTo>
                    <a:lnTo>
                      <a:pt x="5" y="101"/>
                    </a:lnTo>
                    <a:lnTo>
                      <a:pt x="11" y="82"/>
                    </a:lnTo>
                    <a:lnTo>
                      <a:pt x="15" y="73"/>
                    </a:lnTo>
                    <a:lnTo>
                      <a:pt x="19" y="62"/>
                    </a:lnTo>
                    <a:lnTo>
                      <a:pt x="23" y="54"/>
                    </a:lnTo>
                    <a:lnTo>
                      <a:pt x="28" y="45"/>
                    </a:lnTo>
                    <a:lnTo>
                      <a:pt x="35" y="37"/>
                    </a:lnTo>
                    <a:lnTo>
                      <a:pt x="41" y="29"/>
                    </a:lnTo>
                    <a:lnTo>
                      <a:pt x="47" y="22"/>
                    </a:lnTo>
                    <a:lnTo>
                      <a:pt x="55" y="15"/>
                    </a:lnTo>
                    <a:lnTo>
                      <a:pt x="63" y="10"/>
                    </a:lnTo>
                    <a:lnTo>
                      <a:pt x="72" y="6"/>
                    </a:lnTo>
                    <a:lnTo>
                      <a:pt x="83" y="2"/>
                    </a:lnTo>
                    <a:lnTo>
                      <a:pt x="88" y="1"/>
                    </a:lnTo>
                    <a:lnTo>
                      <a:pt x="93" y="0"/>
                    </a:lnTo>
                    <a:lnTo>
                      <a:pt x="100" y="0"/>
                    </a:lnTo>
                    <a:lnTo>
                      <a:pt x="107" y="0"/>
                    </a:lnTo>
                    <a:lnTo>
                      <a:pt x="113" y="1"/>
                    </a:lnTo>
                    <a:lnTo>
                      <a:pt x="118" y="2"/>
                    </a:lnTo>
                    <a:lnTo>
                      <a:pt x="123" y="4"/>
                    </a:lnTo>
                    <a:lnTo>
                      <a:pt x="129" y="7"/>
                    </a:lnTo>
                    <a:lnTo>
                      <a:pt x="133" y="11"/>
                    </a:lnTo>
                    <a:lnTo>
                      <a:pt x="135" y="14"/>
                    </a:lnTo>
                    <a:lnTo>
                      <a:pt x="137" y="17"/>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1" name="Freeform 100"/>
              <p:cNvSpPr>
                <a:spLocks/>
              </p:cNvSpPr>
              <p:nvPr/>
            </p:nvSpPr>
            <p:spPr bwMode="auto">
              <a:xfrm>
                <a:off x="4215" y="2281"/>
                <a:ext cx="397" cy="1106"/>
              </a:xfrm>
              <a:custGeom>
                <a:avLst/>
                <a:gdLst>
                  <a:gd name="T0" fmla="*/ 22 w 794"/>
                  <a:gd name="T1" fmla="*/ 2 h 2212"/>
                  <a:gd name="T2" fmla="*/ 22 w 794"/>
                  <a:gd name="T3" fmla="*/ 4 h 2212"/>
                  <a:gd name="T4" fmla="*/ 19 w 794"/>
                  <a:gd name="T5" fmla="*/ 6 h 2212"/>
                  <a:gd name="T6" fmla="*/ 17 w 794"/>
                  <a:gd name="T7" fmla="*/ 9 h 2212"/>
                  <a:gd name="T8" fmla="*/ 16 w 794"/>
                  <a:gd name="T9" fmla="*/ 13 h 2212"/>
                  <a:gd name="T10" fmla="*/ 17 w 794"/>
                  <a:gd name="T11" fmla="*/ 20 h 2212"/>
                  <a:gd name="T12" fmla="*/ 23 w 794"/>
                  <a:gd name="T13" fmla="*/ 28 h 2212"/>
                  <a:gd name="T14" fmla="*/ 24 w 794"/>
                  <a:gd name="T15" fmla="*/ 30 h 2212"/>
                  <a:gd name="T16" fmla="*/ 27 w 794"/>
                  <a:gd name="T17" fmla="*/ 32 h 2212"/>
                  <a:gd name="T18" fmla="*/ 29 w 794"/>
                  <a:gd name="T19" fmla="*/ 39 h 2212"/>
                  <a:gd name="T20" fmla="*/ 37 w 794"/>
                  <a:gd name="T21" fmla="*/ 50 h 2212"/>
                  <a:gd name="T22" fmla="*/ 41 w 794"/>
                  <a:gd name="T23" fmla="*/ 57 h 2212"/>
                  <a:gd name="T24" fmla="*/ 45 w 794"/>
                  <a:gd name="T25" fmla="*/ 65 h 2212"/>
                  <a:gd name="T26" fmla="*/ 48 w 794"/>
                  <a:gd name="T27" fmla="*/ 68 h 2212"/>
                  <a:gd name="T28" fmla="*/ 44 w 794"/>
                  <a:gd name="T29" fmla="*/ 84 h 2212"/>
                  <a:gd name="T30" fmla="*/ 46 w 794"/>
                  <a:gd name="T31" fmla="*/ 77 h 2212"/>
                  <a:gd name="T32" fmla="*/ 48 w 794"/>
                  <a:gd name="T33" fmla="*/ 71 h 2212"/>
                  <a:gd name="T34" fmla="*/ 49 w 794"/>
                  <a:gd name="T35" fmla="*/ 72 h 2212"/>
                  <a:gd name="T36" fmla="*/ 50 w 794"/>
                  <a:gd name="T37" fmla="*/ 77 h 2212"/>
                  <a:gd name="T38" fmla="*/ 48 w 794"/>
                  <a:gd name="T39" fmla="*/ 87 h 2212"/>
                  <a:gd name="T40" fmla="*/ 44 w 794"/>
                  <a:gd name="T41" fmla="*/ 113 h 2212"/>
                  <a:gd name="T42" fmla="*/ 33 w 794"/>
                  <a:gd name="T43" fmla="*/ 110 h 2212"/>
                  <a:gd name="T44" fmla="*/ 39 w 794"/>
                  <a:gd name="T45" fmla="*/ 112 h 2212"/>
                  <a:gd name="T46" fmla="*/ 44 w 794"/>
                  <a:gd name="T47" fmla="*/ 115 h 2212"/>
                  <a:gd name="T48" fmla="*/ 44 w 794"/>
                  <a:gd name="T49" fmla="*/ 127 h 2212"/>
                  <a:gd name="T50" fmla="*/ 43 w 794"/>
                  <a:gd name="T51" fmla="*/ 139 h 2212"/>
                  <a:gd name="T52" fmla="*/ 38 w 794"/>
                  <a:gd name="T53" fmla="*/ 138 h 2212"/>
                  <a:gd name="T54" fmla="*/ 32 w 794"/>
                  <a:gd name="T55" fmla="*/ 136 h 2212"/>
                  <a:gd name="T56" fmla="*/ 29 w 794"/>
                  <a:gd name="T57" fmla="*/ 132 h 2212"/>
                  <a:gd name="T58" fmla="*/ 29 w 794"/>
                  <a:gd name="T59" fmla="*/ 120 h 2212"/>
                  <a:gd name="T60" fmla="*/ 29 w 794"/>
                  <a:gd name="T61" fmla="*/ 115 h 2212"/>
                  <a:gd name="T62" fmla="*/ 29 w 794"/>
                  <a:gd name="T63" fmla="*/ 112 h 2212"/>
                  <a:gd name="T64" fmla="*/ 38 w 794"/>
                  <a:gd name="T65" fmla="*/ 115 h 2212"/>
                  <a:gd name="T66" fmla="*/ 30 w 794"/>
                  <a:gd name="T67" fmla="*/ 111 h 2212"/>
                  <a:gd name="T68" fmla="*/ 29 w 794"/>
                  <a:gd name="T69" fmla="*/ 106 h 2212"/>
                  <a:gd name="T70" fmla="*/ 29 w 794"/>
                  <a:gd name="T71" fmla="*/ 103 h 2212"/>
                  <a:gd name="T72" fmla="*/ 28 w 794"/>
                  <a:gd name="T73" fmla="*/ 99 h 2212"/>
                  <a:gd name="T74" fmla="*/ 26 w 794"/>
                  <a:gd name="T75" fmla="*/ 92 h 2212"/>
                  <a:gd name="T76" fmla="*/ 24 w 794"/>
                  <a:gd name="T77" fmla="*/ 79 h 2212"/>
                  <a:gd name="T78" fmla="*/ 23 w 794"/>
                  <a:gd name="T79" fmla="*/ 67 h 2212"/>
                  <a:gd name="T80" fmla="*/ 22 w 794"/>
                  <a:gd name="T81" fmla="*/ 50 h 2212"/>
                  <a:gd name="T82" fmla="*/ 19 w 794"/>
                  <a:gd name="T83" fmla="*/ 53 h 2212"/>
                  <a:gd name="T84" fmla="*/ 19 w 794"/>
                  <a:gd name="T85" fmla="*/ 57 h 2212"/>
                  <a:gd name="T86" fmla="*/ 23 w 794"/>
                  <a:gd name="T87" fmla="*/ 84 h 2212"/>
                  <a:gd name="T88" fmla="*/ 24 w 794"/>
                  <a:gd name="T89" fmla="*/ 95 h 2212"/>
                  <a:gd name="T90" fmla="*/ 19 w 794"/>
                  <a:gd name="T91" fmla="*/ 94 h 2212"/>
                  <a:gd name="T92" fmla="*/ 13 w 794"/>
                  <a:gd name="T93" fmla="*/ 95 h 2212"/>
                  <a:gd name="T94" fmla="*/ 8 w 794"/>
                  <a:gd name="T95" fmla="*/ 97 h 2212"/>
                  <a:gd name="T96" fmla="*/ 5 w 794"/>
                  <a:gd name="T97" fmla="*/ 98 h 2212"/>
                  <a:gd name="T98" fmla="*/ 2 w 794"/>
                  <a:gd name="T99" fmla="*/ 96 h 2212"/>
                  <a:gd name="T100" fmla="*/ 1 w 794"/>
                  <a:gd name="T101" fmla="*/ 90 h 2212"/>
                  <a:gd name="T102" fmla="*/ 0 w 794"/>
                  <a:gd name="T103" fmla="*/ 71 h 2212"/>
                  <a:gd name="T104" fmla="*/ 2 w 794"/>
                  <a:gd name="T105" fmla="*/ 58 h 2212"/>
                  <a:gd name="T106" fmla="*/ 4 w 794"/>
                  <a:gd name="T107" fmla="*/ 41 h 2212"/>
                  <a:gd name="T108" fmla="*/ 8 w 794"/>
                  <a:gd name="T109" fmla="*/ 25 h 2212"/>
                  <a:gd name="T110" fmla="*/ 12 w 794"/>
                  <a:gd name="T111" fmla="*/ 13 h 2212"/>
                  <a:gd name="T112" fmla="*/ 18 w 794"/>
                  <a:gd name="T113" fmla="*/ 3 h 2212"/>
                  <a:gd name="T114" fmla="*/ 20 w 794"/>
                  <a:gd name="T115" fmla="*/ 1 h 22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4"/>
                  <a:gd name="T175" fmla="*/ 0 h 2212"/>
                  <a:gd name="T176" fmla="*/ 794 w 794"/>
                  <a:gd name="T177" fmla="*/ 2212 h 22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4" h="2212">
                    <a:moveTo>
                      <a:pt x="324" y="20"/>
                    </a:moveTo>
                    <a:lnTo>
                      <a:pt x="328" y="20"/>
                    </a:lnTo>
                    <a:lnTo>
                      <a:pt x="331" y="20"/>
                    </a:lnTo>
                    <a:lnTo>
                      <a:pt x="334" y="21"/>
                    </a:lnTo>
                    <a:lnTo>
                      <a:pt x="335" y="22"/>
                    </a:lnTo>
                    <a:lnTo>
                      <a:pt x="337" y="24"/>
                    </a:lnTo>
                    <a:lnTo>
                      <a:pt x="337" y="28"/>
                    </a:lnTo>
                    <a:lnTo>
                      <a:pt x="338" y="33"/>
                    </a:lnTo>
                    <a:lnTo>
                      <a:pt x="338" y="40"/>
                    </a:lnTo>
                    <a:lnTo>
                      <a:pt x="338" y="46"/>
                    </a:lnTo>
                    <a:lnTo>
                      <a:pt x="338" y="49"/>
                    </a:lnTo>
                    <a:lnTo>
                      <a:pt x="339" y="52"/>
                    </a:lnTo>
                    <a:lnTo>
                      <a:pt x="341" y="54"/>
                    </a:lnTo>
                    <a:lnTo>
                      <a:pt x="344" y="56"/>
                    </a:lnTo>
                    <a:lnTo>
                      <a:pt x="357" y="70"/>
                    </a:lnTo>
                    <a:lnTo>
                      <a:pt x="345" y="74"/>
                    </a:lnTo>
                    <a:lnTo>
                      <a:pt x="331" y="78"/>
                    </a:lnTo>
                    <a:lnTo>
                      <a:pt x="318" y="82"/>
                    </a:lnTo>
                    <a:lnTo>
                      <a:pt x="305" y="88"/>
                    </a:lnTo>
                    <a:lnTo>
                      <a:pt x="299" y="92"/>
                    </a:lnTo>
                    <a:lnTo>
                      <a:pt x="291" y="96"/>
                    </a:lnTo>
                    <a:lnTo>
                      <a:pt x="286" y="100"/>
                    </a:lnTo>
                    <a:lnTo>
                      <a:pt x="281" y="104"/>
                    </a:lnTo>
                    <a:lnTo>
                      <a:pt x="276" y="110"/>
                    </a:lnTo>
                    <a:lnTo>
                      <a:pt x="271" y="116"/>
                    </a:lnTo>
                    <a:lnTo>
                      <a:pt x="267" y="123"/>
                    </a:lnTo>
                    <a:lnTo>
                      <a:pt x="264" y="130"/>
                    </a:lnTo>
                    <a:lnTo>
                      <a:pt x="261" y="137"/>
                    </a:lnTo>
                    <a:lnTo>
                      <a:pt x="258" y="144"/>
                    </a:lnTo>
                    <a:lnTo>
                      <a:pt x="255" y="151"/>
                    </a:lnTo>
                    <a:lnTo>
                      <a:pt x="252" y="158"/>
                    </a:lnTo>
                    <a:lnTo>
                      <a:pt x="251" y="167"/>
                    </a:lnTo>
                    <a:lnTo>
                      <a:pt x="249" y="175"/>
                    </a:lnTo>
                    <a:lnTo>
                      <a:pt x="248" y="190"/>
                    </a:lnTo>
                    <a:lnTo>
                      <a:pt x="247" y="206"/>
                    </a:lnTo>
                    <a:lnTo>
                      <a:pt x="248" y="223"/>
                    </a:lnTo>
                    <a:lnTo>
                      <a:pt x="249" y="239"/>
                    </a:lnTo>
                    <a:lnTo>
                      <a:pt x="250" y="256"/>
                    </a:lnTo>
                    <a:lnTo>
                      <a:pt x="255" y="269"/>
                    </a:lnTo>
                    <a:lnTo>
                      <a:pt x="260" y="282"/>
                    </a:lnTo>
                    <a:lnTo>
                      <a:pt x="266" y="294"/>
                    </a:lnTo>
                    <a:lnTo>
                      <a:pt x="272" y="308"/>
                    </a:lnTo>
                    <a:lnTo>
                      <a:pt x="279" y="320"/>
                    </a:lnTo>
                    <a:lnTo>
                      <a:pt x="286" y="332"/>
                    </a:lnTo>
                    <a:lnTo>
                      <a:pt x="301" y="357"/>
                    </a:lnTo>
                    <a:lnTo>
                      <a:pt x="316" y="381"/>
                    </a:lnTo>
                    <a:lnTo>
                      <a:pt x="331" y="406"/>
                    </a:lnTo>
                    <a:lnTo>
                      <a:pt x="347" y="430"/>
                    </a:lnTo>
                    <a:lnTo>
                      <a:pt x="353" y="443"/>
                    </a:lnTo>
                    <a:lnTo>
                      <a:pt x="359" y="455"/>
                    </a:lnTo>
                    <a:lnTo>
                      <a:pt x="362" y="459"/>
                    </a:lnTo>
                    <a:lnTo>
                      <a:pt x="365" y="463"/>
                    </a:lnTo>
                    <a:lnTo>
                      <a:pt x="369" y="466"/>
                    </a:lnTo>
                    <a:lnTo>
                      <a:pt x="372" y="470"/>
                    </a:lnTo>
                    <a:lnTo>
                      <a:pt x="380" y="474"/>
                    </a:lnTo>
                    <a:lnTo>
                      <a:pt x="384" y="476"/>
                    </a:lnTo>
                    <a:lnTo>
                      <a:pt x="389" y="477"/>
                    </a:lnTo>
                    <a:lnTo>
                      <a:pt x="398" y="479"/>
                    </a:lnTo>
                    <a:lnTo>
                      <a:pt x="407" y="479"/>
                    </a:lnTo>
                    <a:lnTo>
                      <a:pt x="416" y="479"/>
                    </a:lnTo>
                    <a:lnTo>
                      <a:pt x="425" y="477"/>
                    </a:lnTo>
                    <a:lnTo>
                      <a:pt x="426" y="494"/>
                    </a:lnTo>
                    <a:lnTo>
                      <a:pt x="428" y="511"/>
                    </a:lnTo>
                    <a:lnTo>
                      <a:pt x="432" y="528"/>
                    </a:lnTo>
                    <a:lnTo>
                      <a:pt x="436" y="544"/>
                    </a:lnTo>
                    <a:lnTo>
                      <a:pt x="441" y="559"/>
                    </a:lnTo>
                    <a:lnTo>
                      <a:pt x="447" y="575"/>
                    </a:lnTo>
                    <a:lnTo>
                      <a:pt x="453" y="590"/>
                    </a:lnTo>
                    <a:lnTo>
                      <a:pt x="459" y="604"/>
                    </a:lnTo>
                    <a:lnTo>
                      <a:pt x="467" y="620"/>
                    </a:lnTo>
                    <a:lnTo>
                      <a:pt x="474" y="634"/>
                    </a:lnTo>
                    <a:lnTo>
                      <a:pt x="483" y="648"/>
                    </a:lnTo>
                    <a:lnTo>
                      <a:pt x="492" y="662"/>
                    </a:lnTo>
                    <a:lnTo>
                      <a:pt x="510" y="690"/>
                    </a:lnTo>
                    <a:lnTo>
                      <a:pt x="530" y="717"/>
                    </a:lnTo>
                    <a:lnTo>
                      <a:pt x="570" y="771"/>
                    </a:lnTo>
                    <a:lnTo>
                      <a:pt x="590" y="798"/>
                    </a:lnTo>
                    <a:lnTo>
                      <a:pt x="608" y="826"/>
                    </a:lnTo>
                    <a:lnTo>
                      <a:pt x="618" y="840"/>
                    </a:lnTo>
                    <a:lnTo>
                      <a:pt x="627" y="854"/>
                    </a:lnTo>
                    <a:lnTo>
                      <a:pt x="635" y="868"/>
                    </a:lnTo>
                    <a:lnTo>
                      <a:pt x="643" y="882"/>
                    </a:lnTo>
                    <a:lnTo>
                      <a:pt x="650" y="898"/>
                    </a:lnTo>
                    <a:lnTo>
                      <a:pt x="656" y="912"/>
                    </a:lnTo>
                    <a:lnTo>
                      <a:pt x="663" y="927"/>
                    </a:lnTo>
                    <a:lnTo>
                      <a:pt x="669" y="943"/>
                    </a:lnTo>
                    <a:lnTo>
                      <a:pt x="677" y="961"/>
                    </a:lnTo>
                    <a:lnTo>
                      <a:pt x="686" y="978"/>
                    </a:lnTo>
                    <a:lnTo>
                      <a:pt x="696" y="996"/>
                    </a:lnTo>
                    <a:lnTo>
                      <a:pt x="708" y="1013"/>
                    </a:lnTo>
                    <a:lnTo>
                      <a:pt x="720" y="1030"/>
                    </a:lnTo>
                    <a:lnTo>
                      <a:pt x="726" y="1037"/>
                    </a:lnTo>
                    <a:lnTo>
                      <a:pt x="733" y="1045"/>
                    </a:lnTo>
                    <a:lnTo>
                      <a:pt x="740" y="1052"/>
                    </a:lnTo>
                    <a:lnTo>
                      <a:pt x="747" y="1059"/>
                    </a:lnTo>
                    <a:lnTo>
                      <a:pt x="756" y="1065"/>
                    </a:lnTo>
                    <a:lnTo>
                      <a:pt x="764" y="1071"/>
                    </a:lnTo>
                    <a:lnTo>
                      <a:pt x="758" y="1088"/>
                    </a:lnTo>
                    <a:lnTo>
                      <a:pt x="751" y="1104"/>
                    </a:lnTo>
                    <a:lnTo>
                      <a:pt x="739" y="1138"/>
                    </a:lnTo>
                    <a:lnTo>
                      <a:pt x="730" y="1171"/>
                    </a:lnTo>
                    <a:lnTo>
                      <a:pt x="721" y="1204"/>
                    </a:lnTo>
                    <a:lnTo>
                      <a:pt x="713" y="1238"/>
                    </a:lnTo>
                    <a:lnTo>
                      <a:pt x="706" y="1273"/>
                    </a:lnTo>
                    <a:lnTo>
                      <a:pt x="692" y="1341"/>
                    </a:lnTo>
                    <a:lnTo>
                      <a:pt x="697" y="1331"/>
                    </a:lnTo>
                    <a:lnTo>
                      <a:pt x="701" y="1321"/>
                    </a:lnTo>
                    <a:lnTo>
                      <a:pt x="707" y="1310"/>
                    </a:lnTo>
                    <a:lnTo>
                      <a:pt x="710" y="1300"/>
                    </a:lnTo>
                    <a:lnTo>
                      <a:pt x="717" y="1278"/>
                    </a:lnTo>
                    <a:lnTo>
                      <a:pt x="722" y="1256"/>
                    </a:lnTo>
                    <a:lnTo>
                      <a:pt x="728" y="1233"/>
                    </a:lnTo>
                    <a:lnTo>
                      <a:pt x="733" y="1211"/>
                    </a:lnTo>
                    <a:lnTo>
                      <a:pt x="739" y="1189"/>
                    </a:lnTo>
                    <a:lnTo>
                      <a:pt x="743" y="1178"/>
                    </a:lnTo>
                    <a:lnTo>
                      <a:pt x="746" y="1167"/>
                    </a:lnTo>
                    <a:lnTo>
                      <a:pt x="750" y="1158"/>
                    </a:lnTo>
                    <a:lnTo>
                      <a:pt x="754" y="1149"/>
                    </a:lnTo>
                    <a:lnTo>
                      <a:pt x="761" y="1133"/>
                    </a:lnTo>
                    <a:lnTo>
                      <a:pt x="768" y="1115"/>
                    </a:lnTo>
                    <a:lnTo>
                      <a:pt x="771" y="1107"/>
                    </a:lnTo>
                    <a:lnTo>
                      <a:pt x="774" y="1099"/>
                    </a:lnTo>
                    <a:lnTo>
                      <a:pt x="775" y="1108"/>
                    </a:lnTo>
                    <a:lnTo>
                      <a:pt x="777" y="1119"/>
                    </a:lnTo>
                    <a:lnTo>
                      <a:pt x="781" y="1137"/>
                    </a:lnTo>
                    <a:lnTo>
                      <a:pt x="784" y="1147"/>
                    </a:lnTo>
                    <a:lnTo>
                      <a:pt x="786" y="1156"/>
                    </a:lnTo>
                    <a:lnTo>
                      <a:pt x="790" y="1175"/>
                    </a:lnTo>
                    <a:lnTo>
                      <a:pt x="792" y="1184"/>
                    </a:lnTo>
                    <a:lnTo>
                      <a:pt x="794" y="1193"/>
                    </a:lnTo>
                    <a:lnTo>
                      <a:pt x="794" y="1202"/>
                    </a:lnTo>
                    <a:lnTo>
                      <a:pt x="792" y="1212"/>
                    </a:lnTo>
                    <a:lnTo>
                      <a:pt x="790" y="1221"/>
                    </a:lnTo>
                    <a:lnTo>
                      <a:pt x="787" y="1230"/>
                    </a:lnTo>
                    <a:lnTo>
                      <a:pt x="783" y="1239"/>
                    </a:lnTo>
                    <a:lnTo>
                      <a:pt x="781" y="1244"/>
                    </a:lnTo>
                    <a:lnTo>
                      <a:pt x="778" y="1248"/>
                    </a:lnTo>
                    <a:lnTo>
                      <a:pt x="771" y="1282"/>
                    </a:lnTo>
                    <a:lnTo>
                      <a:pt x="766" y="1317"/>
                    </a:lnTo>
                    <a:lnTo>
                      <a:pt x="755" y="1384"/>
                    </a:lnTo>
                    <a:lnTo>
                      <a:pt x="744" y="1454"/>
                    </a:lnTo>
                    <a:lnTo>
                      <a:pt x="736" y="1523"/>
                    </a:lnTo>
                    <a:lnTo>
                      <a:pt x="728" y="1593"/>
                    </a:lnTo>
                    <a:lnTo>
                      <a:pt x="720" y="1663"/>
                    </a:lnTo>
                    <a:lnTo>
                      <a:pt x="713" y="1731"/>
                    </a:lnTo>
                    <a:lnTo>
                      <a:pt x="706" y="1800"/>
                    </a:lnTo>
                    <a:lnTo>
                      <a:pt x="693" y="1798"/>
                    </a:lnTo>
                    <a:lnTo>
                      <a:pt x="682" y="1796"/>
                    </a:lnTo>
                    <a:lnTo>
                      <a:pt x="659" y="1790"/>
                    </a:lnTo>
                    <a:lnTo>
                      <a:pt x="635" y="1784"/>
                    </a:lnTo>
                    <a:lnTo>
                      <a:pt x="611" y="1777"/>
                    </a:lnTo>
                    <a:lnTo>
                      <a:pt x="566" y="1763"/>
                    </a:lnTo>
                    <a:lnTo>
                      <a:pt x="543" y="1757"/>
                    </a:lnTo>
                    <a:lnTo>
                      <a:pt x="520" y="1751"/>
                    </a:lnTo>
                    <a:lnTo>
                      <a:pt x="531" y="1758"/>
                    </a:lnTo>
                    <a:lnTo>
                      <a:pt x="542" y="1764"/>
                    </a:lnTo>
                    <a:lnTo>
                      <a:pt x="552" y="1769"/>
                    </a:lnTo>
                    <a:lnTo>
                      <a:pt x="563" y="1773"/>
                    </a:lnTo>
                    <a:lnTo>
                      <a:pt x="575" y="1777"/>
                    </a:lnTo>
                    <a:lnTo>
                      <a:pt x="586" y="1781"/>
                    </a:lnTo>
                    <a:lnTo>
                      <a:pt x="609" y="1787"/>
                    </a:lnTo>
                    <a:lnTo>
                      <a:pt x="632" y="1792"/>
                    </a:lnTo>
                    <a:lnTo>
                      <a:pt x="655" y="1798"/>
                    </a:lnTo>
                    <a:lnTo>
                      <a:pt x="678" y="1806"/>
                    </a:lnTo>
                    <a:lnTo>
                      <a:pt x="689" y="1809"/>
                    </a:lnTo>
                    <a:lnTo>
                      <a:pt x="700" y="1814"/>
                    </a:lnTo>
                    <a:lnTo>
                      <a:pt x="701" y="1827"/>
                    </a:lnTo>
                    <a:lnTo>
                      <a:pt x="704" y="1840"/>
                    </a:lnTo>
                    <a:lnTo>
                      <a:pt x="704" y="1854"/>
                    </a:lnTo>
                    <a:lnTo>
                      <a:pt x="704" y="1867"/>
                    </a:lnTo>
                    <a:lnTo>
                      <a:pt x="704" y="1895"/>
                    </a:lnTo>
                    <a:lnTo>
                      <a:pt x="701" y="1922"/>
                    </a:lnTo>
                    <a:lnTo>
                      <a:pt x="696" y="1977"/>
                    </a:lnTo>
                    <a:lnTo>
                      <a:pt x="694" y="2005"/>
                    </a:lnTo>
                    <a:lnTo>
                      <a:pt x="692" y="2032"/>
                    </a:lnTo>
                    <a:lnTo>
                      <a:pt x="692" y="2076"/>
                    </a:lnTo>
                    <a:lnTo>
                      <a:pt x="692" y="2121"/>
                    </a:lnTo>
                    <a:lnTo>
                      <a:pt x="691" y="2143"/>
                    </a:lnTo>
                    <a:lnTo>
                      <a:pt x="690" y="2166"/>
                    </a:lnTo>
                    <a:lnTo>
                      <a:pt x="689" y="2188"/>
                    </a:lnTo>
                    <a:lnTo>
                      <a:pt x="687" y="2212"/>
                    </a:lnTo>
                    <a:lnTo>
                      <a:pt x="681" y="2211"/>
                    </a:lnTo>
                    <a:lnTo>
                      <a:pt x="675" y="2209"/>
                    </a:lnTo>
                    <a:lnTo>
                      <a:pt x="663" y="2208"/>
                    </a:lnTo>
                    <a:lnTo>
                      <a:pt x="649" y="2205"/>
                    </a:lnTo>
                    <a:lnTo>
                      <a:pt x="635" y="2204"/>
                    </a:lnTo>
                    <a:lnTo>
                      <a:pt x="621" y="2201"/>
                    </a:lnTo>
                    <a:lnTo>
                      <a:pt x="607" y="2199"/>
                    </a:lnTo>
                    <a:lnTo>
                      <a:pt x="593" y="2195"/>
                    </a:lnTo>
                    <a:lnTo>
                      <a:pt x="587" y="2193"/>
                    </a:lnTo>
                    <a:lnTo>
                      <a:pt x="581" y="2190"/>
                    </a:lnTo>
                    <a:lnTo>
                      <a:pt x="574" y="2186"/>
                    </a:lnTo>
                    <a:lnTo>
                      <a:pt x="566" y="2183"/>
                    </a:lnTo>
                    <a:lnTo>
                      <a:pt x="550" y="2177"/>
                    </a:lnTo>
                    <a:lnTo>
                      <a:pt x="518" y="2167"/>
                    </a:lnTo>
                    <a:lnTo>
                      <a:pt x="502" y="2161"/>
                    </a:lnTo>
                    <a:lnTo>
                      <a:pt x="487" y="2155"/>
                    </a:lnTo>
                    <a:lnTo>
                      <a:pt x="479" y="2152"/>
                    </a:lnTo>
                    <a:lnTo>
                      <a:pt x="471" y="2149"/>
                    </a:lnTo>
                    <a:lnTo>
                      <a:pt x="465" y="2145"/>
                    </a:lnTo>
                    <a:lnTo>
                      <a:pt x="458" y="2141"/>
                    </a:lnTo>
                    <a:lnTo>
                      <a:pt x="460" y="2123"/>
                    </a:lnTo>
                    <a:lnTo>
                      <a:pt x="461" y="2104"/>
                    </a:lnTo>
                    <a:lnTo>
                      <a:pt x="463" y="2066"/>
                    </a:lnTo>
                    <a:lnTo>
                      <a:pt x="464" y="2029"/>
                    </a:lnTo>
                    <a:lnTo>
                      <a:pt x="464" y="1990"/>
                    </a:lnTo>
                    <a:lnTo>
                      <a:pt x="463" y="1971"/>
                    </a:lnTo>
                    <a:lnTo>
                      <a:pt x="462" y="1952"/>
                    </a:lnTo>
                    <a:lnTo>
                      <a:pt x="460" y="1932"/>
                    </a:lnTo>
                    <a:lnTo>
                      <a:pt x="458" y="1914"/>
                    </a:lnTo>
                    <a:lnTo>
                      <a:pt x="456" y="1896"/>
                    </a:lnTo>
                    <a:lnTo>
                      <a:pt x="454" y="1876"/>
                    </a:lnTo>
                    <a:lnTo>
                      <a:pt x="451" y="1859"/>
                    </a:lnTo>
                    <a:lnTo>
                      <a:pt x="447" y="1841"/>
                    </a:lnTo>
                    <a:lnTo>
                      <a:pt x="451" y="1839"/>
                    </a:lnTo>
                    <a:lnTo>
                      <a:pt x="454" y="1837"/>
                    </a:lnTo>
                    <a:lnTo>
                      <a:pt x="457" y="1834"/>
                    </a:lnTo>
                    <a:lnTo>
                      <a:pt x="459" y="1831"/>
                    </a:lnTo>
                    <a:lnTo>
                      <a:pt x="460" y="1827"/>
                    </a:lnTo>
                    <a:lnTo>
                      <a:pt x="461" y="1824"/>
                    </a:lnTo>
                    <a:lnTo>
                      <a:pt x="462" y="1816"/>
                    </a:lnTo>
                    <a:lnTo>
                      <a:pt x="463" y="1807"/>
                    </a:lnTo>
                    <a:lnTo>
                      <a:pt x="464" y="1798"/>
                    </a:lnTo>
                    <a:lnTo>
                      <a:pt x="465" y="1790"/>
                    </a:lnTo>
                    <a:lnTo>
                      <a:pt x="467" y="1786"/>
                    </a:lnTo>
                    <a:lnTo>
                      <a:pt x="468" y="1783"/>
                    </a:lnTo>
                    <a:lnTo>
                      <a:pt x="487" y="1791"/>
                    </a:lnTo>
                    <a:lnTo>
                      <a:pt x="505" y="1800"/>
                    </a:lnTo>
                    <a:lnTo>
                      <a:pt x="543" y="1817"/>
                    </a:lnTo>
                    <a:lnTo>
                      <a:pt x="583" y="1835"/>
                    </a:lnTo>
                    <a:lnTo>
                      <a:pt x="602" y="1843"/>
                    </a:lnTo>
                    <a:lnTo>
                      <a:pt x="622" y="1851"/>
                    </a:lnTo>
                    <a:lnTo>
                      <a:pt x="623" y="1851"/>
                    </a:lnTo>
                    <a:lnTo>
                      <a:pt x="624" y="1850"/>
                    </a:lnTo>
                    <a:lnTo>
                      <a:pt x="625" y="1848"/>
                    </a:lnTo>
                    <a:lnTo>
                      <a:pt x="625" y="1846"/>
                    </a:lnTo>
                    <a:lnTo>
                      <a:pt x="624" y="1843"/>
                    </a:lnTo>
                    <a:lnTo>
                      <a:pt x="474" y="1767"/>
                    </a:lnTo>
                    <a:lnTo>
                      <a:pt x="473" y="1758"/>
                    </a:lnTo>
                    <a:lnTo>
                      <a:pt x="471" y="1747"/>
                    </a:lnTo>
                    <a:lnTo>
                      <a:pt x="467" y="1728"/>
                    </a:lnTo>
                    <a:lnTo>
                      <a:pt x="466" y="1719"/>
                    </a:lnTo>
                    <a:lnTo>
                      <a:pt x="466" y="1709"/>
                    </a:lnTo>
                    <a:lnTo>
                      <a:pt x="466" y="1699"/>
                    </a:lnTo>
                    <a:lnTo>
                      <a:pt x="467" y="1695"/>
                    </a:lnTo>
                    <a:lnTo>
                      <a:pt x="468" y="1691"/>
                    </a:lnTo>
                    <a:lnTo>
                      <a:pt x="469" y="1685"/>
                    </a:lnTo>
                    <a:lnTo>
                      <a:pt x="469" y="1679"/>
                    </a:lnTo>
                    <a:lnTo>
                      <a:pt x="468" y="1673"/>
                    </a:lnTo>
                    <a:lnTo>
                      <a:pt x="467" y="1668"/>
                    </a:lnTo>
                    <a:lnTo>
                      <a:pt x="465" y="1656"/>
                    </a:lnTo>
                    <a:lnTo>
                      <a:pt x="462" y="1646"/>
                    </a:lnTo>
                    <a:lnTo>
                      <a:pt x="459" y="1636"/>
                    </a:lnTo>
                    <a:lnTo>
                      <a:pt x="456" y="1626"/>
                    </a:lnTo>
                    <a:lnTo>
                      <a:pt x="454" y="1614"/>
                    </a:lnTo>
                    <a:lnTo>
                      <a:pt x="453" y="1609"/>
                    </a:lnTo>
                    <a:lnTo>
                      <a:pt x="453" y="1603"/>
                    </a:lnTo>
                    <a:lnTo>
                      <a:pt x="444" y="1590"/>
                    </a:lnTo>
                    <a:lnTo>
                      <a:pt x="436" y="1577"/>
                    </a:lnTo>
                    <a:lnTo>
                      <a:pt x="428" y="1563"/>
                    </a:lnTo>
                    <a:lnTo>
                      <a:pt x="423" y="1549"/>
                    </a:lnTo>
                    <a:lnTo>
                      <a:pt x="418" y="1534"/>
                    </a:lnTo>
                    <a:lnTo>
                      <a:pt x="415" y="1518"/>
                    </a:lnTo>
                    <a:lnTo>
                      <a:pt x="413" y="1502"/>
                    </a:lnTo>
                    <a:lnTo>
                      <a:pt x="412" y="1487"/>
                    </a:lnTo>
                    <a:lnTo>
                      <a:pt x="410" y="1462"/>
                    </a:lnTo>
                    <a:lnTo>
                      <a:pt x="408" y="1438"/>
                    </a:lnTo>
                    <a:lnTo>
                      <a:pt x="405" y="1414"/>
                    </a:lnTo>
                    <a:lnTo>
                      <a:pt x="401" y="1391"/>
                    </a:lnTo>
                    <a:lnTo>
                      <a:pt x="397" y="1368"/>
                    </a:lnTo>
                    <a:lnTo>
                      <a:pt x="393" y="1345"/>
                    </a:lnTo>
                    <a:lnTo>
                      <a:pt x="382" y="1300"/>
                    </a:lnTo>
                    <a:lnTo>
                      <a:pt x="373" y="1253"/>
                    </a:lnTo>
                    <a:lnTo>
                      <a:pt x="369" y="1230"/>
                    </a:lnTo>
                    <a:lnTo>
                      <a:pt x="365" y="1206"/>
                    </a:lnTo>
                    <a:lnTo>
                      <a:pt x="362" y="1183"/>
                    </a:lnTo>
                    <a:lnTo>
                      <a:pt x="360" y="1159"/>
                    </a:lnTo>
                    <a:lnTo>
                      <a:pt x="359" y="1135"/>
                    </a:lnTo>
                    <a:lnTo>
                      <a:pt x="359" y="1110"/>
                    </a:lnTo>
                    <a:lnTo>
                      <a:pt x="360" y="1071"/>
                    </a:lnTo>
                    <a:lnTo>
                      <a:pt x="360" y="1032"/>
                    </a:lnTo>
                    <a:lnTo>
                      <a:pt x="359" y="991"/>
                    </a:lnTo>
                    <a:lnTo>
                      <a:pt x="358" y="949"/>
                    </a:lnTo>
                    <a:lnTo>
                      <a:pt x="358" y="907"/>
                    </a:lnTo>
                    <a:lnTo>
                      <a:pt x="357" y="864"/>
                    </a:lnTo>
                    <a:lnTo>
                      <a:pt x="355" y="779"/>
                    </a:lnTo>
                    <a:lnTo>
                      <a:pt x="344" y="801"/>
                    </a:lnTo>
                    <a:lnTo>
                      <a:pt x="341" y="1071"/>
                    </a:lnTo>
                    <a:lnTo>
                      <a:pt x="334" y="1033"/>
                    </a:lnTo>
                    <a:lnTo>
                      <a:pt x="327" y="994"/>
                    </a:lnTo>
                    <a:lnTo>
                      <a:pt x="320" y="955"/>
                    </a:lnTo>
                    <a:lnTo>
                      <a:pt x="312" y="916"/>
                    </a:lnTo>
                    <a:lnTo>
                      <a:pt x="305" y="877"/>
                    </a:lnTo>
                    <a:lnTo>
                      <a:pt x="299" y="838"/>
                    </a:lnTo>
                    <a:lnTo>
                      <a:pt x="292" y="800"/>
                    </a:lnTo>
                    <a:lnTo>
                      <a:pt x="288" y="760"/>
                    </a:lnTo>
                    <a:lnTo>
                      <a:pt x="283" y="756"/>
                    </a:lnTo>
                    <a:lnTo>
                      <a:pt x="277" y="760"/>
                    </a:lnTo>
                    <a:lnTo>
                      <a:pt x="281" y="808"/>
                    </a:lnTo>
                    <a:lnTo>
                      <a:pt x="287" y="856"/>
                    </a:lnTo>
                    <a:lnTo>
                      <a:pt x="293" y="904"/>
                    </a:lnTo>
                    <a:lnTo>
                      <a:pt x="301" y="952"/>
                    </a:lnTo>
                    <a:lnTo>
                      <a:pt x="308" y="999"/>
                    </a:lnTo>
                    <a:lnTo>
                      <a:pt x="316" y="1047"/>
                    </a:lnTo>
                    <a:lnTo>
                      <a:pt x="333" y="1142"/>
                    </a:lnTo>
                    <a:lnTo>
                      <a:pt x="352" y="1237"/>
                    </a:lnTo>
                    <a:lnTo>
                      <a:pt x="360" y="1285"/>
                    </a:lnTo>
                    <a:lnTo>
                      <a:pt x="368" y="1333"/>
                    </a:lnTo>
                    <a:lnTo>
                      <a:pt x="376" y="1382"/>
                    </a:lnTo>
                    <a:lnTo>
                      <a:pt x="383" y="1430"/>
                    </a:lnTo>
                    <a:lnTo>
                      <a:pt x="391" y="1479"/>
                    </a:lnTo>
                    <a:lnTo>
                      <a:pt x="396" y="1530"/>
                    </a:lnTo>
                    <a:lnTo>
                      <a:pt x="389" y="1525"/>
                    </a:lnTo>
                    <a:lnTo>
                      <a:pt x="380" y="1522"/>
                    </a:lnTo>
                    <a:lnTo>
                      <a:pt x="371" y="1521"/>
                    </a:lnTo>
                    <a:lnTo>
                      <a:pt x="363" y="1519"/>
                    </a:lnTo>
                    <a:lnTo>
                      <a:pt x="346" y="1517"/>
                    </a:lnTo>
                    <a:lnTo>
                      <a:pt x="337" y="1516"/>
                    </a:lnTo>
                    <a:lnTo>
                      <a:pt x="330" y="1515"/>
                    </a:lnTo>
                    <a:lnTo>
                      <a:pt x="318" y="1511"/>
                    </a:lnTo>
                    <a:lnTo>
                      <a:pt x="306" y="1508"/>
                    </a:lnTo>
                    <a:lnTo>
                      <a:pt x="292" y="1506"/>
                    </a:lnTo>
                    <a:lnTo>
                      <a:pt x="280" y="1505"/>
                    </a:lnTo>
                    <a:lnTo>
                      <a:pt x="267" y="1505"/>
                    </a:lnTo>
                    <a:lnTo>
                      <a:pt x="254" y="1505"/>
                    </a:lnTo>
                    <a:lnTo>
                      <a:pt x="240" y="1507"/>
                    </a:lnTo>
                    <a:lnTo>
                      <a:pt x="228" y="1509"/>
                    </a:lnTo>
                    <a:lnTo>
                      <a:pt x="215" y="1512"/>
                    </a:lnTo>
                    <a:lnTo>
                      <a:pt x="202" y="1516"/>
                    </a:lnTo>
                    <a:lnTo>
                      <a:pt x="189" y="1520"/>
                    </a:lnTo>
                    <a:lnTo>
                      <a:pt x="178" y="1524"/>
                    </a:lnTo>
                    <a:lnTo>
                      <a:pt x="166" y="1531"/>
                    </a:lnTo>
                    <a:lnTo>
                      <a:pt x="154" y="1536"/>
                    </a:lnTo>
                    <a:lnTo>
                      <a:pt x="143" y="1542"/>
                    </a:lnTo>
                    <a:lnTo>
                      <a:pt x="133" y="1549"/>
                    </a:lnTo>
                    <a:lnTo>
                      <a:pt x="128" y="1549"/>
                    </a:lnTo>
                    <a:lnTo>
                      <a:pt x="123" y="1550"/>
                    </a:lnTo>
                    <a:lnTo>
                      <a:pt x="113" y="1552"/>
                    </a:lnTo>
                    <a:lnTo>
                      <a:pt x="103" y="1555"/>
                    </a:lnTo>
                    <a:lnTo>
                      <a:pt x="94" y="1559"/>
                    </a:lnTo>
                    <a:lnTo>
                      <a:pt x="85" y="1563"/>
                    </a:lnTo>
                    <a:lnTo>
                      <a:pt x="76" y="1567"/>
                    </a:lnTo>
                    <a:lnTo>
                      <a:pt x="66" y="1570"/>
                    </a:lnTo>
                    <a:lnTo>
                      <a:pt x="57" y="1574"/>
                    </a:lnTo>
                    <a:lnTo>
                      <a:pt x="50" y="1567"/>
                    </a:lnTo>
                    <a:lnTo>
                      <a:pt x="44" y="1561"/>
                    </a:lnTo>
                    <a:lnTo>
                      <a:pt x="39" y="1554"/>
                    </a:lnTo>
                    <a:lnTo>
                      <a:pt x="35" y="1546"/>
                    </a:lnTo>
                    <a:lnTo>
                      <a:pt x="31" y="1538"/>
                    </a:lnTo>
                    <a:lnTo>
                      <a:pt x="29" y="1529"/>
                    </a:lnTo>
                    <a:lnTo>
                      <a:pt x="25" y="1519"/>
                    </a:lnTo>
                    <a:lnTo>
                      <a:pt x="24" y="1510"/>
                    </a:lnTo>
                    <a:lnTo>
                      <a:pt x="22" y="1491"/>
                    </a:lnTo>
                    <a:lnTo>
                      <a:pt x="20" y="1471"/>
                    </a:lnTo>
                    <a:lnTo>
                      <a:pt x="18" y="1452"/>
                    </a:lnTo>
                    <a:lnTo>
                      <a:pt x="17" y="1443"/>
                    </a:lnTo>
                    <a:lnTo>
                      <a:pt x="16" y="1434"/>
                    </a:lnTo>
                    <a:lnTo>
                      <a:pt x="12" y="1381"/>
                    </a:lnTo>
                    <a:lnTo>
                      <a:pt x="8" y="1328"/>
                    </a:lnTo>
                    <a:lnTo>
                      <a:pt x="4" y="1274"/>
                    </a:lnTo>
                    <a:lnTo>
                      <a:pt x="1" y="1220"/>
                    </a:lnTo>
                    <a:lnTo>
                      <a:pt x="0" y="1192"/>
                    </a:lnTo>
                    <a:lnTo>
                      <a:pt x="0" y="1166"/>
                    </a:lnTo>
                    <a:lnTo>
                      <a:pt x="0" y="1138"/>
                    </a:lnTo>
                    <a:lnTo>
                      <a:pt x="1" y="1110"/>
                    </a:lnTo>
                    <a:lnTo>
                      <a:pt x="3" y="1084"/>
                    </a:lnTo>
                    <a:lnTo>
                      <a:pt x="6" y="1056"/>
                    </a:lnTo>
                    <a:lnTo>
                      <a:pt x="9" y="1030"/>
                    </a:lnTo>
                    <a:lnTo>
                      <a:pt x="14" y="1003"/>
                    </a:lnTo>
                    <a:lnTo>
                      <a:pt x="16" y="963"/>
                    </a:lnTo>
                    <a:lnTo>
                      <a:pt x="19" y="923"/>
                    </a:lnTo>
                    <a:lnTo>
                      <a:pt x="22" y="884"/>
                    </a:lnTo>
                    <a:lnTo>
                      <a:pt x="26" y="846"/>
                    </a:lnTo>
                    <a:lnTo>
                      <a:pt x="31" y="807"/>
                    </a:lnTo>
                    <a:lnTo>
                      <a:pt x="36" y="768"/>
                    </a:lnTo>
                    <a:lnTo>
                      <a:pt x="42" y="730"/>
                    </a:lnTo>
                    <a:lnTo>
                      <a:pt x="48" y="691"/>
                    </a:lnTo>
                    <a:lnTo>
                      <a:pt x="55" y="653"/>
                    </a:lnTo>
                    <a:lnTo>
                      <a:pt x="62" y="615"/>
                    </a:lnTo>
                    <a:lnTo>
                      <a:pt x="70" y="578"/>
                    </a:lnTo>
                    <a:lnTo>
                      <a:pt x="80" y="541"/>
                    </a:lnTo>
                    <a:lnTo>
                      <a:pt x="89" y="503"/>
                    </a:lnTo>
                    <a:lnTo>
                      <a:pt x="98" y="466"/>
                    </a:lnTo>
                    <a:lnTo>
                      <a:pt x="108" y="428"/>
                    </a:lnTo>
                    <a:lnTo>
                      <a:pt x="120" y="392"/>
                    </a:lnTo>
                    <a:lnTo>
                      <a:pt x="127" y="365"/>
                    </a:lnTo>
                    <a:lnTo>
                      <a:pt x="135" y="339"/>
                    </a:lnTo>
                    <a:lnTo>
                      <a:pt x="143" y="313"/>
                    </a:lnTo>
                    <a:lnTo>
                      <a:pt x="151" y="286"/>
                    </a:lnTo>
                    <a:lnTo>
                      <a:pt x="160" y="261"/>
                    </a:lnTo>
                    <a:lnTo>
                      <a:pt x="171" y="235"/>
                    </a:lnTo>
                    <a:lnTo>
                      <a:pt x="181" y="210"/>
                    </a:lnTo>
                    <a:lnTo>
                      <a:pt x="192" y="184"/>
                    </a:lnTo>
                    <a:lnTo>
                      <a:pt x="204" y="159"/>
                    </a:lnTo>
                    <a:lnTo>
                      <a:pt x="217" y="135"/>
                    </a:lnTo>
                    <a:lnTo>
                      <a:pt x="230" y="111"/>
                    </a:lnTo>
                    <a:lnTo>
                      <a:pt x="244" y="88"/>
                    </a:lnTo>
                    <a:lnTo>
                      <a:pt x="260" y="64"/>
                    </a:lnTo>
                    <a:lnTo>
                      <a:pt x="276" y="43"/>
                    </a:lnTo>
                    <a:lnTo>
                      <a:pt x="292" y="20"/>
                    </a:lnTo>
                    <a:lnTo>
                      <a:pt x="311" y="0"/>
                    </a:lnTo>
                    <a:lnTo>
                      <a:pt x="313" y="4"/>
                    </a:lnTo>
                    <a:lnTo>
                      <a:pt x="314" y="7"/>
                    </a:lnTo>
                    <a:lnTo>
                      <a:pt x="315" y="10"/>
                    </a:lnTo>
                    <a:lnTo>
                      <a:pt x="317" y="13"/>
                    </a:lnTo>
                    <a:lnTo>
                      <a:pt x="319" y="16"/>
                    </a:lnTo>
                    <a:lnTo>
                      <a:pt x="321" y="18"/>
                    </a:lnTo>
                    <a:lnTo>
                      <a:pt x="324" y="20"/>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2" name="Freeform 101"/>
              <p:cNvSpPr>
                <a:spLocks/>
              </p:cNvSpPr>
              <p:nvPr/>
            </p:nvSpPr>
            <p:spPr bwMode="auto">
              <a:xfrm>
                <a:off x="4565" y="2294"/>
                <a:ext cx="26" cy="26"/>
              </a:xfrm>
              <a:custGeom>
                <a:avLst/>
                <a:gdLst>
                  <a:gd name="T0" fmla="*/ 3 w 54"/>
                  <a:gd name="T1" fmla="*/ 1 h 53"/>
                  <a:gd name="T2" fmla="*/ 3 w 54"/>
                  <a:gd name="T3" fmla="*/ 2 h 53"/>
                  <a:gd name="T4" fmla="*/ 2 w 54"/>
                  <a:gd name="T5" fmla="*/ 2 h 53"/>
                  <a:gd name="T6" fmla="*/ 2 w 54"/>
                  <a:gd name="T7" fmla="*/ 2 h 53"/>
                  <a:gd name="T8" fmla="*/ 2 w 54"/>
                  <a:gd name="T9" fmla="*/ 2 h 53"/>
                  <a:gd name="T10" fmla="*/ 2 w 54"/>
                  <a:gd name="T11" fmla="*/ 3 h 53"/>
                  <a:gd name="T12" fmla="*/ 2 w 54"/>
                  <a:gd name="T13" fmla="*/ 3 h 53"/>
                  <a:gd name="T14" fmla="*/ 1 w 54"/>
                  <a:gd name="T15" fmla="*/ 3 h 53"/>
                  <a:gd name="T16" fmla="*/ 1 w 54"/>
                  <a:gd name="T17" fmla="*/ 3 h 53"/>
                  <a:gd name="T18" fmla="*/ 1 w 54"/>
                  <a:gd name="T19" fmla="*/ 3 h 53"/>
                  <a:gd name="T20" fmla="*/ 1 w 54"/>
                  <a:gd name="T21" fmla="*/ 3 h 53"/>
                  <a:gd name="T22" fmla="*/ 1 w 54"/>
                  <a:gd name="T23" fmla="*/ 3 h 53"/>
                  <a:gd name="T24" fmla="*/ 0 w 54"/>
                  <a:gd name="T25" fmla="*/ 3 h 53"/>
                  <a:gd name="T26" fmla="*/ 0 w 54"/>
                  <a:gd name="T27" fmla="*/ 2 h 53"/>
                  <a:gd name="T28" fmla="*/ 0 w 54"/>
                  <a:gd name="T29" fmla="*/ 2 h 53"/>
                  <a:gd name="T30" fmla="*/ 0 w 54"/>
                  <a:gd name="T31" fmla="*/ 2 h 53"/>
                  <a:gd name="T32" fmla="*/ 0 w 54"/>
                  <a:gd name="T33" fmla="*/ 2 h 53"/>
                  <a:gd name="T34" fmla="*/ 0 w 54"/>
                  <a:gd name="T35" fmla="*/ 1 h 53"/>
                  <a:gd name="T36" fmla="*/ 0 w 54"/>
                  <a:gd name="T37" fmla="*/ 1 h 53"/>
                  <a:gd name="T38" fmla="*/ 0 w 54"/>
                  <a:gd name="T39" fmla="*/ 1 h 53"/>
                  <a:gd name="T40" fmla="*/ 0 w 54"/>
                  <a:gd name="T41" fmla="*/ 1 h 53"/>
                  <a:gd name="T42" fmla="*/ 0 w 54"/>
                  <a:gd name="T43" fmla="*/ 0 h 53"/>
                  <a:gd name="T44" fmla="*/ 0 w 54"/>
                  <a:gd name="T45" fmla="*/ 0 h 53"/>
                  <a:gd name="T46" fmla="*/ 0 w 54"/>
                  <a:gd name="T47" fmla="*/ 0 h 53"/>
                  <a:gd name="T48" fmla="*/ 1 w 54"/>
                  <a:gd name="T49" fmla="*/ 0 h 53"/>
                  <a:gd name="T50" fmla="*/ 1 w 54"/>
                  <a:gd name="T51" fmla="*/ 0 h 53"/>
                  <a:gd name="T52" fmla="*/ 1 w 54"/>
                  <a:gd name="T53" fmla="*/ 0 h 53"/>
                  <a:gd name="T54" fmla="*/ 1 w 54"/>
                  <a:gd name="T55" fmla="*/ 0 h 53"/>
                  <a:gd name="T56" fmla="*/ 1 w 54"/>
                  <a:gd name="T57" fmla="*/ 0 h 53"/>
                  <a:gd name="T58" fmla="*/ 1 w 54"/>
                  <a:gd name="T59" fmla="*/ 0 h 53"/>
                  <a:gd name="T60" fmla="*/ 2 w 54"/>
                  <a:gd name="T61" fmla="*/ 0 h 53"/>
                  <a:gd name="T62" fmla="*/ 2 w 54"/>
                  <a:gd name="T63" fmla="*/ 0 h 53"/>
                  <a:gd name="T64" fmla="*/ 2 w 54"/>
                  <a:gd name="T65" fmla="*/ 1 h 53"/>
                  <a:gd name="T66" fmla="*/ 3 w 54"/>
                  <a:gd name="T67" fmla="*/ 1 h 53"/>
                  <a:gd name="T68" fmla="*/ 3 w 54"/>
                  <a:gd name="T69" fmla="*/ 1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53"/>
                  <a:gd name="T107" fmla="*/ 54 w 54"/>
                  <a:gd name="T108" fmla="*/ 53 h 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53">
                    <a:moveTo>
                      <a:pt x="54" y="26"/>
                    </a:moveTo>
                    <a:lnTo>
                      <a:pt x="51" y="35"/>
                    </a:lnTo>
                    <a:lnTo>
                      <a:pt x="48" y="40"/>
                    </a:lnTo>
                    <a:lnTo>
                      <a:pt x="45" y="44"/>
                    </a:lnTo>
                    <a:lnTo>
                      <a:pt x="42" y="47"/>
                    </a:lnTo>
                    <a:lnTo>
                      <a:pt x="39" y="51"/>
                    </a:lnTo>
                    <a:lnTo>
                      <a:pt x="34" y="53"/>
                    </a:lnTo>
                    <a:lnTo>
                      <a:pt x="32" y="53"/>
                    </a:lnTo>
                    <a:lnTo>
                      <a:pt x="29" y="53"/>
                    </a:lnTo>
                    <a:lnTo>
                      <a:pt x="25" y="53"/>
                    </a:lnTo>
                    <a:lnTo>
                      <a:pt x="22" y="53"/>
                    </a:lnTo>
                    <a:lnTo>
                      <a:pt x="18" y="51"/>
                    </a:lnTo>
                    <a:lnTo>
                      <a:pt x="14" y="49"/>
                    </a:lnTo>
                    <a:lnTo>
                      <a:pt x="11" y="45"/>
                    </a:lnTo>
                    <a:lnTo>
                      <a:pt x="7" y="42"/>
                    </a:lnTo>
                    <a:lnTo>
                      <a:pt x="3" y="38"/>
                    </a:lnTo>
                    <a:lnTo>
                      <a:pt x="1" y="34"/>
                    </a:lnTo>
                    <a:lnTo>
                      <a:pt x="0" y="30"/>
                    </a:lnTo>
                    <a:lnTo>
                      <a:pt x="0" y="25"/>
                    </a:lnTo>
                    <a:lnTo>
                      <a:pt x="1" y="21"/>
                    </a:lnTo>
                    <a:lnTo>
                      <a:pt x="3" y="17"/>
                    </a:lnTo>
                    <a:lnTo>
                      <a:pt x="6" y="13"/>
                    </a:lnTo>
                    <a:lnTo>
                      <a:pt x="8" y="9"/>
                    </a:lnTo>
                    <a:lnTo>
                      <a:pt x="13" y="1"/>
                    </a:lnTo>
                    <a:lnTo>
                      <a:pt x="17" y="0"/>
                    </a:lnTo>
                    <a:lnTo>
                      <a:pt x="20" y="0"/>
                    </a:lnTo>
                    <a:lnTo>
                      <a:pt x="24" y="0"/>
                    </a:lnTo>
                    <a:lnTo>
                      <a:pt x="27" y="0"/>
                    </a:lnTo>
                    <a:lnTo>
                      <a:pt x="30" y="1"/>
                    </a:lnTo>
                    <a:lnTo>
                      <a:pt x="32" y="3"/>
                    </a:lnTo>
                    <a:lnTo>
                      <a:pt x="37" y="7"/>
                    </a:lnTo>
                    <a:lnTo>
                      <a:pt x="41" y="11"/>
                    </a:lnTo>
                    <a:lnTo>
                      <a:pt x="45" y="16"/>
                    </a:lnTo>
                    <a:lnTo>
                      <a:pt x="50" y="21"/>
                    </a:lnTo>
                    <a:lnTo>
                      <a:pt x="54" y="26"/>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3" name="Freeform 102"/>
              <p:cNvSpPr>
                <a:spLocks/>
              </p:cNvSpPr>
              <p:nvPr/>
            </p:nvSpPr>
            <p:spPr bwMode="auto">
              <a:xfrm>
                <a:off x="4725" y="2294"/>
                <a:ext cx="30" cy="29"/>
              </a:xfrm>
              <a:custGeom>
                <a:avLst/>
                <a:gdLst>
                  <a:gd name="T0" fmla="*/ 4 w 60"/>
                  <a:gd name="T1" fmla="*/ 3 h 58"/>
                  <a:gd name="T2" fmla="*/ 4 w 60"/>
                  <a:gd name="T3" fmla="*/ 3 h 58"/>
                  <a:gd name="T4" fmla="*/ 4 w 60"/>
                  <a:gd name="T5" fmla="*/ 4 h 58"/>
                  <a:gd name="T6" fmla="*/ 4 w 60"/>
                  <a:gd name="T7" fmla="*/ 4 h 58"/>
                  <a:gd name="T8" fmla="*/ 4 w 60"/>
                  <a:gd name="T9" fmla="*/ 4 h 58"/>
                  <a:gd name="T10" fmla="*/ 3 w 60"/>
                  <a:gd name="T11" fmla="*/ 4 h 58"/>
                  <a:gd name="T12" fmla="*/ 3 w 60"/>
                  <a:gd name="T13" fmla="*/ 4 h 58"/>
                  <a:gd name="T14" fmla="*/ 3 w 60"/>
                  <a:gd name="T15" fmla="*/ 4 h 58"/>
                  <a:gd name="T16" fmla="*/ 3 w 60"/>
                  <a:gd name="T17" fmla="*/ 4 h 58"/>
                  <a:gd name="T18" fmla="*/ 2 w 60"/>
                  <a:gd name="T19" fmla="*/ 4 h 58"/>
                  <a:gd name="T20" fmla="*/ 2 w 60"/>
                  <a:gd name="T21" fmla="*/ 4 h 58"/>
                  <a:gd name="T22" fmla="*/ 2 w 60"/>
                  <a:gd name="T23" fmla="*/ 4 h 58"/>
                  <a:gd name="T24" fmla="*/ 1 w 60"/>
                  <a:gd name="T25" fmla="*/ 4 h 58"/>
                  <a:gd name="T26" fmla="*/ 1 w 60"/>
                  <a:gd name="T27" fmla="*/ 4 h 58"/>
                  <a:gd name="T28" fmla="*/ 1 w 60"/>
                  <a:gd name="T29" fmla="*/ 3 h 58"/>
                  <a:gd name="T30" fmla="*/ 0 w 60"/>
                  <a:gd name="T31" fmla="*/ 3 h 58"/>
                  <a:gd name="T32" fmla="*/ 0 w 60"/>
                  <a:gd name="T33" fmla="*/ 3 h 58"/>
                  <a:gd name="T34" fmla="*/ 0 w 60"/>
                  <a:gd name="T35" fmla="*/ 2 h 58"/>
                  <a:gd name="T36" fmla="*/ 1 w 60"/>
                  <a:gd name="T37" fmla="*/ 2 h 58"/>
                  <a:gd name="T38" fmla="*/ 1 w 60"/>
                  <a:gd name="T39" fmla="*/ 2 h 58"/>
                  <a:gd name="T40" fmla="*/ 1 w 60"/>
                  <a:gd name="T41" fmla="*/ 2 h 58"/>
                  <a:gd name="T42" fmla="*/ 1 w 60"/>
                  <a:gd name="T43" fmla="*/ 1 h 58"/>
                  <a:gd name="T44" fmla="*/ 1 w 60"/>
                  <a:gd name="T45" fmla="*/ 1 h 58"/>
                  <a:gd name="T46" fmla="*/ 2 w 60"/>
                  <a:gd name="T47" fmla="*/ 1 h 58"/>
                  <a:gd name="T48" fmla="*/ 2 w 60"/>
                  <a:gd name="T49" fmla="*/ 0 h 58"/>
                  <a:gd name="T50" fmla="*/ 2 w 60"/>
                  <a:gd name="T51" fmla="*/ 0 h 58"/>
                  <a:gd name="T52" fmla="*/ 2 w 60"/>
                  <a:gd name="T53" fmla="*/ 0 h 58"/>
                  <a:gd name="T54" fmla="*/ 2 w 60"/>
                  <a:gd name="T55" fmla="*/ 0 h 58"/>
                  <a:gd name="T56" fmla="*/ 3 w 60"/>
                  <a:gd name="T57" fmla="*/ 1 h 58"/>
                  <a:gd name="T58" fmla="*/ 3 w 60"/>
                  <a:gd name="T59" fmla="*/ 1 h 58"/>
                  <a:gd name="T60" fmla="*/ 3 w 60"/>
                  <a:gd name="T61" fmla="*/ 1 h 58"/>
                  <a:gd name="T62" fmla="*/ 3 w 60"/>
                  <a:gd name="T63" fmla="*/ 1 h 58"/>
                  <a:gd name="T64" fmla="*/ 4 w 60"/>
                  <a:gd name="T65" fmla="*/ 2 h 58"/>
                  <a:gd name="T66" fmla="*/ 4 w 60"/>
                  <a:gd name="T67" fmla="*/ 2 h 58"/>
                  <a:gd name="T68" fmla="*/ 4 w 60"/>
                  <a:gd name="T69" fmla="*/ 2 h 58"/>
                  <a:gd name="T70" fmla="*/ 4 w 60"/>
                  <a:gd name="T71" fmla="*/ 3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58"/>
                  <a:gd name="T110" fmla="*/ 60 w 60"/>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58">
                    <a:moveTo>
                      <a:pt x="60" y="33"/>
                    </a:moveTo>
                    <a:lnTo>
                      <a:pt x="57" y="40"/>
                    </a:lnTo>
                    <a:lnTo>
                      <a:pt x="54" y="49"/>
                    </a:lnTo>
                    <a:lnTo>
                      <a:pt x="52" y="52"/>
                    </a:lnTo>
                    <a:lnTo>
                      <a:pt x="49" y="54"/>
                    </a:lnTo>
                    <a:lnTo>
                      <a:pt x="46" y="56"/>
                    </a:lnTo>
                    <a:lnTo>
                      <a:pt x="43" y="57"/>
                    </a:lnTo>
                    <a:lnTo>
                      <a:pt x="40" y="58"/>
                    </a:lnTo>
                    <a:lnTo>
                      <a:pt x="34" y="58"/>
                    </a:lnTo>
                    <a:lnTo>
                      <a:pt x="28" y="58"/>
                    </a:lnTo>
                    <a:lnTo>
                      <a:pt x="22" y="57"/>
                    </a:lnTo>
                    <a:lnTo>
                      <a:pt x="17" y="55"/>
                    </a:lnTo>
                    <a:lnTo>
                      <a:pt x="12" y="53"/>
                    </a:lnTo>
                    <a:lnTo>
                      <a:pt x="7" y="49"/>
                    </a:lnTo>
                    <a:lnTo>
                      <a:pt x="4" y="43"/>
                    </a:lnTo>
                    <a:lnTo>
                      <a:pt x="0" y="38"/>
                    </a:lnTo>
                    <a:lnTo>
                      <a:pt x="0" y="35"/>
                    </a:lnTo>
                    <a:lnTo>
                      <a:pt x="0" y="32"/>
                    </a:lnTo>
                    <a:lnTo>
                      <a:pt x="1" y="26"/>
                    </a:lnTo>
                    <a:lnTo>
                      <a:pt x="3" y="21"/>
                    </a:lnTo>
                    <a:lnTo>
                      <a:pt x="6" y="17"/>
                    </a:lnTo>
                    <a:lnTo>
                      <a:pt x="9" y="12"/>
                    </a:lnTo>
                    <a:lnTo>
                      <a:pt x="13" y="8"/>
                    </a:lnTo>
                    <a:lnTo>
                      <a:pt x="17" y="5"/>
                    </a:lnTo>
                    <a:lnTo>
                      <a:pt x="21" y="0"/>
                    </a:lnTo>
                    <a:lnTo>
                      <a:pt x="25" y="0"/>
                    </a:lnTo>
                    <a:lnTo>
                      <a:pt x="29" y="0"/>
                    </a:lnTo>
                    <a:lnTo>
                      <a:pt x="32" y="0"/>
                    </a:lnTo>
                    <a:lnTo>
                      <a:pt x="35" y="3"/>
                    </a:lnTo>
                    <a:lnTo>
                      <a:pt x="38" y="4"/>
                    </a:lnTo>
                    <a:lnTo>
                      <a:pt x="41" y="6"/>
                    </a:lnTo>
                    <a:lnTo>
                      <a:pt x="46" y="11"/>
                    </a:lnTo>
                    <a:lnTo>
                      <a:pt x="50" y="17"/>
                    </a:lnTo>
                    <a:lnTo>
                      <a:pt x="54" y="23"/>
                    </a:lnTo>
                    <a:lnTo>
                      <a:pt x="57" y="28"/>
                    </a:lnTo>
                    <a:lnTo>
                      <a:pt x="60" y="33"/>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4" name="Freeform 103"/>
              <p:cNvSpPr>
                <a:spLocks/>
              </p:cNvSpPr>
              <p:nvPr/>
            </p:nvSpPr>
            <p:spPr bwMode="auto">
              <a:xfrm>
                <a:off x="4576" y="2302"/>
                <a:ext cx="6" cy="9"/>
              </a:xfrm>
              <a:custGeom>
                <a:avLst/>
                <a:gdLst>
                  <a:gd name="T0" fmla="*/ 1 w 10"/>
                  <a:gd name="T1" fmla="*/ 1 h 17"/>
                  <a:gd name="T2" fmla="*/ 1 w 10"/>
                  <a:gd name="T3" fmla="*/ 1 h 17"/>
                  <a:gd name="T4" fmla="*/ 1 w 10"/>
                  <a:gd name="T5" fmla="*/ 1 h 17"/>
                  <a:gd name="T6" fmla="*/ 1 w 10"/>
                  <a:gd name="T7" fmla="*/ 1 h 17"/>
                  <a:gd name="T8" fmla="*/ 1 w 10"/>
                  <a:gd name="T9" fmla="*/ 2 h 17"/>
                  <a:gd name="T10" fmla="*/ 0 w 10"/>
                  <a:gd name="T11" fmla="*/ 1 h 17"/>
                  <a:gd name="T12" fmla="*/ 0 w 10"/>
                  <a:gd name="T13" fmla="*/ 0 h 17"/>
                  <a:gd name="T14" fmla="*/ 1 w 10"/>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7"/>
                  <a:gd name="T26" fmla="*/ 10 w 1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7">
                    <a:moveTo>
                      <a:pt x="10" y="11"/>
                    </a:moveTo>
                    <a:lnTo>
                      <a:pt x="9" y="13"/>
                    </a:lnTo>
                    <a:lnTo>
                      <a:pt x="6" y="15"/>
                    </a:lnTo>
                    <a:lnTo>
                      <a:pt x="3" y="16"/>
                    </a:lnTo>
                    <a:lnTo>
                      <a:pt x="2" y="17"/>
                    </a:lnTo>
                    <a:lnTo>
                      <a:pt x="0" y="16"/>
                    </a:lnTo>
                    <a:lnTo>
                      <a:pt x="0" y="0"/>
                    </a:lnTo>
                    <a:lnTo>
                      <a:pt x="10" y="11"/>
                    </a:lnTo>
                    <a:close/>
                  </a:path>
                </a:pathLst>
              </a:custGeom>
              <a:solidFill>
                <a:srgbClr val="FF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5" name="Freeform 104"/>
              <p:cNvSpPr>
                <a:spLocks/>
              </p:cNvSpPr>
              <p:nvPr/>
            </p:nvSpPr>
            <p:spPr bwMode="auto">
              <a:xfrm>
                <a:off x="4735" y="2303"/>
                <a:ext cx="8" cy="10"/>
              </a:xfrm>
              <a:custGeom>
                <a:avLst/>
                <a:gdLst>
                  <a:gd name="T0" fmla="*/ 1 w 15"/>
                  <a:gd name="T1" fmla="*/ 1 h 19"/>
                  <a:gd name="T2" fmla="*/ 1 w 15"/>
                  <a:gd name="T3" fmla="*/ 2 h 19"/>
                  <a:gd name="T4" fmla="*/ 1 w 15"/>
                  <a:gd name="T5" fmla="*/ 2 h 19"/>
                  <a:gd name="T6" fmla="*/ 1 w 15"/>
                  <a:gd name="T7" fmla="*/ 2 h 19"/>
                  <a:gd name="T8" fmla="*/ 0 w 15"/>
                  <a:gd name="T9" fmla="*/ 1 h 19"/>
                  <a:gd name="T10" fmla="*/ 0 w 15"/>
                  <a:gd name="T11" fmla="*/ 1 h 19"/>
                  <a:gd name="T12" fmla="*/ 0 w 15"/>
                  <a:gd name="T13" fmla="*/ 1 h 19"/>
                  <a:gd name="T14" fmla="*/ 1 w 15"/>
                  <a:gd name="T15" fmla="*/ 1 h 19"/>
                  <a:gd name="T16" fmla="*/ 1 w 15"/>
                  <a:gd name="T17" fmla="*/ 1 h 19"/>
                  <a:gd name="T18" fmla="*/ 1 w 15"/>
                  <a:gd name="T19" fmla="*/ 1 h 19"/>
                  <a:gd name="T20" fmla="*/ 1 w 15"/>
                  <a:gd name="T21" fmla="*/ 1 h 19"/>
                  <a:gd name="T22" fmla="*/ 1 w 15"/>
                  <a:gd name="T23" fmla="*/ 0 h 19"/>
                  <a:gd name="T24" fmla="*/ 1 w 15"/>
                  <a:gd name="T25" fmla="*/ 0 h 19"/>
                  <a:gd name="T26" fmla="*/ 1 w 15"/>
                  <a:gd name="T27" fmla="*/ 1 h 19"/>
                  <a:gd name="T28" fmla="*/ 1 w 15"/>
                  <a:gd name="T29" fmla="*/ 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6"/>
                    </a:moveTo>
                    <a:lnTo>
                      <a:pt x="15" y="19"/>
                    </a:lnTo>
                    <a:lnTo>
                      <a:pt x="1" y="19"/>
                    </a:lnTo>
                    <a:lnTo>
                      <a:pt x="0" y="16"/>
                    </a:lnTo>
                    <a:lnTo>
                      <a:pt x="0" y="14"/>
                    </a:lnTo>
                    <a:lnTo>
                      <a:pt x="0" y="12"/>
                    </a:lnTo>
                    <a:lnTo>
                      <a:pt x="1" y="10"/>
                    </a:lnTo>
                    <a:lnTo>
                      <a:pt x="2" y="6"/>
                    </a:lnTo>
                    <a:lnTo>
                      <a:pt x="4" y="4"/>
                    </a:lnTo>
                    <a:lnTo>
                      <a:pt x="5" y="1"/>
                    </a:lnTo>
                    <a:lnTo>
                      <a:pt x="6" y="0"/>
                    </a:lnTo>
                    <a:lnTo>
                      <a:pt x="8" y="0"/>
                    </a:lnTo>
                    <a:lnTo>
                      <a:pt x="10" y="2"/>
                    </a:lnTo>
                    <a:lnTo>
                      <a:pt x="15" y="6"/>
                    </a:lnTo>
                    <a:close/>
                  </a:path>
                </a:pathLst>
              </a:custGeom>
              <a:solidFill>
                <a:srgbClr val="FF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6" name="Freeform 105"/>
              <p:cNvSpPr>
                <a:spLocks/>
              </p:cNvSpPr>
              <p:nvPr/>
            </p:nvSpPr>
            <p:spPr bwMode="auto">
              <a:xfrm>
                <a:off x="4865" y="2319"/>
                <a:ext cx="80" cy="198"/>
              </a:xfrm>
              <a:custGeom>
                <a:avLst/>
                <a:gdLst>
                  <a:gd name="T0" fmla="*/ 10 w 158"/>
                  <a:gd name="T1" fmla="*/ 6 h 394"/>
                  <a:gd name="T2" fmla="*/ 10 w 158"/>
                  <a:gd name="T3" fmla="*/ 8 h 394"/>
                  <a:gd name="T4" fmla="*/ 10 w 158"/>
                  <a:gd name="T5" fmla="*/ 10 h 394"/>
                  <a:gd name="T6" fmla="*/ 9 w 158"/>
                  <a:gd name="T7" fmla="*/ 13 h 394"/>
                  <a:gd name="T8" fmla="*/ 8 w 158"/>
                  <a:gd name="T9" fmla="*/ 16 h 394"/>
                  <a:gd name="T10" fmla="*/ 5 w 158"/>
                  <a:gd name="T11" fmla="*/ 21 h 394"/>
                  <a:gd name="T12" fmla="*/ 4 w 158"/>
                  <a:gd name="T13" fmla="*/ 23 h 394"/>
                  <a:gd name="T14" fmla="*/ 2 w 158"/>
                  <a:gd name="T15" fmla="*/ 24 h 394"/>
                  <a:gd name="T16" fmla="*/ 0 w 158"/>
                  <a:gd name="T17" fmla="*/ 25 h 394"/>
                  <a:gd name="T18" fmla="*/ 1 w 158"/>
                  <a:gd name="T19" fmla="*/ 20 h 394"/>
                  <a:gd name="T20" fmla="*/ 2 w 158"/>
                  <a:gd name="T21" fmla="*/ 16 h 394"/>
                  <a:gd name="T22" fmla="*/ 2 w 158"/>
                  <a:gd name="T23" fmla="*/ 16 h 394"/>
                  <a:gd name="T24" fmla="*/ 3 w 158"/>
                  <a:gd name="T25" fmla="*/ 14 h 394"/>
                  <a:gd name="T26" fmla="*/ 3 w 158"/>
                  <a:gd name="T27" fmla="*/ 12 h 394"/>
                  <a:gd name="T28" fmla="*/ 3 w 158"/>
                  <a:gd name="T29" fmla="*/ 11 h 394"/>
                  <a:gd name="T30" fmla="*/ 4 w 158"/>
                  <a:gd name="T31" fmla="*/ 11 h 394"/>
                  <a:gd name="T32" fmla="*/ 4 w 158"/>
                  <a:gd name="T33" fmla="*/ 11 h 394"/>
                  <a:gd name="T34" fmla="*/ 5 w 158"/>
                  <a:gd name="T35" fmla="*/ 11 h 394"/>
                  <a:gd name="T36" fmla="*/ 5 w 158"/>
                  <a:gd name="T37" fmla="*/ 12 h 394"/>
                  <a:gd name="T38" fmla="*/ 5 w 158"/>
                  <a:gd name="T39" fmla="*/ 13 h 394"/>
                  <a:gd name="T40" fmla="*/ 4 w 158"/>
                  <a:gd name="T41" fmla="*/ 15 h 394"/>
                  <a:gd name="T42" fmla="*/ 4 w 158"/>
                  <a:gd name="T43" fmla="*/ 16 h 394"/>
                  <a:gd name="T44" fmla="*/ 4 w 158"/>
                  <a:gd name="T45" fmla="*/ 16 h 394"/>
                  <a:gd name="T46" fmla="*/ 5 w 158"/>
                  <a:gd name="T47" fmla="*/ 16 h 394"/>
                  <a:gd name="T48" fmla="*/ 5 w 158"/>
                  <a:gd name="T49" fmla="*/ 15 h 394"/>
                  <a:gd name="T50" fmla="*/ 6 w 158"/>
                  <a:gd name="T51" fmla="*/ 14 h 394"/>
                  <a:gd name="T52" fmla="*/ 6 w 158"/>
                  <a:gd name="T53" fmla="*/ 12 h 394"/>
                  <a:gd name="T54" fmla="*/ 6 w 158"/>
                  <a:gd name="T55" fmla="*/ 11 h 394"/>
                  <a:gd name="T56" fmla="*/ 5 w 158"/>
                  <a:gd name="T57" fmla="*/ 10 h 394"/>
                  <a:gd name="T58" fmla="*/ 5 w 158"/>
                  <a:gd name="T59" fmla="*/ 9 h 394"/>
                  <a:gd name="T60" fmla="*/ 7 w 158"/>
                  <a:gd name="T61" fmla="*/ 5 h 394"/>
                  <a:gd name="T62" fmla="*/ 9 w 158"/>
                  <a:gd name="T63" fmla="*/ 4 h 394"/>
                  <a:gd name="T64" fmla="*/ 9 w 158"/>
                  <a:gd name="T65" fmla="*/ 4 h 394"/>
                  <a:gd name="T66" fmla="*/ 9 w 158"/>
                  <a:gd name="T67" fmla="*/ 3 h 394"/>
                  <a:gd name="T68" fmla="*/ 9 w 158"/>
                  <a:gd name="T69" fmla="*/ 3 h 394"/>
                  <a:gd name="T70" fmla="*/ 6 w 158"/>
                  <a:gd name="T71" fmla="*/ 5 h 394"/>
                  <a:gd name="T72" fmla="*/ 4 w 158"/>
                  <a:gd name="T73" fmla="*/ 8 h 394"/>
                  <a:gd name="T74" fmla="*/ 2 w 158"/>
                  <a:gd name="T75" fmla="*/ 11 h 394"/>
                  <a:gd name="T76" fmla="*/ 2 w 158"/>
                  <a:gd name="T77" fmla="*/ 10 h 394"/>
                  <a:gd name="T78" fmla="*/ 1 w 158"/>
                  <a:gd name="T79" fmla="*/ 8 h 394"/>
                  <a:gd name="T80" fmla="*/ 1 w 158"/>
                  <a:gd name="T81" fmla="*/ 6 h 394"/>
                  <a:gd name="T82" fmla="*/ 1 w 158"/>
                  <a:gd name="T83" fmla="*/ 4 h 394"/>
                  <a:gd name="T84" fmla="*/ 1 w 158"/>
                  <a:gd name="T85" fmla="*/ 3 h 394"/>
                  <a:gd name="T86" fmla="*/ 2 w 158"/>
                  <a:gd name="T87" fmla="*/ 2 h 394"/>
                  <a:gd name="T88" fmla="*/ 3 w 158"/>
                  <a:gd name="T89" fmla="*/ 2 h 394"/>
                  <a:gd name="T90" fmla="*/ 4 w 158"/>
                  <a:gd name="T91" fmla="*/ 1 h 394"/>
                  <a:gd name="T92" fmla="*/ 5 w 158"/>
                  <a:gd name="T93" fmla="*/ 1 h 394"/>
                  <a:gd name="T94" fmla="*/ 6 w 158"/>
                  <a:gd name="T95" fmla="*/ 1 h 394"/>
                  <a:gd name="T96" fmla="*/ 6 w 158"/>
                  <a:gd name="T97" fmla="*/ 0 h 394"/>
                  <a:gd name="T98" fmla="*/ 7 w 158"/>
                  <a:gd name="T99" fmla="*/ 1 h 394"/>
                  <a:gd name="T100" fmla="*/ 8 w 158"/>
                  <a:gd name="T101" fmla="*/ 2 h 394"/>
                  <a:gd name="T102" fmla="*/ 10 w 158"/>
                  <a:gd name="T103" fmla="*/ 4 h 3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
                  <a:gd name="T157" fmla="*/ 0 h 394"/>
                  <a:gd name="T158" fmla="*/ 158 w 158"/>
                  <a:gd name="T159" fmla="*/ 394 h 3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 h="394">
                    <a:moveTo>
                      <a:pt x="155" y="69"/>
                    </a:moveTo>
                    <a:lnTo>
                      <a:pt x="156" y="79"/>
                    </a:lnTo>
                    <a:lnTo>
                      <a:pt x="157" y="90"/>
                    </a:lnTo>
                    <a:lnTo>
                      <a:pt x="158" y="100"/>
                    </a:lnTo>
                    <a:lnTo>
                      <a:pt x="158" y="109"/>
                    </a:lnTo>
                    <a:lnTo>
                      <a:pt x="157" y="119"/>
                    </a:lnTo>
                    <a:lnTo>
                      <a:pt x="157" y="128"/>
                    </a:lnTo>
                    <a:lnTo>
                      <a:pt x="156" y="139"/>
                    </a:lnTo>
                    <a:lnTo>
                      <a:pt x="154" y="147"/>
                    </a:lnTo>
                    <a:lnTo>
                      <a:pt x="150" y="165"/>
                    </a:lnTo>
                    <a:lnTo>
                      <a:pt x="145" y="183"/>
                    </a:lnTo>
                    <a:lnTo>
                      <a:pt x="139" y="200"/>
                    </a:lnTo>
                    <a:lnTo>
                      <a:pt x="132" y="216"/>
                    </a:lnTo>
                    <a:lnTo>
                      <a:pt x="124" y="233"/>
                    </a:lnTo>
                    <a:lnTo>
                      <a:pt x="115" y="249"/>
                    </a:lnTo>
                    <a:lnTo>
                      <a:pt x="98" y="281"/>
                    </a:lnTo>
                    <a:lnTo>
                      <a:pt x="80" y="312"/>
                    </a:lnTo>
                    <a:lnTo>
                      <a:pt x="71" y="329"/>
                    </a:lnTo>
                    <a:lnTo>
                      <a:pt x="63" y="345"/>
                    </a:lnTo>
                    <a:lnTo>
                      <a:pt x="57" y="352"/>
                    </a:lnTo>
                    <a:lnTo>
                      <a:pt x="50" y="360"/>
                    </a:lnTo>
                    <a:lnTo>
                      <a:pt x="42" y="367"/>
                    </a:lnTo>
                    <a:lnTo>
                      <a:pt x="35" y="374"/>
                    </a:lnTo>
                    <a:lnTo>
                      <a:pt x="25" y="380"/>
                    </a:lnTo>
                    <a:lnTo>
                      <a:pt x="17" y="385"/>
                    </a:lnTo>
                    <a:lnTo>
                      <a:pt x="8" y="390"/>
                    </a:lnTo>
                    <a:lnTo>
                      <a:pt x="0" y="394"/>
                    </a:lnTo>
                    <a:lnTo>
                      <a:pt x="6" y="360"/>
                    </a:lnTo>
                    <a:lnTo>
                      <a:pt x="12" y="324"/>
                    </a:lnTo>
                    <a:lnTo>
                      <a:pt x="15" y="305"/>
                    </a:lnTo>
                    <a:lnTo>
                      <a:pt x="18" y="287"/>
                    </a:lnTo>
                    <a:lnTo>
                      <a:pt x="20" y="269"/>
                    </a:lnTo>
                    <a:lnTo>
                      <a:pt x="22" y="250"/>
                    </a:lnTo>
                    <a:lnTo>
                      <a:pt x="24" y="252"/>
                    </a:lnTo>
                    <a:lnTo>
                      <a:pt x="27" y="248"/>
                    </a:lnTo>
                    <a:lnTo>
                      <a:pt x="29" y="244"/>
                    </a:lnTo>
                    <a:lnTo>
                      <a:pt x="34" y="236"/>
                    </a:lnTo>
                    <a:lnTo>
                      <a:pt x="37" y="226"/>
                    </a:lnTo>
                    <a:lnTo>
                      <a:pt x="39" y="216"/>
                    </a:lnTo>
                    <a:lnTo>
                      <a:pt x="41" y="206"/>
                    </a:lnTo>
                    <a:lnTo>
                      <a:pt x="42" y="196"/>
                    </a:lnTo>
                    <a:lnTo>
                      <a:pt x="44" y="186"/>
                    </a:lnTo>
                    <a:lnTo>
                      <a:pt x="46" y="175"/>
                    </a:lnTo>
                    <a:lnTo>
                      <a:pt x="47" y="174"/>
                    </a:lnTo>
                    <a:lnTo>
                      <a:pt x="48" y="172"/>
                    </a:lnTo>
                    <a:lnTo>
                      <a:pt x="49" y="168"/>
                    </a:lnTo>
                    <a:lnTo>
                      <a:pt x="50" y="166"/>
                    </a:lnTo>
                    <a:lnTo>
                      <a:pt x="50" y="165"/>
                    </a:lnTo>
                    <a:lnTo>
                      <a:pt x="52" y="163"/>
                    </a:lnTo>
                    <a:lnTo>
                      <a:pt x="54" y="162"/>
                    </a:lnTo>
                    <a:lnTo>
                      <a:pt x="58" y="164"/>
                    </a:lnTo>
                    <a:lnTo>
                      <a:pt x="61" y="167"/>
                    </a:lnTo>
                    <a:lnTo>
                      <a:pt x="64" y="170"/>
                    </a:lnTo>
                    <a:lnTo>
                      <a:pt x="66" y="173"/>
                    </a:lnTo>
                    <a:lnTo>
                      <a:pt x="67" y="178"/>
                    </a:lnTo>
                    <a:lnTo>
                      <a:pt x="68" y="182"/>
                    </a:lnTo>
                    <a:lnTo>
                      <a:pt x="68" y="186"/>
                    </a:lnTo>
                    <a:lnTo>
                      <a:pt x="68" y="190"/>
                    </a:lnTo>
                    <a:lnTo>
                      <a:pt x="68" y="198"/>
                    </a:lnTo>
                    <a:lnTo>
                      <a:pt x="66" y="207"/>
                    </a:lnTo>
                    <a:lnTo>
                      <a:pt x="64" y="215"/>
                    </a:lnTo>
                    <a:lnTo>
                      <a:pt x="63" y="222"/>
                    </a:lnTo>
                    <a:lnTo>
                      <a:pt x="62" y="227"/>
                    </a:lnTo>
                    <a:lnTo>
                      <a:pt x="60" y="234"/>
                    </a:lnTo>
                    <a:lnTo>
                      <a:pt x="58" y="238"/>
                    </a:lnTo>
                    <a:lnTo>
                      <a:pt x="57" y="241"/>
                    </a:lnTo>
                    <a:lnTo>
                      <a:pt x="57" y="245"/>
                    </a:lnTo>
                    <a:lnTo>
                      <a:pt x="58" y="248"/>
                    </a:lnTo>
                    <a:lnTo>
                      <a:pt x="60" y="252"/>
                    </a:lnTo>
                    <a:lnTo>
                      <a:pt x="64" y="250"/>
                    </a:lnTo>
                    <a:lnTo>
                      <a:pt x="68" y="248"/>
                    </a:lnTo>
                    <a:lnTo>
                      <a:pt x="71" y="246"/>
                    </a:lnTo>
                    <a:lnTo>
                      <a:pt x="73" y="242"/>
                    </a:lnTo>
                    <a:lnTo>
                      <a:pt x="77" y="239"/>
                    </a:lnTo>
                    <a:lnTo>
                      <a:pt x="79" y="235"/>
                    </a:lnTo>
                    <a:lnTo>
                      <a:pt x="82" y="227"/>
                    </a:lnTo>
                    <a:lnTo>
                      <a:pt x="84" y="217"/>
                    </a:lnTo>
                    <a:lnTo>
                      <a:pt x="85" y="212"/>
                    </a:lnTo>
                    <a:lnTo>
                      <a:pt x="86" y="207"/>
                    </a:lnTo>
                    <a:lnTo>
                      <a:pt x="88" y="198"/>
                    </a:lnTo>
                    <a:lnTo>
                      <a:pt x="91" y="190"/>
                    </a:lnTo>
                    <a:lnTo>
                      <a:pt x="90" y="183"/>
                    </a:lnTo>
                    <a:lnTo>
                      <a:pt x="89" y="175"/>
                    </a:lnTo>
                    <a:lnTo>
                      <a:pt x="87" y="169"/>
                    </a:lnTo>
                    <a:lnTo>
                      <a:pt x="84" y="163"/>
                    </a:lnTo>
                    <a:lnTo>
                      <a:pt x="80" y="157"/>
                    </a:lnTo>
                    <a:lnTo>
                      <a:pt x="74" y="152"/>
                    </a:lnTo>
                    <a:lnTo>
                      <a:pt x="69" y="147"/>
                    </a:lnTo>
                    <a:lnTo>
                      <a:pt x="63" y="143"/>
                    </a:lnTo>
                    <a:lnTo>
                      <a:pt x="69" y="131"/>
                    </a:lnTo>
                    <a:lnTo>
                      <a:pt x="78" y="120"/>
                    </a:lnTo>
                    <a:lnTo>
                      <a:pt x="93" y="98"/>
                    </a:lnTo>
                    <a:lnTo>
                      <a:pt x="109" y="76"/>
                    </a:lnTo>
                    <a:lnTo>
                      <a:pt x="126" y="56"/>
                    </a:lnTo>
                    <a:lnTo>
                      <a:pt x="130" y="56"/>
                    </a:lnTo>
                    <a:lnTo>
                      <a:pt x="134" y="55"/>
                    </a:lnTo>
                    <a:lnTo>
                      <a:pt x="137" y="54"/>
                    </a:lnTo>
                    <a:lnTo>
                      <a:pt x="139" y="51"/>
                    </a:lnTo>
                    <a:lnTo>
                      <a:pt x="140" y="49"/>
                    </a:lnTo>
                    <a:lnTo>
                      <a:pt x="139" y="47"/>
                    </a:lnTo>
                    <a:lnTo>
                      <a:pt x="139" y="45"/>
                    </a:lnTo>
                    <a:lnTo>
                      <a:pt x="137" y="44"/>
                    </a:lnTo>
                    <a:lnTo>
                      <a:pt x="134" y="40"/>
                    </a:lnTo>
                    <a:lnTo>
                      <a:pt x="133" y="38"/>
                    </a:lnTo>
                    <a:lnTo>
                      <a:pt x="132" y="37"/>
                    </a:lnTo>
                    <a:lnTo>
                      <a:pt x="114" y="39"/>
                    </a:lnTo>
                    <a:lnTo>
                      <a:pt x="101" y="55"/>
                    </a:lnTo>
                    <a:lnTo>
                      <a:pt x="87" y="70"/>
                    </a:lnTo>
                    <a:lnTo>
                      <a:pt x="74" y="88"/>
                    </a:lnTo>
                    <a:lnTo>
                      <a:pt x="62" y="104"/>
                    </a:lnTo>
                    <a:lnTo>
                      <a:pt x="51" y="122"/>
                    </a:lnTo>
                    <a:lnTo>
                      <a:pt x="41" y="141"/>
                    </a:lnTo>
                    <a:lnTo>
                      <a:pt x="32" y="159"/>
                    </a:lnTo>
                    <a:lnTo>
                      <a:pt x="27" y="168"/>
                    </a:lnTo>
                    <a:lnTo>
                      <a:pt x="24" y="179"/>
                    </a:lnTo>
                    <a:lnTo>
                      <a:pt x="23" y="168"/>
                    </a:lnTo>
                    <a:lnTo>
                      <a:pt x="21" y="158"/>
                    </a:lnTo>
                    <a:lnTo>
                      <a:pt x="19" y="147"/>
                    </a:lnTo>
                    <a:lnTo>
                      <a:pt x="16" y="136"/>
                    </a:lnTo>
                    <a:lnTo>
                      <a:pt x="13" y="123"/>
                    </a:lnTo>
                    <a:lnTo>
                      <a:pt x="11" y="112"/>
                    </a:lnTo>
                    <a:lnTo>
                      <a:pt x="9" y="101"/>
                    </a:lnTo>
                    <a:lnTo>
                      <a:pt x="7" y="90"/>
                    </a:lnTo>
                    <a:lnTo>
                      <a:pt x="7" y="78"/>
                    </a:lnTo>
                    <a:lnTo>
                      <a:pt x="7" y="67"/>
                    </a:lnTo>
                    <a:lnTo>
                      <a:pt x="8" y="61"/>
                    </a:lnTo>
                    <a:lnTo>
                      <a:pt x="9" y="56"/>
                    </a:lnTo>
                    <a:lnTo>
                      <a:pt x="11" y="51"/>
                    </a:lnTo>
                    <a:lnTo>
                      <a:pt x="13" y="46"/>
                    </a:lnTo>
                    <a:lnTo>
                      <a:pt x="16" y="42"/>
                    </a:lnTo>
                    <a:lnTo>
                      <a:pt x="19" y="36"/>
                    </a:lnTo>
                    <a:lnTo>
                      <a:pt x="22" y="32"/>
                    </a:lnTo>
                    <a:lnTo>
                      <a:pt x="27" y="27"/>
                    </a:lnTo>
                    <a:lnTo>
                      <a:pt x="33" y="23"/>
                    </a:lnTo>
                    <a:lnTo>
                      <a:pt x="38" y="19"/>
                    </a:lnTo>
                    <a:lnTo>
                      <a:pt x="45" y="16"/>
                    </a:lnTo>
                    <a:lnTo>
                      <a:pt x="52" y="12"/>
                    </a:lnTo>
                    <a:lnTo>
                      <a:pt x="55" y="12"/>
                    </a:lnTo>
                    <a:lnTo>
                      <a:pt x="58" y="11"/>
                    </a:lnTo>
                    <a:lnTo>
                      <a:pt x="63" y="10"/>
                    </a:lnTo>
                    <a:lnTo>
                      <a:pt x="68" y="7"/>
                    </a:lnTo>
                    <a:lnTo>
                      <a:pt x="73" y="5"/>
                    </a:lnTo>
                    <a:lnTo>
                      <a:pt x="80" y="2"/>
                    </a:lnTo>
                    <a:lnTo>
                      <a:pt x="85" y="1"/>
                    </a:lnTo>
                    <a:lnTo>
                      <a:pt x="88" y="0"/>
                    </a:lnTo>
                    <a:lnTo>
                      <a:pt x="91" y="0"/>
                    </a:lnTo>
                    <a:lnTo>
                      <a:pt x="95" y="0"/>
                    </a:lnTo>
                    <a:lnTo>
                      <a:pt x="98" y="1"/>
                    </a:lnTo>
                    <a:lnTo>
                      <a:pt x="104" y="4"/>
                    </a:lnTo>
                    <a:lnTo>
                      <a:pt x="109" y="7"/>
                    </a:lnTo>
                    <a:lnTo>
                      <a:pt x="113" y="10"/>
                    </a:lnTo>
                    <a:lnTo>
                      <a:pt x="117" y="13"/>
                    </a:lnTo>
                    <a:lnTo>
                      <a:pt x="126" y="21"/>
                    </a:lnTo>
                    <a:lnTo>
                      <a:pt x="133" y="30"/>
                    </a:lnTo>
                    <a:lnTo>
                      <a:pt x="140" y="38"/>
                    </a:lnTo>
                    <a:lnTo>
                      <a:pt x="145" y="49"/>
                    </a:lnTo>
                    <a:lnTo>
                      <a:pt x="155" y="69"/>
                    </a:lnTo>
                    <a:close/>
                  </a:path>
                </a:pathLst>
              </a:custGeom>
              <a:solidFill>
                <a:srgbClr val="FFBFB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7" name="Freeform 106"/>
              <p:cNvSpPr>
                <a:spLocks/>
              </p:cNvSpPr>
              <p:nvPr/>
            </p:nvSpPr>
            <p:spPr bwMode="auto">
              <a:xfrm>
                <a:off x="4359" y="2326"/>
                <a:ext cx="73" cy="94"/>
              </a:xfrm>
              <a:custGeom>
                <a:avLst/>
                <a:gdLst>
                  <a:gd name="T0" fmla="*/ 7 w 147"/>
                  <a:gd name="T1" fmla="*/ 3 h 187"/>
                  <a:gd name="T2" fmla="*/ 7 w 147"/>
                  <a:gd name="T3" fmla="*/ 5 h 187"/>
                  <a:gd name="T4" fmla="*/ 7 w 147"/>
                  <a:gd name="T5" fmla="*/ 5 h 187"/>
                  <a:gd name="T6" fmla="*/ 7 w 147"/>
                  <a:gd name="T7" fmla="*/ 6 h 187"/>
                  <a:gd name="T8" fmla="*/ 8 w 147"/>
                  <a:gd name="T9" fmla="*/ 6 h 187"/>
                  <a:gd name="T10" fmla="*/ 8 w 147"/>
                  <a:gd name="T11" fmla="*/ 6 h 187"/>
                  <a:gd name="T12" fmla="*/ 8 w 147"/>
                  <a:gd name="T13" fmla="*/ 6 h 187"/>
                  <a:gd name="T14" fmla="*/ 9 w 147"/>
                  <a:gd name="T15" fmla="*/ 6 h 187"/>
                  <a:gd name="T16" fmla="*/ 9 w 147"/>
                  <a:gd name="T17" fmla="*/ 7 h 187"/>
                  <a:gd name="T18" fmla="*/ 9 w 147"/>
                  <a:gd name="T19" fmla="*/ 8 h 187"/>
                  <a:gd name="T20" fmla="*/ 8 w 147"/>
                  <a:gd name="T21" fmla="*/ 11 h 187"/>
                  <a:gd name="T22" fmla="*/ 8 w 147"/>
                  <a:gd name="T23" fmla="*/ 12 h 187"/>
                  <a:gd name="T24" fmla="*/ 7 w 147"/>
                  <a:gd name="T25" fmla="*/ 9 h 187"/>
                  <a:gd name="T26" fmla="*/ 6 w 147"/>
                  <a:gd name="T27" fmla="*/ 8 h 187"/>
                  <a:gd name="T28" fmla="*/ 5 w 147"/>
                  <a:gd name="T29" fmla="*/ 7 h 187"/>
                  <a:gd name="T30" fmla="*/ 4 w 147"/>
                  <a:gd name="T31" fmla="*/ 6 h 187"/>
                  <a:gd name="T32" fmla="*/ 3 w 147"/>
                  <a:gd name="T33" fmla="*/ 5 h 187"/>
                  <a:gd name="T34" fmla="*/ 2 w 147"/>
                  <a:gd name="T35" fmla="*/ 4 h 187"/>
                  <a:gd name="T36" fmla="*/ 1 w 147"/>
                  <a:gd name="T37" fmla="*/ 4 h 187"/>
                  <a:gd name="T38" fmla="*/ 0 w 147"/>
                  <a:gd name="T39" fmla="*/ 4 h 187"/>
                  <a:gd name="T40" fmla="*/ 0 w 147"/>
                  <a:gd name="T41" fmla="*/ 3 h 187"/>
                  <a:gd name="T42" fmla="*/ 0 w 147"/>
                  <a:gd name="T43" fmla="*/ 3 h 187"/>
                  <a:gd name="T44" fmla="*/ 0 w 147"/>
                  <a:gd name="T45" fmla="*/ 2 h 187"/>
                  <a:gd name="T46" fmla="*/ 1 w 147"/>
                  <a:gd name="T47" fmla="*/ 2 h 187"/>
                  <a:gd name="T48" fmla="*/ 2 w 147"/>
                  <a:gd name="T49" fmla="*/ 1 h 187"/>
                  <a:gd name="T50" fmla="*/ 3 w 147"/>
                  <a:gd name="T51" fmla="*/ 1 h 187"/>
                  <a:gd name="T52" fmla="*/ 4 w 147"/>
                  <a:gd name="T53" fmla="*/ 1 h 187"/>
                  <a:gd name="T54" fmla="*/ 4 w 147"/>
                  <a:gd name="T55" fmla="*/ 1 h 187"/>
                  <a:gd name="T56" fmla="*/ 5 w 147"/>
                  <a:gd name="T57" fmla="*/ 1 h 187"/>
                  <a:gd name="T58" fmla="*/ 6 w 147"/>
                  <a:gd name="T59" fmla="*/ 1 h 187"/>
                  <a:gd name="T60" fmla="*/ 6 w 147"/>
                  <a:gd name="T61" fmla="*/ 2 h 187"/>
                  <a:gd name="T62" fmla="*/ 7 w 147"/>
                  <a:gd name="T63" fmla="*/ 3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
                  <a:gd name="T97" fmla="*/ 0 h 187"/>
                  <a:gd name="T98" fmla="*/ 147 w 147"/>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 h="187">
                    <a:moveTo>
                      <a:pt x="121" y="42"/>
                    </a:moveTo>
                    <a:lnTo>
                      <a:pt x="121" y="47"/>
                    </a:lnTo>
                    <a:lnTo>
                      <a:pt x="121" y="54"/>
                    </a:lnTo>
                    <a:lnTo>
                      <a:pt x="120" y="66"/>
                    </a:lnTo>
                    <a:lnTo>
                      <a:pt x="120" y="71"/>
                    </a:lnTo>
                    <a:lnTo>
                      <a:pt x="121" y="78"/>
                    </a:lnTo>
                    <a:lnTo>
                      <a:pt x="123" y="83"/>
                    </a:lnTo>
                    <a:lnTo>
                      <a:pt x="124" y="86"/>
                    </a:lnTo>
                    <a:lnTo>
                      <a:pt x="126" y="88"/>
                    </a:lnTo>
                    <a:lnTo>
                      <a:pt x="131" y="88"/>
                    </a:lnTo>
                    <a:lnTo>
                      <a:pt x="134" y="88"/>
                    </a:lnTo>
                    <a:lnTo>
                      <a:pt x="137" y="88"/>
                    </a:lnTo>
                    <a:lnTo>
                      <a:pt x="139" y="88"/>
                    </a:lnTo>
                    <a:lnTo>
                      <a:pt x="141" y="89"/>
                    </a:lnTo>
                    <a:lnTo>
                      <a:pt x="143" y="91"/>
                    </a:lnTo>
                    <a:lnTo>
                      <a:pt x="146" y="94"/>
                    </a:lnTo>
                    <a:lnTo>
                      <a:pt x="146" y="99"/>
                    </a:lnTo>
                    <a:lnTo>
                      <a:pt x="147" y="104"/>
                    </a:lnTo>
                    <a:lnTo>
                      <a:pt x="146" y="115"/>
                    </a:lnTo>
                    <a:lnTo>
                      <a:pt x="144" y="128"/>
                    </a:lnTo>
                    <a:lnTo>
                      <a:pt x="143" y="139"/>
                    </a:lnTo>
                    <a:lnTo>
                      <a:pt x="138" y="164"/>
                    </a:lnTo>
                    <a:lnTo>
                      <a:pt x="136" y="176"/>
                    </a:lnTo>
                    <a:lnTo>
                      <a:pt x="135" y="187"/>
                    </a:lnTo>
                    <a:lnTo>
                      <a:pt x="124" y="166"/>
                    </a:lnTo>
                    <a:lnTo>
                      <a:pt x="113" y="143"/>
                    </a:lnTo>
                    <a:lnTo>
                      <a:pt x="106" y="132"/>
                    </a:lnTo>
                    <a:lnTo>
                      <a:pt x="99" y="122"/>
                    </a:lnTo>
                    <a:lnTo>
                      <a:pt x="92" y="111"/>
                    </a:lnTo>
                    <a:lnTo>
                      <a:pt x="85" y="101"/>
                    </a:lnTo>
                    <a:lnTo>
                      <a:pt x="76" y="92"/>
                    </a:lnTo>
                    <a:lnTo>
                      <a:pt x="68" y="84"/>
                    </a:lnTo>
                    <a:lnTo>
                      <a:pt x="59" y="76"/>
                    </a:lnTo>
                    <a:lnTo>
                      <a:pt x="48" y="68"/>
                    </a:lnTo>
                    <a:lnTo>
                      <a:pt x="38" y="63"/>
                    </a:lnTo>
                    <a:lnTo>
                      <a:pt x="32" y="60"/>
                    </a:lnTo>
                    <a:lnTo>
                      <a:pt x="26" y="58"/>
                    </a:lnTo>
                    <a:lnTo>
                      <a:pt x="20" y="56"/>
                    </a:lnTo>
                    <a:lnTo>
                      <a:pt x="14" y="55"/>
                    </a:lnTo>
                    <a:lnTo>
                      <a:pt x="7" y="54"/>
                    </a:lnTo>
                    <a:lnTo>
                      <a:pt x="0" y="53"/>
                    </a:lnTo>
                    <a:lnTo>
                      <a:pt x="1" y="47"/>
                    </a:lnTo>
                    <a:lnTo>
                      <a:pt x="3" y="42"/>
                    </a:lnTo>
                    <a:lnTo>
                      <a:pt x="5" y="37"/>
                    </a:lnTo>
                    <a:lnTo>
                      <a:pt x="8" y="33"/>
                    </a:lnTo>
                    <a:lnTo>
                      <a:pt x="12" y="30"/>
                    </a:lnTo>
                    <a:lnTo>
                      <a:pt x="15" y="25"/>
                    </a:lnTo>
                    <a:lnTo>
                      <a:pt x="19" y="22"/>
                    </a:lnTo>
                    <a:lnTo>
                      <a:pt x="23" y="19"/>
                    </a:lnTo>
                    <a:lnTo>
                      <a:pt x="33" y="14"/>
                    </a:lnTo>
                    <a:lnTo>
                      <a:pt x="42" y="9"/>
                    </a:lnTo>
                    <a:lnTo>
                      <a:pt x="52" y="5"/>
                    </a:lnTo>
                    <a:lnTo>
                      <a:pt x="62" y="0"/>
                    </a:lnTo>
                    <a:lnTo>
                      <a:pt x="66" y="1"/>
                    </a:lnTo>
                    <a:lnTo>
                      <a:pt x="71" y="1"/>
                    </a:lnTo>
                    <a:lnTo>
                      <a:pt x="75" y="2"/>
                    </a:lnTo>
                    <a:lnTo>
                      <a:pt x="80" y="4"/>
                    </a:lnTo>
                    <a:lnTo>
                      <a:pt x="84" y="6"/>
                    </a:lnTo>
                    <a:lnTo>
                      <a:pt x="88" y="8"/>
                    </a:lnTo>
                    <a:lnTo>
                      <a:pt x="96" y="13"/>
                    </a:lnTo>
                    <a:lnTo>
                      <a:pt x="104" y="19"/>
                    </a:lnTo>
                    <a:lnTo>
                      <a:pt x="111" y="26"/>
                    </a:lnTo>
                    <a:lnTo>
                      <a:pt x="116" y="34"/>
                    </a:lnTo>
                    <a:lnTo>
                      <a:pt x="121" y="42"/>
                    </a:lnTo>
                    <a:close/>
                  </a:path>
                </a:pathLst>
              </a:custGeom>
              <a:solidFill>
                <a:srgbClr val="FFBFB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8" name="Freeform 107"/>
              <p:cNvSpPr>
                <a:spLocks/>
              </p:cNvSpPr>
              <p:nvPr/>
            </p:nvSpPr>
            <p:spPr bwMode="auto">
              <a:xfrm>
                <a:off x="4350" y="2361"/>
                <a:ext cx="74" cy="150"/>
              </a:xfrm>
              <a:custGeom>
                <a:avLst/>
                <a:gdLst>
                  <a:gd name="T0" fmla="*/ 6 w 148"/>
                  <a:gd name="T1" fmla="*/ 3 h 301"/>
                  <a:gd name="T2" fmla="*/ 6 w 148"/>
                  <a:gd name="T3" fmla="*/ 4 h 301"/>
                  <a:gd name="T4" fmla="*/ 5 w 148"/>
                  <a:gd name="T5" fmla="*/ 4 h 301"/>
                  <a:gd name="T6" fmla="*/ 5 w 148"/>
                  <a:gd name="T7" fmla="*/ 5 h 301"/>
                  <a:gd name="T8" fmla="*/ 5 w 148"/>
                  <a:gd name="T9" fmla="*/ 6 h 301"/>
                  <a:gd name="T10" fmla="*/ 5 w 148"/>
                  <a:gd name="T11" fmla="*/ 7 h 301"/>
                  <a:gd name="T12" fmla="*/ 5 w 148"/>
                  <a:gd name="T13" fmla="*/ 8 h 301"/>
                  <a:gd name="T14" fmla="*/ 6 w 148"/>
                  <a:gd name="T15" fmla="*/ 9 h 301"/>
                  <a:gd name="T16" fmla="*/ 6 w 148"/>
                  <a:gd name="T17" fmla="*/ 10 h 301"/>
                  <a:gd name="T18" fmla="*/ 7 w 148"/>
                  <a:gd name="T19" fmla="*/ 10 h 301"/>
                  <a:gd name="T20" fmla="*/ 7 w 148"/>
                  <a:gd name="T21" fmla="*/ 11 h 301"/>
                  <a:gd name="T22" fmla="*/ 7 w 148"/>
                  <a:gd name="T23" fmla="*/ 10 h 301"/>
                  <a:gd name="T24" fmla="*/ 7 w 148"/>
                  <a:gd name="T25" fmla="*/ 10 h 301"/>
                  <a:gd name="T26" fmla="*/ 7 w 148"/>
                  <a:gd name="T27" fmla="*/ 10 h 301"/>
                  <a:gd name="T28" fmla="*/ 7 w 148"/>
                  <a:gd name="T29" fmla="*/ 9 h 301"/>
                  <a:gd name="T30" fmla="*/ 7 w 148"/>
                  <a:gd name="T31" fmla="*/ 9 h 301"/>
                  <a:gd name="T32" fmla="*/ 7 w 148"/>
                  <a:gd name="T33" fmla="*/ 9 h 301"/>
                  <a:gd name="T34" fmla="*/ 6 w 148"/>
                  <a:gd name="T35" fmla="*/ 8 h 301"/>
                  <a:gd name="T36" fmla="*/ 6 w 148"/>
                  <a:gd name="T37" fmla="*/ 8 h 301"/>
                  <a:gd name="T38" fmla="*/ 6 w 148"/>
                  <a:gd name="T39" fmla="*/ 7 h 301"/>
                  <a:gd name="T40" fmla="*/ 6 w 148"/>
                  <a:gd name="T41" fmla="*/ 6 h 301"/>
                  <a:gd name="T42" fmla="*/ 6 w 148"/>
                  <a:gd name="T43" fmla="*/ 6 h 301"/>
                  <a:gd name="T44" fmla="*/ 7 w 148"/>
                  <a:gd name="T45" fmla="*/ 5 h 301"/>
                  <a:gd name="T46" fmla="*/ 7 w 148"/>
                  <a:gd name="T47" fmla="*/ 5 h 301"/>
                  <a:gd name="T48" fmla="*/ 8 w 148"/>
                  <a:gd name="T49" fmla="*/ 5 h 301"/>
                  <a:gd name="T50" fmla="*/ 8 w 148"/>
                  <a:gd name="T51" fmla="*/ 6 h 301"/>
                  <a:gd name="T52" fmla="*/ 9 w 148"/>
                  <a:gd name="T53" fmla="*/ 6 h 301"/>
                  <a:gd name="T54" fmla="*/ 9 w 148"/>
                  <a:gd name="T55" fmla="*/ 7 h 301"/>
                  <a:gd name="T56" fmla="*/ 9 w 148"/>
                  <a:gd name="T57" fmla="*/ 8 h 301"/>
                  <a:gd name="T58" fmla="*/ 10 w 148"/>
                  <a:gd name="T59" fmla="*/ 9 h 301"/>
                  <a:gd name="T60" fmla="*/ 10 w 148"/>
                  <a:gd name="T61" fmla="*/ 10 h 301"/>
                  <a:gd name="T62" fmla="*/ 10 w 148"/>
                  <a:gd name="T63" fmla="*/ 13 h 301"/>
                  <a:gd name="T64" fmla="*/ 9 w 148"/>
                  <a:gd name="T65" fmla="*/ 16 h 301"/>
                  <a:gd name="T66" fmla="*/ 10 w 148"/>
                  <a:gd name="T67" fmla="*/ 18 h 301"/>
                  <a:gd name="T68" fmla="*/ 10 w 148"/>
                  <a:gd name="T69" fmla="*/ 18 h 301"/>
                  <a:gd name="T70" fmla="*/ 9 w 148"/>
                  <a:gd name="T71" fmla="*/ 18 h 301"/>
                  <a:gd name="T72" fmla="*/ 9 w 148"/>
                  <a:gd name="T73" fmla="*/ 18 h 301"/>
                  <a:gd name="T74" fmla="*/ 8 w 148"/>
                  <a:gd name="T75" fmla="*/ 18 h 301"/>
                  <a:gd name="T76" fmla="*/ 7 w 148"/>
                  <a:gd name="T77" fmla="*/ 17 h 301"/>
                  <a:gd name="T78" fmla="*/ 7 w 148"/>
                  <a:gd name="T79" fmla="*/ 17 h 301"/>
                  <a:gd name="T80" fmla="*/ 6 w 148"/>
                  <a:gd name="T81" fmla="*/ 15 h 301"/>
                  <a:gd name="T82" fmla="*/ 6 w 148"/>
                  <a:gd name="T83" fmla="*/ 14 h 301"/>
                  <a:gd name="T84" fmla="*/ 5 w 148"/>
                  <a:gd name="T85" fmla="*/ 13 h 301"/>
                  <a:gd name="T86" fmla="*/ 4 w 148"/>
                  <a:gd name="T87" fmla="*/ 11 h 301"/>
                  <a:gd name="T88" fmla="*/ 3 w 148"/>
                  <a:gd name="T89" fmla="*/ 10 h 301"/>
                  <a:gd name="T90" fmla="*/ 2 w 148"/>
                  <a:gd name="T91" fmla="*/ 8 h 301"/>
                  <a:gd name="T92" fmla="*/ 1 w 148"/>
                  <a:gd name="T93" fmla="*/ 6 h 301"/>
                  <a:gd name="T94" fmla="*/ 1 w 148"/>
                  <a:gd name="T95" fmla="*/ 4 h 301"/>
                  <a:gd name="T96" fmla="*/ 0 w 148"/>
                  <a:gd name="T97" fmla="*/ 4 h 301"/>
                  <a:gd name="T98" fmla="*/ 0 w 148"/>
                  <a:gd name="T99" fmla="*/ 3 h 301"/>
                  <a:gd name="T100" fmla="*/ 1 w 148"/>
                  <a:gd name="T101" fmla="*/ 2 h 301"/>
                  <a:gd name="T102" fmla="*/ 1 w 148"/>
                  <a:gd name="T103" fmla="*/ 1 h 301"/>
                  <a:gd name="T104" fmla="*/ 1 w 148"/>
                  <a:gd name="T105" fmla="*/ 0 h 301"/>
                  <a:gd name="T106" fmla="*/ 3 w 148"/>
                  <a:gd name="T107" fmla="*/ 0 h 301"/>
                  <a:gd name="T108" fmla="*/ 4 w 148"/>
                  <a:gd name="T109" fmla="*/ 1 h 301"/>
                  <a:gd name="T110" fmla="*/ 5 w 148"/>
                  <a:gd name="T111" fmla="*/ 1 h 301"/>
                  <a:gd name="T112" fmla="*/ 5 w 148"/>
                  <a:gd name="T113" fmla="*/ 2 h 301"/>
                  <a:gd name="T114" fmla="*/ 6 w 148"/>
                  <a:gd name="T115" fmla="*/ 2 h 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301"/>
                  <a:gd name="T176" fmla="*/ 148 w 148"/>
                  <a:gd name="T177" fmla="*/ 301 h 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301">
                    <a:moveTo>
                      <a:pt x="95" y="54"/>
                    </a:moveTo>
                    <a:lnTo>
                      <a:pt x="91" y="57"/>
                    </a:lnTo>
                    <a:lnTo>
                      <a:pt x="88" y="62"/>
                    </a:lnTo>
                    <a:lnTo>
                      <a:pt x="85" y="66"/>
                    </a:lnTo>
                    <a:lnTo>
                      <a:pt x="82" y="70"/>
                    </a:lnTo>
                    <a:lnTo>
                      <a:pt x="80" y="75"/>
                    </a:lnTo>
                    <a:lnTo>
                      <a:pt x="78" y="80"/>
                    </a:lnTo>
                    <a:lnTo>
                      <a:pt x="76" y="85"/>
                    </a:lnTo>
                    <a:lnTo>
                      <a:pt x="75" y="90"/>
                    </a:lnTo>
                    <a:lnTo>
                      <a:pt x="74" y="102"/>
                    </a:lnTo>
                    <a:lnTo>
                      <a:pt x="74" y="113"/>
                    </a:lnTo>
                    <a:lnTo>
                      <a:pt x="74" y="124"/>
                    </a:lnTo>
                    <a:lnTo>
                      <a:pt x="76" y="134"/>
                    </a:lnTo>
                    <a:lnTo>
                      <a:pt x="79" y="140"/>
                    </a:lnTo>
                    <a:lnTo>
                      <a:pt x="83" y="148"/>
                    </a:lnTo>
                    <a:lnTo>
                      <a:pt x="86" y="154"/>
                    </a:lnTo>
                    <a:lnTo>
                      <a:pt x="90" y="160"/>
                    </a:lnTo>
                    <a:lnTo>
                      <a:pt x="94" y="166"/>
                    </a:lnTo>
                    <a:lnTo>
                      <a:pt x="99" y="171"/>
                    </a:lnTo>
                    <a:lnTo>
                      <a:pt x="102" y="173"/>
                    </a:lnTo>
                    <a:lnTo>
                      <a:pt x="105" y="175"/>
                    </a:lnTo>
                    <a:lnTo>
                      <a:pt x="108" y="177"/>
                    </a:lnTo>
                    <a:lnTo>
                      <a:pt x="112" y="178"/>
                    </a:lnTo>
                    <a:lnTo>
                      <a:pt x="114" y="175"/>
                    </a:lnTo>
                    <a:lnTo>
                      <a:pt x="115" y="173"/>
                    </a:lnTo>
                    <a:lnTo>
                      <a:pt x="115" y="170"/>
                    </a:lnTo>
                    <a:lnTo>
                      <a:pt x="115" y="167"/>
                    </a:lnTo>
                    <a:lnTo>
                      <a:pt x="114" y="165"/>
                    </a:lnTo>
                    <a:lnTo>
                      <a:pt x="112" y="163"/>
                    </a:lnTo>
                    <a:lnTo>
                      <a:pt x="109" y="158"/>
                    </a:lnTo>
                    <a:lnTo>
                      <a:pt x="107" y="155"/>
                    </a:lnTo>
                    <a:lnTo>
                      <a:pt x="105" y="153"/>
                    </a:lnTo>
                    <a:lnTo>
                      <a:pt x="101" y="148"/>
                    </a:lnTo>
                    <a:lnTo>
                      <a:pt x="100" y="145"/>
                    </a:lnTo>
                    <a:lnTo>
                      <a:pt x="99" y="142"/>
                    </a:lnTo>
                    <a:lnTo>
                      <a:pt x="98" y="138"/>
                    </a:lnTo>
                    <a:lnTo>
                      <a:pt x="98" y="134"/>
                    </a:lnTo>
                    <a:lnTo>
                      <a:pt x="98" y="131"/>
                    </a:lnTo>
                    <a:lnTo>
                      <a:pt x="97" y="128"/>
                    </a:lnTo>
                    <a:lnTo>
                      <a:pt x="96" y="120"/>
                    </a:lnTo>
                    <a:lnTo>
                      <a:pt x="95" y="112"/>
                    </a:lnTo>
                    <a:lnTo>
                      <a:pt x="95" y="104"/>
                    </a:lnTo>
                    <a:lnTo>
                      <a:pt x="96" y="100"/>
                    </a:lnTo>
                    <a:lnTo>
                      <a:pt x="98" y="96"/>
                    </a:lnTo>
                    <a:lnTo>
                      <a:pt x="99" y="92"/>
                    </a:lnTo>
                    <a:lnTo>
                      <a:pt x="101" y="89"/>
                    </a:lnTo>
                    <a:lnTo>
                      <a:pt x="104" y="87"/>
                    </a:lnTo>
                    <a:lnTo>
                      <a:pt x="107" y="86"/>
                    </a:lnTo>
                    <a:lnTo>
                      <a:pt x="111" y="85"/>
                    </a:lnTo>
                    <a:lnTo>
                      <a:pt x="116" y="86"/>
                    </a:lnTo>
                    <a:lnTo>
                      <a:pt x="123" y="90"/>
                    </a:lnTo>
                    <a:lnTo>
                      <a:pt x="127" y="96"/>
                    </a:lnTo>
                    <a:lnTo>
                      <a:pt x="131" y="101"/>
                    </a:lnTo>
                    <a:lnTo>
                      <a:pt x="135" y="107"/>
                    </a:lnTo>
                    <a:lnTo>
                      <a:pt x="138" y="112"/>
                    </a:lnTo>
                    <a:lnTo>
                      <a:pt x="140" y="118"/>
                    </a:lnTo>
                    <a:lnTo>
                      <a:pt x="142" y="124"/>
                    </a:lnTo>
                    <a:lnTo>
                      <a:pt x="144" y="130"/>
                    </a:lnTo>
                    <a:lnTo>
                      <a:pt x="146" y="137"/>
                    </a:lnTo>
                    <a:lnTo>
                      <a:pt x="147" y="144"/>
                    </a:lnTo>
                    <a:lnTo>
                      <a:pt x="148" y="158"/>
                    </a:lnTo>
                    <a:lnTo>
                      <a:pt x="148" y="172"/>
                    </a:lnTo>
                    <a:lnTo>
                      <a:pt x="148" y="187"/>
                    </a:lnTo>
                    <a:lnTo>
                      <a:pt x="146" y="216"/>
                    </a:lnTo>
                    <a:lnTo>
                      <a:pt x="143" y="246"/>
                    </a:lnTo>
                    <a:lnTo>
                      <a:pt x="143" y="260"/>
                    </a:lnTo>
                    <a:lnTo>
                      <a:pt x="143" y="274"/>
                    </a:lnTo>
                    <a:lnTo>
                      <a:pt x="145" y="288"/>
                    </a:lnTo>
                    <a:lnTo>
                      <a:pt x="146" y="295"/>
                    </a:lnTo>
                    <a:lnTo>
                      <a:pt x="147" y="301"/>
                    </a:lnTo>
                    <a:lnTo>
                      <a:pt x="143" y="301"/>
                    </a:lnTo>
                    <a:lnTo>
                      <a:pt x="139" y="301"/>
                    </a:lnTo>
                    <a:lnTo>
                      <a:pt x="135" y="300"/>
                    </a:lnTo>
                    <a:lnTo>
                      <a:pt x="132" y="300"/>
                    </a:lnTo>
                    <a:lnTo>
                      <a:pt x="125" y="297"/>
                    </a:lnTo>
                    <a:lnTo>
                      <a:pt x="119" y="294"/>
                    </a:lnTo>
                    <a:lnTo>
                      <a:pt x="114" y="290"/>
                    </a:lnTo>
                    <a:lnTo>
                      <a:pt x="110" y="285"/>
                    </a:lnTo>
                    <a:lnTo>
                      <a:pt x="106" y="279"/>
                    </a:lnTo>
                    <a:lnTo>
                      <a:pt x="103" y="272"/>
                    </a:lnTo>
                    <a:lnTo>
                      <a:pt x="97" y="259"/>
                    </a:lnTo>
                    <a:lnTo>
                      <a:pt x="92" y="246"/>
                    </a:lnTo>
                    <a:lnTo>
                      <a:pt x="89" y="240"/>
                    </a:lnTo>
                    <a:lnTo>
                      <a:pt x="86" y="234"/>
                    </a:lnTo>
                    <a:lnTo>
                      <a:pt x="83" y="227"/>
                    </a:lnTo>
                    <a:lnTo>
                      <a:pt x="80" y="222"/>
                    </a:lnTo>
                    <a:lnTo>
                      <a:pt x="62" y="198"/>
                    </a:lnTo>
                    <a:lnTo>
                      <a:pt x="54" y="185"/>
                    </a:lnTo>
                    <a:lnTo>
                      <a:pt x="45" y="172"/>
                    </a:lnTo>
                    <a:lnTo>
                      <a:pt x="37" y="160"/>
                    </a:lnTo>
                    <a:lnTo>
                      <a:pt x="29" y="147"/>
                    </a:lnTo>
                    <a:lnTo>
                      <a:pt x="21" y="133"/>
                    </a:lnTo>
                    <a:lnTo>
                      <a:pt x="14" y="120"/>
                    </a:lnTo>
                    <a:lnTo>
                      <a:pt x="9" y="107"/>
                    </a:lnTo>
                    <a:lnTo>
                      <a:pt x="5" y="92"/>
                    </a:lnTo>
                    <a:lnTo>
                      <a:pt x="2" y="78"/>
                    </a:lnTo>
                    <a:lnTo>
                      <a:pt x="1" y="71"/>
                    </a:lnTo>
                    <a:lnTo>
                      <a:pt x="0" y="64"/>
                    </a:lnTo>
                    <a:lnTo>
                      <a:pt x="0" y="56"/>
                    </a:lnTo>
                    <a:lnTo>
                      <a:pt x="0" y="48"/>
                    </a:lnTo>
                    <a:lnTo>
                      <a:pt x="0" y="40"/>
                    </a:lnTo>
                    <a:lnTo>
                      <a:pt x="2" y="33"/>
                    </a:lnTo>
                    <a:lnTo>
                      <a:pt x="3" y="25"/>
                    </a:lnTo>
                    <a:lnTo>
                      <a:pt x="5" y="17"/>
                    </a:lnTo>
                    <a:lnTo>
                      <a:pt x="8" y="9"/>
                    </a:lnTo>
                    <a:lnTo>
                      <a:pt x="11" y="0"/>
                    </a:lnTo>
                    <a:lnTo>
                      <a:pt x="24" y="3"/>
                    </a:lnTo>
                    <a:lnTo>
                      <a:pt x="36" y="7"/>
                    </a:lnTo>
                    <a:lnTo>
                      <a:pt x="47" y="12"/>
                    </a:lnTo>
                    <a:lnTo>
                      <a:pt x="58" y="17"/>
                    </a:lnTo>
                    <a:lnTo>
                      <a:pt x="67" y="24"/>
                    </a:lnTo>
                    <a:lnTo>
                      <a:pt x="72" y="28"/>
                    </a:lnTo>
                    <a:lnTo>
                      <a:pt x="78" y="32"/>
                    </a:lnTo>
                    <a:lnTo>
                      <a:pt x="82" y="37"/>
                    </a:lnTo>
                    <a:lnTo>
                      <a:pt x="87" y="42"/>
                    </a:lnTo>
                    <a:lnTo>
                      <a:pt x="91" y="47"/>
                    </a:lnTo>
                    <a:lnTo>
                      <a:pt x="95" y="54"/>
                    </a:lnTo>
                    <a:close/>
                  </a:path>
                </a:pathLst>
              </a:custGeom>
              <a:solidFill>
                <a:srgbClr val="FFBFB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699" name="Freeform 108"/>
              <p:cNvSpPr>
                <a:spLocks/>
              </p:cNvSpPr>
              <p:nvPr/>
            </p:nvSpPr>
            <p:spPr bwMode="auto">
              <a:xfrm>
                <a:off x="4726" y="2406"/>
                <a:ext cx="39" cy="209"/>
              </a:xfrm>
              <a:custGeom>
                <a:avLst/>
                <a:gdLst>
                  <a:gd name="T0" fmla="*/ 5 w 76"/>
                  <a:gd name="T1" fmla="*/ 3 h 418"/>
                  <a:gd name="T2" fmla="*/ 5 w 76"/>
                  <a:gd name="T3" fmla="*/ 4 h 418"/>
                  <a:gd name="T4" fmla="*/ 5 w 76"/>
                  <a:gd name="T5" fmla="*/ 5 h 418"/>
                  <a:gd name="T6" fmla="*/ 5 w 76"/>
                  <a:gd name="T7" fmla="*/ 6 h 418"/>
                  <a:gd name="T8" fmla="*/ 5 w 76"/>
                  <a:gd name="T9" fmla="*/ 7 h 418"/>
                  <a:gd name="T10" fmla="*/ 5 w 76"/>
                  <a:gd name="T11" fmla="*/ 8 h 418"/>
                  <a:gd name="T12" fmla="*/ 5 w 76"/>
                  <a:gd name="T13" fmla="*/ 9 h 418"/>
                  <a:gd name="T14" fmla="*/ 5 w 76"/>
                  <a:gd name="T15" fmla="*/ 11 h 418"/>
                  <a:gd name="T16" fmla="*/ 4 w 76"/>
                  <a:gd name="T17" fmla="*/ 14 h 418"/>
                  <a:gd name="T18" fmla="*/ 4 w 76"/>
                  <a:gd name="T19" fmla="*/ 16 h 418"/>
                  <a:gd name="T20" fmla="*/ 4 w 76"/>
                  <a:gd name="T21" fmla="*/ 18 h 418"/>
                  <a:gd name="T22" fmla="*/ 4 w 76"/>
                  <a:gd name="T23" fmla="*/ 21 h 418"/>
                  <a:gd name="T24" fmla="*/ 4 w 76"/>
                  <a:gd name="T25" fmla="*/ 23 h 418"/>
                  <a:gd name="T26" fmla="*/ 3 w 76"/>
                  <a:gd name="T27" fmla="*/ 25 h 418"/>
                  <a:gd name="T28" fmla="*/ 3 w 76"/>
                  <a:gd name="T29" fmla="*/ 27 h 418"/>
                  <a:gd name="T30" fmla="*/ 3 w 76"/>
                  <a:gd name="T31" fmla="*/ 22 h 418"/>
                  <a:gd name="T32" fmla="*/ 4 w 76"/>
                  <a:gd name="T33" fmla="*/ 10 h 418"/>
                  <a:gd name="T34" fmla="*/ 4 w 76"/>
                  <a:gd name="T35" fmla="*/ 7 h 418"/>
                  <a:gd name="T36" fmla="*/ 3 w 76"/>
                  <a:gd name="T37" fmla="*/ 7 h 418"/>
                  <a:gd name="T38" fmla="*/ 2 w 76"/>
                  <a:gd name="T39" fmla="*/ 8 h 418"/>
                  <a:gd name="T40" fmla="*/ 2 w 76"/>
                  <a:gd name="T41" fmla="*/ 7 h 418"/>
                  <a:gd name="T42" fmla="*/ 2 w 76"/>
                  <a:gd name="T43" fmla="*/ 7 h 418"/>
                  <a:gd name="T44" fmla="*/ 3 w 76"/>
                  <a:gd name="T45" fmla="*/ 7 h 418"/>
                  <a:gd name="T46" fmla="*/ 4 w 76"/>
                  <a:gd name="T47" fmla="*/ 6 h 418"/>
                  <a:gd name="T48" fmla="*/ 4 w 76"/>
                  <a:gd name="T49" fmla="*/ 5 h 418"/>
                  <a:gd name="T50" fmla="*/ 4 w 76"/>
                  <a:gd name="T51" fmla="*/ 5 h 418"/>
                  <a:gd name="T52" fmla="*/ 4 w 76"/>
                  <a:gd name="T53" fmla="*/ 4 h 418"/>
                  <a:gd name="T54" fmla="*/ 4 w 76"/>
                  <a:gd name="T55" fmla="*/ 3 h 418"/>
                  <a:gd name="T56" fmla="*/ 4 w 76"/>
                  <a:gd name="T57" fmla="*/ 3 h 418"/>
                  <a:gd name="T58" fmla="*/ 3 w 76"/>
                  <a:gd name="T59" fmla="*/ 2 h 418"/>
                  <a:gd name="T60" fmla="*/ 2 w 76"/>
                  <a:gd name="T61" fmla="*/ 2 h 418"/>
                  <a:gd name="T62" fmla="*/ 2 w 76"/>
                  <a:gd name="T63" fmla="*/ 2 h 418"/>
                  <a:gd name="T64" fmla="*/ 1 w 76"/>
                  <a:gd name="T65" fmla="*/ 2 h 418"/>
                  <a:gd name="T66" fmla="*/ 1 w 76"/>
                  <a:gd name="T67" fmla="*/ 2 h 418"/>
                  <a:gd name="T68" fmla="*/ 1 w 76"/>
                  <a:gd name="T69" fmla="*/ 2 h 418"/>
                  <a:gd name="T70" fmla="*/ 1 w 76"/>
                  <a:gd name="T71" fmla="*/ 2 h 418"/>
                  <a:gd name="T72" fmla="*/ 0 w 76"/>
                  <a:gd name="T73" fmla="*/ 1 h 418"/>
                  <a:gd name="T74" fmla="*/ 1 w 76"/>
                  <a:gd name="T75" fmla="*/ 1 h 418"/>
                  <a:gd name="T76" fmla="*/ 1 w 76"/>
                  <a:gd name="T77" fmla="*/ 1 h 418"/>
                  <a:gd name="T78" fmla="*/ 1 w 76"/>
                  <a:gd name="T79" fmla="*/ 0 h 418"/>
                  <a:gd name="T80" fmla="*/ 2 w 76"/>
                  <a:gd name="T81" fmla="*/ 1 h 418"/>
                  <a:gd name="T82" fmla="*/ 2 w 76"/>
                  <a:gd name="T83" fmla="*/ 1 h 418"/>
                  <a:gd name="T84" fmla="*/ 3 w 76"/>
                  <a:gd name="T85" fmla="*/ 1 h 418"/>
                  <a:gd name="T86" fmla="*/ 4 w 76"/>
                  <a:gd name="T87" fmla="*/ 2 h 418"/>
                  <a:gd name="T88" fmla="*/ 5 w 76"/>
                  <a:gd name="T89" fmla="*/ 2 h 4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418"/>
                  <a:gd name="T137" fmla="*/ 76 w 76"/>
                  <a:gd name="T138" fmla="*/ 418 h 4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418">
                    <a:moveTo>
                      <a:pt x="73" y="41"/>
                    </a:moveTo>
                    <a:lnTo>
                      <a:pt x="75" y="47"/>
                    </a:lnTo>
                    <a:lnTo>
                      <a:pt x="76" y="54"/>
                    </a:lnTo>
                    <a:lnTo>
                      <a:pt x="76" y="60"/>
                    </a:lnTo>
                    <a:lnTo>
                      <a:pt x="76" y="65"/>
                    </a:lnTo>
                    <a:lnTo>
                      <a:pt x="75" y="71"/>
                    </a:lnTo>
                    <a:lnTo>
                      <a:pt x="74" y="76"/>
                    </a:lnTo>
                    <a:lnTo>
                      <a:pt x="71" y="81"/>
                    </a:lnTo>
                    <a:lnTo>
                      <a:pt x="68" y="87"/>
                    </a:lnTo>
                    <a:lnTo>
                      <a:pt x="70" y="99"/>
                    </a:lnTo>
                    <a:lnTo>
                      <a:pt x="71" y="111"/>
                    </a:lnTo>
                    <a:lnTo>
                      <a:pt x="71" y="121"/>
                    </a:lnTo>
                    <a:lnTo>
                      <a:pt x="71" y="132"/>
                    </a:lnTo>
                    <a:lnTo>
                      <a:pt x="71" y="144"/>
                    </a:lnTo>
                    <a:lnTo>
                      <a:pt x="70" y="155"/>
                    </a:lnTo>
                    <a:lnTo>
                      <a:pt x="67" y="176"/>
                    </a:lnTo>
                    <a:lnTo>
                      <a:pt x="64" y="197"/>
                    </a:lnTo>
                    <a:lnTo>
                      <a:pt x="60" y="218"/>
                    </a:lnTo>
                    <a:lnTo>
                      <a:pt x="58" y="241"/>
                    </a:lnTo>
                    <a:lnTo>
                      <a:pt x="57" y="252"/>
                    </a:lnTo>
                    <a:lnTo>
                      <a:pt x="57" y="264"/>
                    </a:lnTo>
                    <a:lnTo>
                      <a:pt x="56" y="284"/>
                    </a:lnTo>
                    <a:lnTo>
                      <a:pt x="55" y="303"/>
                    </a:lnTo>
                    <a:lnTo>
                      <a:pt x="54" y="323"/>
                    </a:lnTo>
                    <a:lnTo>
                      <a:pt x="52" y="343"/>
                    </a:lnTo>
                    <a:lnTo>
                      <a:pt x="50" y="362"/>
                    </a:lnTo>
                    <a:lnTo>
                      <a:pt x="47" y="382"/>
                    </a:lnTo>
                    <a:lnTo>
                      <a:pt x="42" y="400"/>
                    </a:lnTo>
                    <a:lnTo>
                      <a:pt x="38" y="409"/>
                    </a:lnTo>
                    <a:lnTo>
                      <a:pt x="35" y="418"/>
                    </a:lnTo>
                    <a:lnTo>
                      <a:pt x="37" y="379"/>
                    </a:lnTo>
                    <a:lnTo>
                      <a:pt x="40" y="341"/>
                    </a:lnTo>
                    <a:lnTo>
                      <a:pt x="48" y="191"/>
                    </a:lnTo>
                    <a:lnTo>
                      <a:pt x="50" y="153"/>
                    </a:lnTo>
                    <a:lnTo>
                      <a:pt x="52" y="114"/>
                    </a:lnTo>
                    <a:lnTo>
                      <a:pt x="48" y="114"/>
                    </a:lnTo>
                    <a:lnTo>
                      <a:pt x="45" y="114"/>
                    </a:lnTo>
                    <a:lnTo>
                      <a:pt x="41" y="115"/>
                    </a:lnTo>
                    <a:lnTo>
                      <a:pt x="36" y="116"/>
                    </a:lnTo>
                    <a:lnTo>
                      <a:pt x="32" y="116"/>
                    </a:lnTo>
                    <a:lnTo>
                      <a:pt x="29" y="116"/>
                    </a:lnTo>
                    <a:lnTo>
                      <a:pt x="25" y="115"/>
                    </a:lnTo>
                    <a:lnTo>
                      <a:pt x="24" y="114"/>
                    </a:lnTo>
                    <a:lnTo>
                      <a:pt x="22" y="112"/>
                    </a:lnTo>
                    <a:lnTo>
                      <a:pt x="29" y="106"/>
                    </a:lnTo>
                    <a:lnTo>
                      <a:pt x="37" y="99"/>
                    </a:lnTo>
                    <a:lnTo>
                      <a:pt x="46" y="91"/>
                    </a:lnTo>
                    <a:lnTo>
                      <a:pt x="49" y="87"/>
                    </a:lnTo>
                    <a:lnTo>
                      <a:pt x="52" y="83"/>
                    </a:lnTo>
                    <a:lnTo>
                      <a:pt x="54" y="78"/>
                    </a:lnTo>
                    <a:lnTo>
                      <a:pt x="56" y="73"/>
                    </a:lnTo>
                    <a:lnTo>
                      <a:pt x="58" y="69"/>
                    </a:lnTo>
                    <a:lnTo>
                      <a:pt x="59" y="64"/>
                    </a:lnTo>
                    <a:lnTo>
                      <a:pt x="59" y="58"/>
                    </a:lnTo>
                    <a:lnTo>
                      <a:pt x="58" y="53"/>
                    </a:lnTo>
                    <a:lnTo>
                      <a:pt x="57" y="47"/>
                    </a:lnTo>
                    <a:lnTo>
                      <a:pt x="55" y="41"/>
                    </a:lnTo>
                    <a:lnTo>
                      <a:pt x="50" y="36"/>
                    </a:lnTo>
                    <a:lnTo>
                      <a:pt x="44" y="30"/>
                    </a:lnTo>
                    <a:lnTo>
                      <a:pt x="37" y="25"/>
                    </a:lnTo>
                    <a:lnTo>
                      <a:pt x="31" y="21"/>
                    </a:lnTo>
                    <a:lnTo>
                      <a:pt x="28" y="19"/>
                    </a:lnTo>
                    <a:lnTo>
                      <a:pt x="25" y="18"/>
                    </a:lnTo>
                    <a:lnTo>
                      <a:pt x="22" y="17"/>
                    </a:lnTo>
                    <a:lnTo>
                      <a:pt x="19" y="16"/>
                    </a:lnTo>
                    <a:lnTo>
                      <a:pt x="15" y="17"/>
                    </a:lnTo>
                    <a:lnTo>
                      <a:pt x="12" y="18"/>
                    </a:lnTo>
                    <a:lnTo>
                      <a:pt x="9" y="20"/>
                    </a:lnTo>
                    <a:lnTo>
                      <a:pt x="5" y="22"/>
                    </a:lnTo>
                    <a:lnTo>
                      <a:pt x="4" y="21"/>
                    </a:lnTo>
                    <a:lnTo>
                      <a:pt x="3" y="20"/>
                    </a:lnTo>
                    <a:lnTo>
                      <a:pt x="2" y="19"/>
                    </a:lnTo>
                    <a:lnTo>
                      <a:pt x="1" y="19"/>
                    </a:lnTo>
                    <a:lnTo>
                      <a:pt x="0" y="16"/>
                    </a:lnTo>
                    <a:lnTo>
                      <a:pt x="0" y="13"/>
                    </a:lnTo>
                    <a:lnTo>
                      <a:pt x="1" y="10"/>
                    </a:lnTo>
                    <a:lnTo>
                      <a:pt x="3" y="8"/>
                    </a:lnTo>
                    <a:lnTo>
                      <a:pt x="7" y="3"/>
                    </a:lnTo>
                    <a:lnTo>
                      <a:pt x="9" y="1"/>
                    </a:lnTo>
                    <a:lnTo>
                      <a:pt x="11" y="0"/>
                    </a:lnTo>
                    <a:lnTo>
                      <a:pt x="16" y="0"/>
                    </a:lnTo>
                    <a:lnTo>
                      <a:pt x="21" y="1"/>
                    </a:lnTo>
                    <a:lnTo>
                      <a:pt x="26" y="2"/>
                    </a:lnTo>
                    <a:lnTo>
                      <a:pt x="30" y="3"/>
                    </a:lnTo>
                    <a:lnTo>
                      <a:pt x="34" y="5"/>
                    </a:lnTo>
                    <a:lnTo>
                      <a:pt x="40" y="7"/>
                    </a:lnTo>
                    <a:lnTo>
                      <a:pt x="48" y="12"/>
                    </a:lnTo>
                    <a:lnTo>
                      <a:pt x="55" y="17"/>
                    </a:lnTo>
                    <a:lnTo>
                      <a:pt x="61" y="24"/>
                    </a:lnTo>
                    <a:lnTo>
                      <a:pt x="68" y="32"/>
                    </a:lnTo>
                    <a:lnTo>
                      <a:pt x="73" y="4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0" name="Freeform 109"/>
              <p:cNvSpPr>
                <a:spLocks/>
              </p:cNvSpPr>
              <p:nvPr/>
            </p:nvSpPr>
            <p:spPr bwMode="auto">
              <a:xfrm>
                <a:off x="4541" y="2420"/>
                <a:ext cx="68" cy="165"/>
              </a:xfrm>
              <a:custGeom>
                <a:avLst/>
                <a:gdLst>
                  <a:gd name="T0" fmla="*/ 9 w 136"/>
                  <a:gd name="T1" fmla="*/ 1 h 329"/>
                  <a:gd name="T2" fmla="*/ 8 w 136"/>
                  <a:gd name="T3" fmla="*/ 1 h 329"/>
                  <a:gd name="T4" fmla="*/ 6 w 136"/>
                  <a:gd name="T5" fmla="*/ 1 h 329"/>
                  <a:gd name="T6" fmla="*/ 6 w 136"/>
                  <a:gd name="T7" fmla="*/ 2 h 329"/>
                  <a:gd name="T8" fmla="*/ 5 w 136"/>
                  <a:gd name="T9" fmla="*/ 2 h 329"/>
                  <a:gd name="T10" fmla="*/ 5 w 136"/>
                  <a:gd name="T11" fmla="*/ 2 h 329"/>
                  <a:gd name="T12" fmla="*/ 4 w 136"/>
                  <a:gd name="T13" fmla="*/ 3 h 329"/>
                  <a:gd name="T14" fmla="*/ 4 w 136"/>
                  <a:gd name="T15" fmla="*/ 3 h 329"/>
                  <a:gd name="T16" fmla="*/ 4 w 136"/>
                  <a:gd name="T17" fmla="*/ 4 h 329"/>
                  <a:gd name="T18" fmla="*/ 4 w 136"/>
                  <a:gd name="T19" fmla="*/ 4 h 329"/>
                  <a:gd name="T20" fmla="*/ 5 w 136"/>
                  <a:gd name="T21" fmla="*/ 5 h 329"/>
                  <a:gd name="T22" fmla="*/ 5 w 136"/>
                  <a:gd name="T23" fmla="*/ 6 h 329"/>
                  <a:gd name="T24" fmla="*/ 6 w 136"/>
                  <a:gd name="T25" fmla="*/ 6 h 329"/>
                  <a:gd name="T26" fmla="*/ 6 w 136"/>
                  <a:gd name="T27" fmla="*/ 7 h 329"/>
                  <a:gd name="T28" fmla="*/ 7 w 136"/>
                  <a:gd name="T29" fmla="*/ 7 h 329"/>
                  <a:gd name="T30" fmla="*/ 6 w 136"/>
                  <a:gd name="T31" fmla="*/ 7 h 329"/>
                  <a:gd name="T32" fmla="*/ 6 w 136"/>
                  <a:gd name="T33" fmla="*/ 7 h 329"/>
                  <a:gd name="T34" fmla="*/ 5 w 136"/>
                  <a:gd name="T35" fmla="*/ 7 h 329"/>
                  <a:gd name="T36" fmla="*/ 5 w 136"/>
                  <a:gd name="T37" fmla="*/ 7 h 329"/>
                  <a:gd name="T38" fmla="*/ 5 w 136"/>
                  <a:gd name="T39" fmla="*/ 6 h 329"/>
                  <a:gd name="T40" fmla="*/ 4 w 136"/>
                  <a:gd name="T41" fmla="*/ 7 h 329"/>
                  <a:gd name="T42" fmla="*/ 3 w 136"/>
                  <a:gd name="T43" fmla="*/ 9 h 329"/>
                  <a:gd name="T44" fmla="*/ 2 w 136"/>
                  <a:gd name="T45" fmla="*/ 10 h 329"/>
                  <a:gd name="T46" fmla="*/ 2 w 136"/>
                  <a:gd name="T47" fmla="*/ 12 h 329"/>
                  <a:gd name="T48" fmla="*/ 1 w 136"/>
                  <a:gd name="T49" fmla="*/ 14 h 329"/>
                  <a:gd name="T50" fmla="*/ 1 w 136"/>
                  <a:gd name="T51" fmla="*/ 16 h 329"/>
                  <a:gd name="T52" fmla="*/ 1 w 136"/>
                  <a:gd name="T53" fmla="*/ 19 h 329"/>
                  <a:gd name="T54" fmla="*/ 1 w 136"/>
                  <a:gd name="T55" fmla="*/ 21 h 329"/>
                  <a:gd name="T56" fmla="*/ 0 w 136"/>
                  <a:gd name="T57" fmla="*/ 19 h 329"/>
                  <a:gd name="T58" fmla="*/ 0 w 136"/>
                  <a:gd name="T59" fmla="*/ 18 h 329"/>
                  <a:gd name="T60" fmla="*/ 1 w 136"/>
                  <a:gd name="T61" fmla="*/ 14 h 329"/>
                  <a:gd name="T62" fmla="*/ 1 w 136"/>
                  <a:gd name="T63" fmla="*/ 12 h 329"/>
                  <a:gd name="T64" fmla="*/ 1 w 136"/>
                  <a:gd name="T65" fmla="*/ 11 h 329"/>
                  <a:gd name="T66" fmla="*/ 2 w 136"/>
                  <a:gd name="T67" fmla="*/ 10 h 329"/>
                  <a:gd name="T68" fmla="*/ 3 w 136"/>
                  <a:gd name="T69" fmla="*/ 7 h 329"/>
                  <a:gd name="T70" fmla="*/ 3 w 136"/>
                  <a:gd name="T71" fmla="*/ 6 h 329"/>
                  <a:gd name="T72" fmla="*/ 3 w 136"/>
                  <a:gd name="T73" fmla="*/ 4 h 329"/>
                  <a:gd name="T74" fmla="*/ 3 w 136"/>
                  <a:gd name="T75" fmla="*/ 3 h 329"/>
                  <a:gd name="T76" fmla="*/ 3 w 136"/>
                  <a:gd name="T77" fmla="*/ 2 h 329"/>
                  <a:gd name="T78" fmla="*/ 4 w 136"/>
                  <a:gd name="T79" fmla="*/ 2 h 329"/>
                  <a:gd name="T80" fmla="*/ 5 w 136"/>
                  <a:gd name="T81" fmla="*/ 1 h 329"/>
                  <a:gd name="T82" fmla="*/ 5 w 136"/>
                  <a:gd name="T83" fmla="*/ 1 h 329"/>
                  <a:gd name="T84" fmla="*/ 5 w 136"/>
                  <a:gd name="T85" fmla="*/ 0 h 329"/>
                  <a:gd name="T86" fmla="*/ 6 w 136"/>
                  <a:gd name="T87" fmla="*/ 1 h 329"/>
                  <a:gd name="T88" fmla="*/ 7 w 136"/>
                  <a:gd name="T89" fmla="*/ 1 h 329"/>
                  <a:gd name="T90" fmla="*/ 8 w 136"/>
                  <a:gd name="T91" fmla="*/ 1 h 329"/>
                  <a:gd name="T92" fmla="*/ 9 w 136"/>
                  <a:gd name="T93" fmla="*/ 1 h 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329"/>
                  <a:gd name="T143" fmla="*/ 136 w 136"/>
                  <a:gd name="T144" fmla="*/ 329 h 3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329">
                    <a:moveTo>
                      <a:pt x="136" y="13"/>
                    </a:moveTo>
                    <a:lnTo>
                      <a:pt x="133" y="14"/>
                    </a:lnTo>
                    <a:lnTo>
                      <a:pt x="128" y="15"/>
                    </a:lnTo>
                    <a:lnTo>
                      <a:pt x="124" y="15"/>
                    </a:lnTo>
                    <a:lnTo>
                      <a:pt x="108" y="15"/>
                    </a:lnTo>
                    <a:lnTo>
                      <a:pt x="96" y="16"/>
                    </a:lnTo>
                    <a:lnTo>
                      <a:pt x="91" y="16"/>
                    </a:lnTo>
                    <a:lnTo>
                      <a:pt x="85" y="17"/>
                    </a:lnTo>
                    <a:lnTo>
                      <a:pt x="81" y="19"/>
                    </a:lnTo>
                    <a:lnTo>
                      <a:pt x="76" y="21"/>
                    </a:lnTo>
                    <a:lnTo>
                      <a:pt x="72" y="25"/>
                    </a:lnTo>
                    <a:lnTo>
                      <a:pt x="68" y="30"/>
                    </a:lnTo>
                    <a:lnTo>
                      <a:pt x="65" y="35"/>
                    </a:lnTo>
                    <a:lnTo>
                      <a:pt x="64" y="38"/>
                    </a:lnTo>
                    <a:lnTo>
                      <a:pt x="63" y="41"/>
                    </a:lnTo>
                    <a:lnTo>
                      <a:pt x="62" y="44"/>
                    </a:lnTo>
                    <a:lnTo>
                      <a:pt x="61" y="46"/>
                    </a:lnTo>
                    <a:lnTo>
                      <a:pt x="61" y="52"/>
                    </a:lnTo>
                    <a:lnTo>
                      <a:pt x="61" y="57"/>
                    </a:lnTo>
                    <a:lnTo>
                      <a:pt x="63" y="62"/>
                    </a:lnTo>
                    <a:lnTo>
                      <a:pt x="68" y="73"/>
                    </a:lnTo>
                    <a:lnTo>
                      <a:pt x="70" y="79"/>
                    </a:lnTo>
                    <a:lnTo>
                      <a:pt x="72" y="84"/>
                    </a:lnTo>
                    <a:lnTo>
                      <a:pt x="75" y="87"/>
                    </a:lnTo>
                    <a:lnTo>
                      <a:pt x="79" y="89"/>
                    </a:lnTo>
                    <a:lnTo>
                      <a:pt x="86" y="93"/>
                    </a:lnTo>
                    <a:lnTo>
                      <a:pt x="90" y="95"/>
                    </a:lnTo>
                    <a:lnTo>
                      <a:pt x="93" y="97"/>
                    </a:lnTo>
                    <a:lnTo>
                      <a:pt x="96" y="100"/>
                    </a:lnTo>
                    <a:lnTo>
                      <a:pt x="100" y="103"/>
                    </a:lnTo>
                    <a:lnTo>
                      <a:pt x="96" y="105"/>
                    </a:lnTo>
                    <a:lnTo>
                      <a:pt x="93" y="106"/>
                    </a:lnTo>
                    <a:lnTo>
                      <a:pt x="90" y="106"/>
                    </a:lnTo>
                    <a:lnTo>
                      <a:pt x="88" y="106"/>
                    </a:lnTo>
                    <a:lnTo>
                      <a:pt x="86" y="106"/>
                    </a:lnTo>
                    <a:lnTo>
                      <a:pt x="83" y="105"/>
                    </a:lnTo>
                    <a:lnTo>
                      <a:pt x="79" y="102"/>
                    </a:lnTo>
                    <a:lnTo>
                      <a:pt x="74" y="99"/>
                    </a:lnTo>
                    <a:lnTo>
                      <a:pt x="70" y="95"/>
                    </a:lnTo>
                    <a:lnTo>
                      <a:pt x="65" y="92"/>
                    </a:lnTo>
                    <a:lnTo>
                      <a:pt x="61" y="90"/>
                    </a:lnTo>
                    <a:lnTo>
                      <a:pt x="54" y="103"/>
                    </a:lnTo>
                    <a:lnTo>
                      <a:pt x="47" y="117"/>
                    </a:lnTo>
                    <a:lnTo>
                      <a:pt x="41" y="131"/>
                    </a:lnTo>
                    <a:lnTo>
                      <a:pt x="36" y="145"/>
                    </a:lnTo>
                    <a:lnTo>
                      <a:pt x="32" y="160"/>
                    </a:lnTo>
                    <a:lnTo>
                      <a:pt x="27" y="174"/>
                    </a:lnTo>
                    <a:lnTo>
                      <a:pt x="23" y="188"/>
                    </a:lnTo>
                    <a:lnTo>
                      <a:pt x="20" y="204"/>
                    </a:lnTo>
                    <a:lnTo>
                      <a:pt x="17" y="219"/>
                    </a:lnTo>
                    <a:lnTo>
                      <a:pt x="14" y="234"/>
                    </a:lnTo>
                    <a:lnTo>
                      <a:pt x="12" y="250"/>
                    </a:lnTo>
                    <a:lnTo>
                      <a:pt x="10" y="266"/>
                    </a:lnTo>
                    <a:lnTo>
                      <a:pt x="6" y="298"/>
                    </a:lnTo>
                    <a:lnTo>
                      <a:pt x="3" y="329"/>
                    </a:lnTo>
                    <a:lnTo>
                      <a:pt x="2" y="321"/>
                    </a:lnTo>
                    <a:lnTo>
                      <a:pt x="1" y="313"/>
                    </a:lnTo>
                    <a:lnTo>
                      <a:pt x="0" y="304"/>
                    </a:lnTo>
                    <a:lnTo>
                      <a:pt x="0" y="295"/>
                    </a:lnTo>
                    <a:lnTo>
                      <a:pt x="0" y="277"/>
                    </a:lnTo>
                    <a:lnTo>
                      <a:pt x="2" y="259"/>
                    </a:lnTo>
                    <a:lnTo>
                      <a:pt x="8" y="222"/>
                    </a:lnTo>
                    <a:lnTo>
                      <a:pt x="10" y="204"/>
                    </a:lnTo>
                    <a:lnTo>
                      <a:pt x="12" y="185"/>
                    </a:lnTo>
                    <a:lnTo>
                      <a:pt x="13" y="175"/>
                    </a:lnTo>
                    <a:lnTo>
                      <a:pt x="15" y="166"/>
                    </a:lnTo>
                    <a:lnTo>
                      <a:pt x="18" y="155"/>
                    </a:lnTo>
                    <a:lnTo>
                      <a:pt x="21" y="146"/>
                    </a:lnTo>
                    <a:lnTo>
                      <a:pt x="28" y="128"/>
                    </a:lnTo>
                    <a:lnTo>
                      <a:pt x="35" y="109"/>
                    </a:lnTo>
                    <a:lnTo>
                      <a:pt x="42" y="90"/>
                    </a:lnTo>
                    <a:lnTo>
                      <a:pt x="44" y="81"/>
                    </a:lnTo>
                    <a:lnTo>
                      <a:pt x="46" y="72"/>
                    </a:lnTo>
                    <a:lnTo>
                      <a:pt x="47" y="62"/>
                    </a:lnTo>
                    <a:lnTo>
                      <a:pt x="48" y="52"/>
                    </a:lnTo>
                    <a:lnTo>
                      <a:pt x="47" y="42"/>
                    </a:lnTo>
                    <a:lnTo>
                      <a:pt x="44" y="32"/>
                    </a:lnTo>
                    <a:lnTo>
                      <a:pt x="48" y="28"/>
                    </a:lnTo>
                    <a:lnTo>
                      <a:pt x="53" y="23"/>
                    </a:lnTo>
                    <a:lnTo>
                      <a:pt x="57" y="17"/>
                    </a:lnTo>
                    <a:lnTo>
                      <a:pt x="61" y="12"/>
                    </a:lnTo>
                    <a:lnTo>
                      <a:pt x="66" y="7"/>
                    </a:lnTo>
                    <a:lnTo>
                      <a:pt x="71" y="4"/>
                    </a:lnTo>
                    <a:lnTo>
                      <a:pt x="76" y="1"/>
                    </a:lnTo>
                    <a:lnTo>
                      <a:pt x="79" y="0"/>
                    </a:lnTo>
                    <a:lnTo>
                      <a:pt x="82" y="0"/>
                    </a:lnTo>
                    <a:lnTo>
                      <a:pt x="89" y="1"/>
                    </a:lnTo>
                    <a:lnTo>
                      <a:pt x="96" y="2"/>
                    </a:lnTo>
                    <a:lnTo>
                      <a:pt x="104" y="2"/>
                    </a:lnTo>
                    <a:lnTo>
                      <a:pt x="111" y="3"/>
                    </a:lnTo>
                    <a:lnTo>
                      <a:pt x="118" y="4"/>
                    </a:lnTo>
                    <a:lnTo>
                      <a:pt x="125" y="6"/>
                    </a:lnTo>
                    <a:lnTo>
                      <a:pt x="131" y="9"/>
                    </a:lnTo>
                    <a:lnTo>
                      <a:pt x="134" y="11"/>
                    </a:lnTo>
                    <a:lnTo>
                      <a:pt x="136" y="13"/>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1" name="Freeform 110"/>
              <p:cNvSpPr>
                <a:spLocks/>
              </p:cNvSpPr>
              <p:nvPr/>
            </p:nvSpPr>
            <p:spPr bwMode="auto">
              <a:xfrm>
                <a:off x="4590" y="2443"/>
                <a:ext cx="143" cy="152"/>
              </a:xfrm>
              <a:custGeom>
                <a:avLst/>
                <a:gdLst>
                  <a:gd name="T0" fmla="*/ 17 w 287"/>
                  <a:gd name="T1" fmla="*/ 1 h 306"/>
                  <a:gd name="T2" fmla="*/ 17 w 287"/>
                  <a:gd name="T3" fmla="*/ 1 h 306"/>
                  <a:gd name="T4" fmla="*/ 17 w 287"/>
                  <a:gd name="T5" fmla="*/ 2 h 306"/>
                  <a:gd name="T6" fmla="*/ 17 w 287"/>
                  <a:gd name="T7" fmla="*/ 2 h 306"/>
                  <a:gd name="T8" fmla="*/ 17 w 287"/>
                  <a:gd name="T9" fmla="*/ 1 h 306"/>
                  <a:gd name="T10" fmla="*/ 16 w 287"/>
                  <a:gd name="T11" fmla="*/ 1 h 306"/>
                  <a:gd name="T12" fmla="*/ 16 w 287"/>
                  <a:gd name="T13" fmla="*/ 1 h 306"/>
                  <a:gd name="T14" fmla="*/ 16 w 287"/>
                  <a:gd name="T15" fmla="*/ 1 h 306"/>
                  <a:gd name="T16" fmla="*/ 15 w 287"/>
                  <a:gd name="T17" fmla="*/ 1 h 306"/>
                  <a:gd name="T18" fmla="*/ 15 w 287"/>
                  <a:gd name="T19" fmla="*/ 2 h 306"/>
                  <a:gd name="T20" fmla="*/ 13 w 287"/>
                  <a:gd name="T21" fmla="*/ 3 h 306"/>
                  <a:gd name="T22" fmla="*/ 12 w 287"/>
                  <a:gd name="T23" fmla="*/ 4 h 306"/>
                  <a:gd name="T24" fmla="*/ 11 w 287"/>
                  <a:gd name="T25" fmla="*/ 5 h 306"/>
                  <a:gd name="T26" fmla="*/ 10 w 287"/>
                  <a:gd name="T27" fmla="*/ 6 h 306"/>
                  <a:gd name="T28" fmla="*/ 9 w 287"/>
                  <a:gd name="T29" fmla="*/ 6 h 306"/>
                  <a:gd name="T30" fmla="*/ 9 w 287"/>
                  <a:gd name="T31" fmla="*/ 6 h 306"/>
                  <a:gd name="T32" fmla="*/ 9 w 287"/>
                  <a:gd name="T33" fmla="*/ 7 h 306"/>
                  <a:gd name="T34" fmla="*/ 9 w 287"/>
                  <a:gd name="T35" fmla="*/ 8 h 306"/>
                  <a:gd name="T36" fmla="*/ 8 w 287"/>
                  <a:gd name="T37" fmla="*/ 11 h 306"/>
                  <a:gd name="T38" fmla="*/ 8 w 287"/>
                  <a:gd name="T39" fmla="*/ 14 h 306"/>
                  <a:gd name="T40" fmla="*/ 7 w 287"/>
                  <a:gd name="T41" fmla="*/ 17 h 306"/>
                  <a:gd name="T42" fmla="*/ 8 w 287"/>
                  <a:gd name="T43" fmla="*/ 7 h 306"/>
                  <a:gd name="T44" fmla="*/ 8 w 287"/>
                  <a:gd name="T45" fmla="*/ 7 h 306"/>
                  <a:gd name="T46" fmla="*/ 7 w 287"/>
                  <a:gd name="T47" fmla="*/ 7 h 306"/>
                  <a:gd name="T48" fmla="*/ 7 w 287"/>
                  <a:gd name="T49" fmla="*/ 7 h 306"/>
                  <a:gd name="T50" fmla="*/ 7 w 287"/>
                  <a:gd name="T51" fmla="*/ 6 h 306"/>
                  <a:gd name="T52" fmla="*/ 7 w 287"/>
                  <a:gd name="T53" fmla="*/ 6 h 306"/>
                  <a:gd name="T54" fmla="*/ 7 w 287"/>
                  <a:gd name="T55" fmla="*/ 6 h 306"/>
                  <a:gd name="T56" fmla="*/ 7 w 287"/>
                  <a:gd name="T57" fmla="*/ 6 h 306"/>
                  <a:gd name="T58" fmla="*/ 6 w 287"/>
                  <a:gd name="T59" fmla="*/ 5 h 306"/>
                  <a:gd name="T60" fmla="*/ 5 w 287"/>
                  <a:gd name="T61" fmla="*/ 5 h 306"/>
                  <a:gd name="T62" fmla="*/ 4 w 287"/>
                  <a:gd name="T63" fmla="*/ 5 h 306"/>
                  <a:gd name="T64" fmla="*/ 0 w 287"/>
                  <a:gd name="T65" fmla="*/ 2 h 306"/>
                  <a:gd name="T66" fmla="*/ 0 w 287"/>
                  <a:gd name="T67" fmla="*/ 2 h 306"/>
                  <a:gd name="T68" fmla="*/ 0 w 287"/>
                  <a:gd name="T69" fmla="*/ 2 h 306"/>
                  <a:gd name="T70" fmla="*/ 0 w 287"/>
                  <a:gd name="T71" fmla="*/ 2 h 306"/>
                  <a:gd name="T72" fmla="*/ 0 w 287"/>
                  <a:gd name="T73" fmla="*/ 2 h 306"/>
                  <a:gd name="T74" fmla="*/ 0 w 287"/>
                  <a:gd name="T75" fmla="*/ 1 h 306"/>
                  <a:gd name="T76" fmla="*/ 0 w 287"/>
                  <a:gd name="T77" fmla="*/ 1 h 306"/>
                  <a:gd name="T78" fmla="*/ 0 w 287"/>
                  <a:gd name="T79" fmla="*/ 1 h 306"/>
                  <a:gd name="T80" fmla="*/ 1 w 287"/>
                  <a:gd name="T81" fmla="*/ 1 h 306"/>
                  <a:gd name="T82" fmla="*/ 1 w 287"/>
                  <a:gd name="T83" fmla="*/ 1 h 306"/>
                  <a:gd name="T84" fmla="*/ 1 w 287"/>
                  <a:gd name="T85" fmla="*/ 1 h 306"/>
                  <a:gd name="T86" fmla="*/ 4 w 287"/>
                  <a:gd name="T87" fmla="*/ 3 h 306"/>
                  <a:gd name="T88" fmla="*/ 5 w 287"/>
                  <a:gd name="T89" fmla="*/ 4 h 306"/>
                  <a:gd name="T90" fmla="*/ 6 w 287"/>
                  <a:gd name="T91" fmla="*/ 4 h 306"/>
                  <a:gd name="T92" fmla="*/ 7 w 287"/>
                  <a:gd name="T93" fmla="*/ 5 h 306"/>
                  <a:gd name="T94" fmla="*/ 9 w 287"/>
                  <a:gd name="T95" fmla="*/ 5 h 306"/>
                  <a:gd name="T96" fmla="*/ 9 w 287"/>
                  <a:gd name="T97" fmla="*/ 5 h 306"/>
                  <a:gd name="T98" fmla="*/ 10 w 287"/>
                  <a:gd name="T99" fmla="*/ 5 h 306"/>
                  <a:gd name="T100" fmla="*/ 11 w 287"/>
                  <a:gd name="T101" fmla="*/ 4 h 306"/>
                  <a:gd name="T102" fmla="*/ 11 w 287"/>
                  <a:gd name="T103" fmla="*/ 3 h 306"/>
                  <a:gd name="T104" fmla="*/ 13 w 287"/>
                  <a:gd name="T105" fmla="*/ 2 h 306"/>
                  <a:gd name="T106" fmla="*/ 14 w 287"/>
                  <a:gd name="T107" fmla="*/ 1 h 306"/>
                  <a:gd name="T108" fmla="*/ 15 w 287"/>
                  <a:gd name="T109" fmla="*/ 0 h 306"/>
                  <a:gd name="T110" fmla="*/ 16 w 287"/>
                  <a:gd name="T111" fmla="*/ 0 h 306"/>
                  <a:gd name="T112" fmla="*/ 17 w 287"/>
                  <a:gd name="T113" fmla="*/ 0 h 306"/>
                  <a:gd name="T114" fmla="*/ 17 w 287"/>
                  <a:gd name="T115" fmla="*/ 0 h 306"/>
                  <a:gd name="T116" fmla="*/ 17 w 287"/>
                  <a:gd name="T117" fmla="*/ 0 h 306"/>
                  <a:gd name="T118" fmla="*/ 17 w 287"/>
                  <a:gd name="T119" fmla="*/ 0 h 3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7"/>
                  <a:gd name="T181" fmla="*/ 0 h 306"/>
                  <a:gd name="T182" fmla="*/ 287 w 287"/>
                  <a:gd name="T183" fmla="*/ 306 h 3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7" h="306">
                    <a:moveTo>
                      <a:pt x="287" y="17"/>
                    </a:moveTo>
                    <a:lnTo>
                      <a:pt x="287" y="19"/>
                    </a:lnTo>
                    <a:lnTo>
                      <a:pt x="287" y="21"/>
                    </a:lnTo>
                    <a:lnTo>
                      <a:pt x="285" y="25"/>
                    </a:lnTo>
                    <a:lnTo>
                      <a:pt x="283" y="28"/>
                    </a:lnTo>
                    <a:lnTo>
                      <a:pt x="281" y="32"/>
                    </a:lnTo>
                    <a:lnTo>
                      <a:pt x="279" y="32"/>
                    </a:lnTo>
                    <a:lnTo>
                      <a:pt x="277" y="32"/>
                    </a:lnTo>
                    <a:lnTo>
                      <a:pt x="276" y="32"/>
                    </a:lnTo>
                    <a:lnTo>
                      <a:pt x="275" y="31"/>
                    </a:lnTo>
                    <a:lnTo>
                      <a:pt x="273" y="28"/>
                    </a:lnTo>
                    <a:lnTo>
                      <a:pt x="270" y="20"/>
                    </a:lnTo>
                    <a:lnTo>
                      <a:pt x="269" y="17"/>
                    </a:lnTo>
                    <a:lnTo>
                      <a:pt x="268" y="16"/>
                    </a:lnTo>
                    <a:lnTo>
                      <a:pt x="265" y="16"/>
                    </a:lnTo>
                    <a:lnTo>
                      <a:pt x="263" y="16"/>
                    </a:lnTo>
                    <a:lnTo>
                      <a:pt x="261" y="17"/>
                    </a:lnTo>
                    <a:lnTo>
                      <a:pt x="255" y="23"/>
                    </a:lnTo>
                    <a:lnTo>
                      <a:pt x="248" y="29"/>
                    </a:lnTo>
                    <a:lnTo>
                      <a:pt x="242" y="36"/>
                    </a:lnTo>
                    <a:lnTo>
                      <a:pt x="236" y="42"/>
                    </a:lnTo>
                    <a:lnTo>
                      <a:pt x="223" y="57"/>
                    </a:lnTo>
                    <a:lnTo>
                      <a:pt x="209" y="71"/>
                    </a:lnTo>
                    <a:lnTo>
                      <a:pt x="203" y="78"/>
                    </a:lnTo>
                    <a:lnTo>
                      <a:pt x="196" y="84"/>
                    </a:lnTo>
                    <a:lnTo>
                      <a:pt x="189" y="89"/>
                    </a:lnTo>
                    <a:lnTo>
                      <a:pt x="181" y="94"/>
                    </a:lnTo>
                    <a:lnTo>
                      <a:pt x="172" y="97"/>
                    </a:lnTo>
                    <a:lnTo>
                      <a:pt x="164" y="100"/>
                    </a:lnTo>
                    <a:lnTo>
                      <a:pt x="159" y="101"/>
                    </a:lnTo>
                    <a:lnTo>
                      <a:pt x="155" y="101"/>
                    </a:lnTo>
                    <a:lnTo>
                      <a:pt x="150" y="102"/>
                    </a:lnTo>
                    <a:lnTo>
                      <a:pt x="145" y="101"/>
                    </a:lnTo>
                    <a:lnTo>
                      <a:pt x="145" y="115"/>
                    </a:lnTo>
                    <a:lnTo>
                      <a:pt x="145" y="128"/>
                    </a:lnTo>
                    <a:lnTo>
                      <a:pt x="145" y="141"/>
                    </a:lnTo>
                    <a:lnTo>
                      <a:pt x="144" y="154"/>
                    </a:lnTo>
                    <a:lnTo>
                      <a:pt x="141" y="181"/>
                    </a:lnTo>
                    <a:lnTo>
                      <a:pt x="137" y="207"/>
                    </a:lnTo>
                    <a:lnTo>
                      <a:pt x="133" y="233"/>
                    </a:lnTo>
                    <a:lnTo>
                      <a:pt x="127" y="258"/>
                    </a:lnTo>
                    <a:lnTo>
                      <a:pt x="123" y="282"/>
                    </a:lnTo>
                    <a:lnTo>
                      <a:pt x="119" y="306"/>
                    </a:lnTo>
                    <a:lnTo>
                      <a:pt x="131" y="127"/>
                    </a:lnTo>
                    <a:lnTo>
                      <a:pt x="130" y="125"/>
                    </a:lnTo>
                    <a:lnTo>
                      <a:pt x="130" y="124"/>
                    </a:lnTo>
                    <a:lnTo>
                      <a:pt x="127" y="121"/>
                    </a:lnTo>
                    <a:lnTo>
                      <a:pt x="125" y="118"/>
                    </a:lnTo>
                    <a:lnTo>
                      <a:pt x="122" y="116"/>
                    </a:lnTo>
                    <a:lnTo>
                      <a:pt x="120" y="114"/>
                    </a:lnTo>
                    <a:lnTo>
                      <a:pt x="120" y="112"/>
                    </a:lnTo>
                    <a:lnTo>
                      <a:pt x="120" y="111"/>
                    </a:lnTo>
                    <a:lnTo>
                      <a:pt x="120" y="109"/>
                    </a:lnTo>
                    <a:lnTo>
                      <a:pt x="121" y="108"/>
                    </a:lnTo>
                    <a:lnTo>
                      <a:pt x="123" y="106"/>
                    </a:lnTo>
                    <a:lnTo>
                      <a:pt x="125" y="105"/>
                    </a:lnTo>
                    <a:lnTo>
                      <a:pt x="120" y="101"/>
                    </a:lnTo>
                    <a:lnTo>
                      <a:pt x="114" y="99"/>
                    </a:lnTo>
                    <a:lnTo>
                      <a:pt x="109" y="97"/>
                    </a:lnTo>
                    <a:lnTo>
                      <a:pt x="103" y="95"/>
                    </a:lnTo>
                    <a:lnTo>
                      <a:pt x="91" y="92"/>
                    </a:lnTo>
                    <a:lnTo>
                      <a:pt x="84" y="91"/>
                    </a:lnTo>
                    <a:lnTo>
                      <a:pt x="79" y="88"/>
                    </a:lnTo>
                    <a:lnTo>
                      <a:pt x="18" y="39"/>
                    </a:lnTo>
                    <a:lnTo>
                      <a:pt x="15" y="41"/>
                    </a:lnTo>
                    <a:lnTo>
                      <a:pt x="12" y="43"/>
                    </a:lnTo>
                    <a:lnTo>
                      <a:pt x="10" y="44"/>
                    </a:lnTo>
                    <a:lnTo>
                      <a:pt x="8" y="45"/>
                    </a:lnTo>
                    <a:lnTo>
                      <a:pt x="6" y="45"/>
                    </a:lnTo>
                    <a:lnTo>
                      <a:pt x="3" y="45"/>
                    </a:lnTo>
                    <a:lnTo>
                      <a:pt x="2" y="43"/>
                    </a:lnTo>
                    <a:lnTo>
                      <a:pt x="1" y="41"/>
                    </a:lnTo>
                    <a:lnTo>
                      <a:pt x="0" y="37"/>
                    </a:lnTo>
                    <a:lnTo>
                      <a:pt x="0" y="32"/>
                    </a:lnTo>
                    <a:lnTo>
                      <a:pt x="1" y="28"/>
                    </a:lnTo>
                    <a:lnTo>
                      <a:pt x="2" y="26"/>
                    </a:lnTo>
                    <a:lnTo>
                      <a:pt x="4" y="24"/>
                    </a:lnTo>
                    <a:lnTo>
                      <a:pt x="7" y="21"/>
                    </a:lnTo>
                    <a:lnTo>
                      <a:pt x="10" y="19"/>
                    </a:lnTo>
                    <a:lnTo>
                      <a:pt x="13" y="17"/>
                    </a:lnTo>
                    <a:lnTo>
                      <a:pt x="16" y="17"/>
                    </a:lnTo>
                    <a:lnTo>
                      <a:pt x="19" y="17"/>
                    </a:lnTo>
                    <a:lnTo>
                      <a:pt x="20" y="18"/>
                    </a:lnTo>
                    <a:lnTo>
                      <a:pt x="22" y="19"/>
                    </a:lnTo>
                    <a:lnTo>
                      <a:pt x="30" y="26"/>
                    </a:lnTo>
                    <a:lnTo>
                      <a:pt x="38" y="32"/>
                    </a:lnTo>
                    <a:lnTo>
                      <a:pt x="71" y="56"/>
                    </a:lnTo>
                    <a:lnTo>
                      <a:pt x="79" y="62"/>
                    </a:lnTo>
                    <a:lnTo>
                      <a:pt x="89" y="69"/>
                    </a:lnTo>
                    <a:lnTo>
                      <a:pt x="97" y="73"/>
                    </a:lnTo>
                    <a:lnTo>
                      <a:pt x="106" y="78"/>
                    </a:lnTo>
                    <a:lnTo>
                      <a:pt x="115" y="81"/>
                    </a:lnTo>
                    <a:lnTo>
                      <a:pt x="124" y="83"/>
                    </a:lnTo>
                    <a:lnTo>
                      <a:pt x="135" y="85"/>
                    </a:lnTo>
                    <a:lnTo>
                      <a:pt x="145" y="85"/>
                    </a:lnTo>
                    <a:lnTo>
                      <a:pt x="150" y="84"/>
                    </a:lnTo>
                    <a:lnTo>
                      <a:pt x="155" y="83"/>
                    </a:lnTo>
                    <a:lnTo>
                      <a:pt x="160" y="82"/>
                    </a:lnTo>
                    <a:lnTo>
                      <a:pt x="166" y="80"/>
                    </a:lnTo>
                    <a:lnTo>
                      <a:pt x="173" y="77"/>
                    </a:lnTo>
                    <a:lnTo>
                      <a:pt x="180" y="73"/>
                    </a:lnTo>
                    <a:lnTo>
                      <a:pt x="186" y="67"/>
                    </a:lnTo>
                    <a:lnTo>
                      <a:pt x="191" y="63"/>
                    </a:lnTo>
                    <a:lnTo>
                      <a:pt x="201" y="53"/>
                    </a:lnTo>
                    <a:lnTo>
                      <a:pt x="211" y="42"/>
                    </a:lnTo>
                    <a:lnTo>
                      <a:pt x="220" y="32"/>
                    </a:lnTo>
                    <a:lnTo>
                      <a:pt x="231" y="20"/>
                    </a:lnTo>
                    <a:lnTo>
                      <a:pt x="242" y="10"/>
                    </a:lnTo>
                    <a:lnTo>
                      <a:pt x="247" y="5"/>
                    </a:lnTo>
                    <a:lnTo>
                      <a:pt x="254" y="0"/>
                    </a:lnTo>
                    <a:lnTo>
                      <a:pt x="264" y="0"/>
                    </a:lnTo>
                    <a:lnTo>
                      <a:pt x="271" y="1"/>
                    </a:lnTo>
                    <a:lnTo>
                      <a:pt x="276" y="2"/>
                    </a:lnTo>
                    <a:lnTo>
                      <a:pt x="280" y="3"/>
                    </a:lnTo>
                    <a:lnTo>
                      <a:pt x="282" y="5"/>
                    </a:lnTo>
                    <a:lnTo>
                      <a:pt x="284" y="7"/>
                    </a:lnTo>
                    <a:lnTo>
                      <a:pt x="285" y="9"/>
                    </a:lnTo>
                    <a:lnTo>
                      <a:pt x="286" y="11"/>
                    </a:lnTo>
                    <a:lnTo>
                      <a:pt x="287" y="14"/>
                    </a:lnTo>
                    <a:lnTo>
                      <a:pt x="287" y="17"/>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2" name="Freeform 111"/>
              <p:cNvSpPr>
                <a:spLocks/>
              </p:cNvSpPr>
              <p:nvPr/>
            </p:nvSpPr>
            <p:spPr bwMode="auto">
              <a:xfrm>
                <a:off x="4601" y="2634"/>
                <a:ext cx="101" cy="37"/>
              </a:xfrm>
              <a:custGeom>
                <a:avLst/>
                <a:gdLst>
                  <a:gd name="T0" fmla="*/ 12 w 203"/>
                  <a:gd name="T1" fmla="*/ 3 h 73"/>
                  <a:gd name="T2" fmla="*/ 12 w 203"/>
                  <a:gd name="T3" fmla="*/ 4 h 73"/>
                  <a:gd name="T4" fmla="*/ 12 w 203"/>
                  <a:gd name="T5" fmla="*/ 4 h 73"/>
                  <a:gd name="T6" fmla="*/ 12 w 203"/>
                  <a:gd name="T7" fmla="*/ 5 h 73"/>
                  <a:gd name="T8" fmla="*/ 12 w 203"/>
                  <a:gd name="T9" fmla="*/ 4 h 73"/>
                  <a:gd name="T10" fmla="*/ 11 w 203"/>
                  <a:gd name="T11" fmla="*/ 4 h 73"/>
                  <a:gd name="T12" fmla="*/ 11 w 203"/>
                  <a:gd name="T13" fmla="*/ 3 h 73"/>
                  <a:gd name="T14" fmla="*/ 10 w 203"/>
                  <a:gd name="T15" fmla="*/ 2 h 73"/>
                  <a:gd name="T16" fmla="*/ 10 w 203"/>
                  <a:gd name="T17" fmla="*/ 2 h 73"/>
                  <a:gd name="T18" fmla="*/ 10 w 203"/>
                  <a:gd name="T19" fmla="*/ 2 h 73"/>
                  <a:gd name="T20" fmla="*/ 8 w 203"/>
                  <a:gd name="T21" fmla="*/ 2 h 73"/>
                  <a:gd name="T22" fmla="*/ 7 w 203"/>
                  <a:gd name="T23" fmla="*/ 2 h 73"/>
                  <a:gd name="T24" fmla="*/ 6 w 203"/>
                  <a:gd name="T25" fmla="*/ 2 h 73"/>
                  <a:gd name="T26" fmla="*/ 5 w 203"/>
                  <a:gd name="T27" fmla="*/ 2 h 73"/>
                  <a:gd name="T28" fmla="*/ 3 w 203"/>
                  <a:gd name="T29" fmla="*/ 2 h 73"/>
                  <a:gd name="T30" fmla="*/ 2 w 203"/>
                  <a:gd name="T31" fmla="*/ 3 h 73"/>
                  <a:gd name="T32" fmla="*/ 1 w 203"/>
                  <a:gd name="T33" fmla="*/ 3 h 73"/>
                  <a:gd name="T34" fmla="*/ 0 w 203"/>
                  <a:gd name="T35" fmla="*/ 4 h 73"/>
                  <a:gd name="T36" fmla="*/ 0 w 203"/>
                  <a:gd name="T37" fmla="*/ 4 h 73"/>
                  <a:gd name="T38" fmla="*/ 0 w 203"/>
                  <a:gd name="T39" fmla="*/ 5 h 73"/>
                  <a:gd name="T40" fmla="*/ 0 w 203"/>
                  <a:gd name="T41" fmla="*/ 5 h 73"/>
                  <a:gd name="T42" fmla="*/ 0 w 203"/>
                  <a:gd name="T43" fmla="*/ 5 h 73"/>
                  <a:gd name="T44" fmla="*/ 0 w 203"/>
                  <a:gd name="T45" fmla="*/ 4 h 73"/>
                  <a:gd name="T46" fmla="*/ 0 w 203"/>
                  <a:gd name="T47" fmla="*/ 4 h 73"/>
                  <a:gd name="T48" fmla="*/ 0 w 203"/>
                  <a:gd name="T49" fmla="*/ 3 h 73"/>
                  <a:gd name="T50" fmla="*/ 0 w 203"/>
                  <a:gd name="T51" fmla="*/ 3 h 73"/>
                  <a:gd name="T52" fmla="*/ 2 w 203"/>
                  <a:gd name="T53" fmla="*/ 2 h 73"/>
                  <a:gd name="T54" fmla="*/ 4 w 203"/>
                  <a:gd name="T55" fmla="*/ 1 h 73"/>
                  <a:gd name="T56" fmla="*/ 5 w 203"/>
                  <a:gd name="T57" fmla="*/ 1 h 73"/>
                  <a:gd name="T58" fmla="*/ 6 w 203"/>
                  <a:gd name="T59" fmla="*/ 1 h 73"/>
                  <a:gd name="T60" fmla="*/ 8 w 203"/>
                  <a:gd name="T61" fmla="*/ 0 h 73"/>
                  <a:gd name="T62" fmla="*/ 9 w 203"/>
                  <a:gd name="T63" fmla="*/ 1 h 73"/>
                  <a:gd name="T64" fmla="*/ 10 w 203"/>
                  <a:gd name="T65" fmla="*/ 1 h 73"/>
                  <a:gd name="T66" fmla="*/ 12 w 203"/>
                  <a:gd name="T67" fmla="*/ 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73"/>
                  <a:gd name="T104" fmla="*/ 203 w 20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73">
                    <a:moveTo>
                      <a:pt x="200" y="35"/>
                    </a:moveTo>
                    <a:lnTo>
                      <a:pt x="202" y="39"/>
                    </a:lnTo>
                    <a:lnTo>
                      <a:pt x="203" y="43"/>
                    </a:lnTo>
                    <a:lnTo>
                      <a:pt x="203" y="52"/>
                    </a:lnTo>
                    <a:lnTo>
                      <a:pt x="203" y="56"/>
                    </a:lnTo>
                    <a:lnTo>
                      <a:pt x="203" y="60"/>
                    </a:lnTo>
                    <a:lnTo>
                      <a:pt x="202" y="64"/>
                    </a:lnTo>
                    <a:lnTo>
                      <a:pt x="200" y="67"/>
                    </a:lnTo>
                    <a:lnTo>
                      <a:pt x="197" y="66"/>
                    </a:lnTo>
                    <a:lnTo>
                      <a:pt x="194" y="64"/>
                    </a:lnTo>
                    <a:lnTo>
                      <a:pt x="191" y="62"/>
                    </a:lnTo>
                    <a:lnTo>
                      <a:pt x="189" y="59"/>
                    </a:lnTo>
                    <a:lnTo>
                      <a:pt x="186" y="53"/>
                    </a:lnTo>
                    <a:lnTo>
                      <a:pt x="183" y="45"/>
                    </a:lnTo>
                    <a:lnTo>
                      <a:pt x="179" y="38"/>
                    </a:lnTo>
                    <a:lnTo>
                      <a:pt x="175" y="31"/>
                    </a:lnTo>
                    <a:lnTo>
                      <a:pt x="172" y="29"/>
                    </a:lnTo>
                    <a:lnTo>
                      <a:pt x="169" y="26"/>
                    </a:lnTo>
                    <a:lnTo>
                      <a:pt x="166" y="24"/>
                    </a:lnTo>
                    <a:lnTo>
                      <a:pt x="162" y="22"/>
                    </a:lnTo>
                    <a:lnTo>
                      <a:pt x="152" y="21"/>
                    </a:lnTo>
                    <a:lnTo>
                      <a:pt x="142" y="20"/>
                    </a:lnTo>
                    <a:lnTo>
                      <a:pt x="133" y="19"/>
                    </a:lnTo>
                    <a:lnTo>
                      <a:pt x="123" y="19"/>
                    </a:lnTo>
                    <a:lnTo>
                      <a:pt x="113" y="19"/>
                    </a:lnTo>
                    <a:lnTo>
                      <a:pt x="103" y="20"/>
                    </a:lnTo>
                    <a:lnTo>
                      <a:pt x="93" y="21"/>
                    </a:lnTo>
                    <a:lnTo>
                      <a:pt x="83" y="23"/>
                    </a:lnTo>
                    <a:lnTo>
                      <a:pt x="73" y="25"/>
                    </a:lnTo>
                    <a:lnTo>
                      <a:pt x="63" y="28"/>
                    </a:lnTo>
                    <a:lnTo>
                      <a:pt x="54" y="31"/>
                    </a:lnTo>
                    <a:lnTo>
                      <a:pt x="45" y="35"/>
                    </a:lnTo>
                    <a:lnTo>
                      <a:pt x="37" y="40"/>
                    </a:lnTo>
                    <a:lnTo>
                      <a:pt x="29" y="45"/>
                    </a:lnTo>
                    <a:lnTo>
                      <a:pt x="21" y="53"/>
                    </a:lnTo>
                    <a:lnTo>
                      <a:pt x="14" y="60"/>
                    </a:lnTo>
                    <a:lnTo>
                      <a:pt x="13" y="62"/>
                    </a:lnTo>
                    <a:lnTo>
                      <a:pt x="12" y="64"/>
                    </a:lnTo>
                    <a:lnTo>
                      <a:pt x="10" y="69"/>
                    </a:lnTo>
                    <a:lnTo>
                      <a:pt x="9" y="71"/>
                    </a:lnTo>
                    <a:lnTo>
                      <a:pt x="8" y="73"/>
                    </a:lnTo>
                    <a:lnTo>
                      <a:pt x="6" y="73"/>
                    </a:lnTo>
                    <a:lnTo>
                      <a:pt x="3" y="73"/>
                    </a:lnTo>
                    <a:lnTo>
                      <a:pt x="1" y="70"/>
                    </a:lnTo>
                    <a:lnTo>
                      <a:pt x="0" y="66"/>
                    </a:lnTo>
                    <a:lnTo>
                      <a:pt x="0" y="63"/>
                    </a:lnTo>
                    <a:lnTo>
                      <a:pt x="0" y="60"/>
                    </a:lnTo>
                    <a:lnTo>
                      <a:pt x="0" y="57"/>
                    </a:lnTo>
                    <a:lnTo>
                      <a:pt x="1" y="54"/>
                    </a:lnTo>
                    <a:lnTo>
                      <a:pt x="4" y="47"/>
                    </a:lnTo>
                    <a:lnTo>
                      <a:pt x="8" y="42"/>
                    </a:lnTo>
                    <a:lnTo>
                      <a:pt x="12" y="37"/>
                    </a:lnTo>
                    <a:lnTo>
                      <a:pt x="20" y="27"/>
                    </a:lnTo>
                    <a:lnTo>
                      <a:pt x="39" y="18"/>
                    </a:lnTo>
                    <a:lnTo>
                      <a:pt x="49" y="15"/>
                    </a:lnTo>
                    <a:lnTo>
                      <a:pt x="69" y="9"/>
                    </a:lnTo>
                    <a:lnTo>
                      <a:pt x="79" y="6"/>
                    </a:lnTo>
                    <a:lnTo>
                      <a:pt x="88" y="4"/>
                    </a:lnTo>
                    <a:lnTo>
                      <a:pt x="98" y="2"/>
                    </a:lnTo>
                    <a:lnTo>
                      <a:pt x="108" y="1"/>
                    </a:lnTo>
                    <a:lnTo>
                      <a:pt x="119" y="0"/>
                    </a:lnTo>
                    <a:lnTo>
                      <a:pt x="129" y="0"/>
                    </a:lnTo>
                    <a:lnTo>
                      <a:pt x="138" y="1"/>
                    </a:lnTo>
                    <a:lnTo>
                      <a:pt x="148" y="2"/>
                    </a:lnTo>
                    <a:lnTo>
                      <a:pt x="159" y="5"/>
                    </a:lnTo>
                    <a:lnTo>
                      <a:pt x="169" y="8"/>
                    </a:lnTo>
                    <a:lnTo>
                      <a:pt x="178" y="11"/>
                    </a:lnTo>
                    <a:lnTo>
                      <a:pt x="200" y="3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3" name="Freeform 112"/>
              <p:cNvSpPr>
                <a:spLocks/>
              </p:cNvSpPr>
              <p:nvPr/>
            </p:nvSpPr>
            <p:spPr bwMode="auto">
              <a:xfrm>
                <a:off x="4624" y="2667"/>
                <a:ext cx="42" cy="17"/>
              </a:xfrm>
              <a:custGeom>
                <a:avLst/>
                <a:gdLst>
                  <a:gd name="T0" fmla="*/ 5 w 85"/>
                  <a:gd name="T1" fmla="*/ 1 h 34"/>
                  <a:gd name="T2" fmla="*/ 5 w 85"/>
                  <a:gd name="T3" fmla="*/ 1 h 34"/>
                  <a:gd name="T4" fmla="*/ 4 w 85"/>
                  <a:gd name="T5" fmla="*/ 1 h 34"/>
                  <a:gd name="T6" fmla="*/ 4 w 85"/>
                  <a:gd name="T7" fmla="*/ 2 h 34"/>
                  <a:gd name="T8" fmla="*/ 4 w 85"/>
                  <a:gd name="T9" fmla="*/ 2 h 34"/>
                  <a:gd name="T10" fmla="*/ 4 w 85"/>
                  <a:gd name="T11" fmla="*/ 2 h 34"/>
                  <a:gd name="T12" fmla="*/ 3 w 85"/>
                  <a:gd name="T13" fmla="*/ 2 h 34"/>
                  <a:gd name="T14" fmla="*/ 3 w 85"/>
                  <a:gd name="T15" fmla="*/ 2 h 34"/>
                  <a:gd name="T16" fmla="*/ 2 w 85"/>
                  <a:gd name="T17" fmla="*/ 2 h 34"/>
                  <a:gd name="T18" fmla="*/ 2 w 85"/>
                  <a:gd name="T19" fmla="*/ 2 h 34"/>
                  <a:gd name="T20" fmla="*/ 2 w 85"/>
                  <a:gd name="T21" fmla="*/ 2 h 34"/>
                  <a:gd name="T22" fmla="*/ 2 w 85"/>
                  <a:gd name="T23" fmla="*/ 2 h 34"/>
                  <a:gd name="T24" fmla="*/ 2 w 85"/>
                  <a:gd name="T25" fmla="*/ 3 h 34"/>
                  <a:gd name="T26" fmla="*/ 1 w 85"/>
                  <a:gd name="T27" fmla="*/ 2 h 34"/>
                  <a:gd name="T28" fmla="*/ 1 w 85"/>
                  <a:gd name="T29" fmla="*/ 2 h 34"/>
                  <a:gd name="T30" fmla="*/ 1 w 85"/>
                  <a:gd name="T31" fmla="*/ 2 h 34"/>
                  <a:gd name="T32" fmla="*/ 1 w 85"/>
                  <a:gd name="T33" fmla="*/ 2 h 34"/>
                  <a:gd name="T34" fmla="*/ 1 w 85"/>
                  <a:gd name="T35" fmla="*/ 2 h 34"/>
                  <a:gd name="T36" fmla="*/ 1 w 85"/>
                  <a:gd name="T37" fmla="*/ 1 h 34"/>
                  <a:gd name="T38" fmla="*/ 1 w 85"/>
                  <a:gd name="T39" fmla="*/ 1 h 34"/>
                  <a:gd name="T40" fmla="*/ 1 w 85"/>
                  <a:gd name="T41" fmla="*/ 1 h 34"/>
                  <a:gd name="T42" fmla="*/ 1 w 85"/>
                  <a:gd name="T43" fmla="*/ 1 h 34"/>
                  <a:gd name="T44" fmla="*/ 1 w 85"/>
                  <a:gd name="T45" fmla="*/ 2 h 34"/>
                  <a:gd name="T46" fmla="*/ 0 w 85"/>
                  <a:gd name="T47" fmla="*/ 2 h 34"/>
                  <a:gd name="T48" fmla="*/ 0 w 85"/>
                  <a:gd name="T49" fmla="*/ 2 h 34"/>
                  <a:gd name="T50" fmla="*/ 0 w 85"/>
                  <a:gd name="T51" fmla="*/ 2 h 34"/>
                  <a:gd name="T52" fmla="*/ 0 w 85"/>
                  <a:gd name="T53" fmla="*/ 2 h 34"/>
                  <a:gd name="T54" fmla="*/ 0 w 85"/>
                  <a:gd name="T55" fmla="*/ 2 h 34"/>
                  <a:gd name="T56" fmla="*/ 0 w 85"/>
                  <a:gd name="T57" fmla="*/ 2 h 34"/>
                  <a:gd name="T58" fmla="*/ 0 w 85"/>
                  <a:gd name="T59" fmla="*/ 1 h 34"/>
                  <a:gd name="T60" fmla="*/ 0 w 85"/>
                  <a:gd name="T61" fmla="*/ 1 h 34"/>
                  <a:gd name="T62" fmla="*/ 0 w 85"/>
                  <a:gd name="T63" fmla="*/ 1 h 34"/>
                  <a:gd name="T64" fmla="*/ 0 w 85"/>
                  <a:gd name="T65" fmla="*/ 1 h 34"/>
                  <a:gd name="T66" fmla="*/ 1 w 85"/>
                  <a:gd name="T67" fmla="*/ 1 h 34"/>
                  <a:gd name="T68" fmla="*/ 1 w 85"/>
                  <a:gd name="T69" fmla="*/ 1 h 34"/>
                  <a:gd name="T70" fmla="*/ 1 w 85"/>
                  <a:gd name="T71" fmla="*/ 1 h 34"/>
                  <a:gd name="T72" fmla="*/ 2 w 85"/>
                  <a:gd name="T73" fmla="*/ 1 h 34"/>
                  <a:gd name="T74" fmla="*/ 2 w 85"/>
                  <a:gd name="T75" fmla="*/ 1 h 34"/>
                  <a:gd name="T76" fmla="*/ 3 w 85"/>
                  <a:gd name="T77" fmla="*/ 0 h 34"/>
                  <a:gd name="T78" fmla="*/ 3 w 85"/>
                  <a:gd name="T79" fmla="*/ 1 h 34"/>
                  <a:gd name="T80" fmla="*/ 4 w 85"/>
                  <a:gd name="T81" fmla="*/ 1 h 34"/>
                  <a:gd name="T82" fmla="*/ 4 w 85"/>
                  <a:gd name="T83" fmla="*/ 1 h 34"/>
                  <a:gd name="T84" fmla="*/ 5 w 85"/>
                  <a:gd name="T85" fmla="*/ 1 h 34"/>
                  <a:gd name="T86" fmla="*/ 5 w 85"/>
                  <a:gd name="T87" fmla="*/ 1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34"/>
                  <a:gd name="T134" fmla="*/ 85 w 85"/>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34">
                    <a:moveTo>
                      <a:pt x="85" y="6"/>
                    </a:moveTo>
                    <a:lnTo>
                      <a:pt x="83" y="11"/>
                    </a:lnTo>
                    <a:lnTo>
                      <a:pt x="79" y="16"/>
                    </a:lnTo>
                    <a:lnTo>
                      <a:pt x="75" y="20"/>
                    </a:lnTo>
                    <a:lnTo>
                      <a:pt x="71" y="25"/>
                    </a:lnTo>
                    <a:lnTo>
                      <a:pt x="67" y="27"/>
                    </a:lnTo>
                    <a:lnTo>
                      <a:pt x="61" y="28"/>
                    </a:lnTo>
                    <a:lnTo>
                      <a:pt x="51" y="28"/>
                    </a:lnTo>
                    <a:lnTo>
                      <a:pt x="46" y="28"/>
                    </a:lnTo>
                    <a:lnTo>
                      <a:pt x="41" y="29"/>
                    </a:lnTo>
                    <a:lnTo>
                      <a:pt x="37" y="31"/>
                    </a:lnTo>
                    <a:lnTo>
                      <a:pt x="35" y="32"/>
                    </a:lnTo>
                    <a:lnTo>
                      <a:pt x="33" y="34"/>
                    </a:lnTo>
                    <a:lnTo>
                      <a:pt x="31" y="31"/>
                    </a:lnTo>
                    <a:lnTo>
                      <a:pt x="29" y="28"/>
                    </a:lnTo>
                    <a:lnTo>
                      <a:pt x="28" y="25"/>
                    </a:lnTo>
                    <a:lnTo>
                      <a:pt x="28" y="23"/>
                    </a:lnTo>
                    <a:lnTo>
                      <a:pt x="29" y="21"/>
                    </a:lnTo>
                    <a:lnTo>
                      <a:pt x="30" y="19"/>
                    </a:lnTo>
                    <a:lnTo>
                      <a:pt x="28" y="19"/>
                    </a:lnTo>
                    <a:lnTo>
                      <a:pt x="27" y="18"/>
                    </a:lnTo>
                    <a:lnTo>
                      <a:pt x="23" y="19"/>
                    </a:lnTo>
                    <a:lnTo>
                      <a:pt x="18" y="20"/>
                    </a:lnTo>
                    <a:lnTo>
                      <a:pt x="15" y="22"/>
                    </a:lnTo>
                    <a:lnTo>
                      <a:pt x="11" y="23"/>
                    </a:lnTo>
                    <a:lnTo>
                      <a:pt x="7" y="24"/>
                    </a:lnTo>
                    <a:lnTo>
                      <a:pt x="5" y="23"/>
                    </a:lnTo>
                    <a:lnTo>
                      <a:pt x="3" y="23"/>
                    </a:lnTo>
                    <a:lnTo>
                      <a:pt x="2" y="21"/>
                    </a:lnTo>
                    <a:lnTo>
                      <a:pt x="0" y="19"/>
                    </a:lnTo>
                    <a:lnTo>
                      <a:pt x="3" y="16"/>
                    </a:lnTo>
                    <a:lnTo>
                      <a:pt x="7" y="12"/>
                    </a:lnTo>
                    <a:lnTo>
                      <a:pt x="11" y="9"/>
                    </a:lnTo>
                    <a:lnTo>
                      <a:pt x="16" y="7"/>
                    </a:lnTo>
                    <a:lnTo>
                      <a:pt x="22" y="5"/>
                    </a:lnTo>
                    <a:lnTo>
                      <a:pt x="28" y="3"/>
                    </a:lnTo>
                    <a:lnTo>
                      <a:pt x="33" y="2"/>
                    </a:lnTo>
                    <a:lnTo>
                      <a:pt x="39" y="1"/>
                    </a:lnTo>
                    <a:lnTo>
                      <a:pt x="51" y="0"/>
                    </a:lnTo>
                    <a:lnTo>
                      <a:pt x="63" y="1"/>
                    </a:lnTo>
                    <a:lnTo>
                      <a:pt x="70" y="2"/>
                    </a:lnTo>
                    <a:lnTo>
                      <a:pt x="75" y="3"/>
                    </a:lnTo>
                    <a:lnTo>
                      <a:pt x="80" y="5"/>
                    </a:lnTo>
                    <a:lnTo>
                      <a:pt x="85" y="6"/>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4" name="Freeform 113"/>
              <p:cNvSpPr>
                <a:spLocks/>
              </p:cNvSpPr>
              <p:nvPr/>
            </p:nvSpPr>
            <p:spPr bwMode="auto">
              <a:xfrm>
                <a:off x="4613" y="2823"/>
                <a:ext cx="67" cy="62"/>
              </a:xfrm>
              <a:custGeom>
                <a:avLst/>
                <a:gdLst>
                  <a:gd name="T0" fmla="*/ 8 w 134"/>
                  <a:gd name="T1" fmla="*/ 1 h 124"/>
                  <a:gd name="T2" fmla="*/ 9 w 134"/>
                  <a:gd name="T3" fmla="*/ 1 h 124"/>
                  <a:gd name="T4" fmla="*/ 9 w 134"/>
                  <a:gd name="T5" fmla="*/ 1 h 124"/>
                  <a:gd name="T6" fmla="*/ 9 w 134"/>
                  <a:gd name="T7" fmla="*/ 2 h 124"/>
                  <a:gd name="T8" fmla="*/ 8 w 134"/>
                  <a:gd name="T9" fmla="*/ 3 h 124"/>
                  <a:gd name="T10" fmla="*/ 8 w 134"/>
                  <a:gd name="T11" fmla="*/ 3 h 124"/>
                  <a:gd name="T12" fmla="*/ 7 w 134"/>
                  <a:gd name="T13" fmla="*/ 4 h 124"/>
                  <a:gd name="T14" fmla="*/ 6 w 134"/>
                  <a:gd name="T15" fmla="*/ 6 h 124"/>
                  <a:gd name="T16" fmla="*/ 6 w 134"/>
                  <a:gd name="T17" fmla="*/ 7 h 124"/>
                  <a:gd name="T18" fmla="*/ 6 w 134"/>
                  <a:gd name="T19" fmla="*/ 8 h 124"/>
                  <a:gd name="T20" fmla="*/ 5 w 134"/>
                  <a:gd name="T21" fmla="*/ 8 h 124"/>
                  <a:gd name="T22" fmla="*/ 4 w 134"/>
                  <a:gd name="T23" fmla="*/ 8 h 124"/>
                  <a:gd name="T24" fmla="*/ 4 w 134"/>
                  <a:gd name="T25" fmla="*/ 8 h 124"/>
                  <a:gd name="T26" fmla="*/ 3 w 134"/>
                  <a:gd name="T27" fmla="*/ 8 h 124"/>
                  <a:gd name="T28" fmla="*/ 3 w 134"/>
                  <a:gd name="T29" fmla="*/ 8 h 124"/>
                  <a:gd name="T30" fmla="*/ 3 w 134"/>
                  <a:gd name="T31" fmla="*/ 8 h 124"/>
                  <a:gd name="T32" fmla="*/ 2 w 134"/>
                  <a:gd name="T33" fmla="*/ 8 h 124"/>
                  <a:gd name="T34" fmla="*/ 2 w 134"/>
                  <a:gd name="T35" fmla="*/ 8 h 124"/>
                  <a:gd name="T36" fmla="*/ 2 w 134"/>
                  <a:gd name="T37" fmla="*/ 7 h 124"/>
                  <a:gd name="T38" fmla="*/ 2 w 134"/>
                  <a:gd name="T39" fmla="*/ 7 h 124"/>
                  <a:gd name="T40" fmla="*/ 1 w 134"/>
                  <a:gd name="T41" fmla="*/ 6 h 124"/>
                  <a:gd name="T42" fmla="*/ 1 w 134"/>
                  <a:gd name="T43" fmla="*/ 6 h 124"/>
                  <a:gd name="T44" fmla="*/ 1 w 134"/>
                  <a:gd name="T45" fmla="*/ 6 h 124"/>
                  <a:gd name="T46" fmla="*/ 1 w 134"/>
                  <a:gd name="T47" fmla="*/ 5 h 124"/>
                  <a:gd name="T48" fmla="*/ 1 w 134"/>
                  <a:gd name="T49" fmla="*/ 5 h 124"/>
                  <a:gd name="T50" fmla="*/ 1 w 134"/>
                  <a:gd name="T51" fmla="*/ 4 h 124"/>
                  <a:gd name="T52" fmla="*/ 1 w 134"/>
                  <a:gd name="T53" fmla="*/ 3 h 124"/>
                  <a:gd name="T54" fmla="*/ 1 w 134"/>
                  <a:gd name="T55" fmla="*/ 2 h 124"/>
                  <a:gd name="T56" fmla="*/ 0 w 134"/>
                  <a:gd name="T57" fmla="*/ 0 h 124"/>
                  <a:gd name="T58" fmla="*/ 1 w 134"/>
                  <a:gd name="T59" fmla="*/ 1 h 124"/>
                  <a:gd name="T60" fmla="*/ 2 w 134"/>
                  <a:gd name="T61" fmla="*/ 1 h 124"/>
                  <a:gd name="T62" fmla="*/ 3 w 134"/>
                  <a:gd name="T63" fmla="*/ 1 h 124"/>
                  <a:gd name="T64" fmla="*/ 4 w 134"/>
                  <a:gd name="T65" fmla="*/ 1 h 124"/>
                  <a:gd name="T66" fmla="*/ 5 w 134"/>
                  <a:gd name="T67" fmla="*/ 1 h 124"/>
                  <a:gd name="T68" fmla="*/ 5 w 134"/>
                  <a:gd name="T69" fmla="*/ 1 h 124"/>
                  <a:gd name="T70" fmla="*/ 5 w 134"/>
                  <a:gd name="T71" fmla="*/ 1 h 124"/>
                  <a:gd name="T72" fmla="*/ 6 w 134"/>
                  <a:gd name="T73" fmla="*/ 1 h 124"/>
                  <a:gd name="T74" fmla="*/ 6 w 134"/>
                  <a:gd name="T75" fmla="*/ 1 h 124"/>
                  <a:gd name="T76" fmla="*/ 7 w 134"/>
                  <a:gd name="T77" fmla="*/ 1 h 124"/>
                  <a:gd name="T78" fmla="*/ 7 w 134"/>
                  <a:gd name="T79" fmla="*/ 1 h 124"/>
                  <a:gd name="T80" fmla="*/ 8 w 134"/>
                  <a:gd name="T81" fmla="*/ 1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24"/>
                  <a:gd name="T125" fmla="*/ 134 w 134"/>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24">
                    <a:moveTo>
                      <a:pt x="120" y="3"/>
                    </a:moveTo>
                    <a:lnTo>
                      <a:pt x="134" y="3"/>
                    </a:lnTo>
                    <a:lnTo>
                      <a:pt x="133" y="10"/>
                    </a:lnTo>
                    <a:lnTo>
                      <a:pt x="130" y="18"/>
                    </a:lnTo>
                    <a:lnTo>
                      <a:pt x="124" y="34"/>
                    </a:lnTo>
                    <a:lnTo>
                      <a:pt x="118" y="48"/>
                    </a:lnTo>
                    <a:lnTo>
                      <a:pt x="111" y="62"/>
                    </a:lnTo>
                    <a:lnTo>
                      <a:pt x="97" y="91"/>
                    </a:lnTo>
                    <a:lnTo>
                      <a:pt x="91" y="105"/>
                    </a:lnTo>
                    <a:lnTo>
                      <a:pt x="85" y="120"/>
                    </a:lnTo>
                    <a:lnTo>
                      <a:pt x="70" y="122"/>
                    </a:lnTo>
                    <a:lnTo>
                      <a:pt x="63" y="124"/>
                    </a:lnTo>
                    <a:lnTo>
                      <a:pt x="56" y="124"/>
                    </a:lnTo>
                    <a:lnTo>
                      <a:pt x="50" y="124"/>
                    </a:lnTo>
                    <a:lnTo>
                      <a:pt x="43" y="121"/>
                    </a:lnTo>
                    <a:lnTo>
                      <a:pt x="36" y="119"/>
                    </a:lnTo>
                    <a:lnTo>
                      <a:pt x="33" y="117"/>
                    </a:lnTo>
                    <a:lnTo>
                      <a:pt x="30" y="115"/>
                    </a:lnTo>
                    <a:lnTo>
                      <a:pt x="25" y="109"/>
                    </a:lnTo>
                    <a:lnTo>
                      <a:pt x="21" y="102"/>
                    </a:lnTo>
                    <a:lnTo>
                      <a:pt x="18" y="96"/>
                    </a:lnTo>
                    <a:lnTo>
                      <a:pt x="15" y="90"/>
                    </a:lnTo>
                    <a:lnTo>
                      <a:pt x="12" y="83"/>
                    </a:lnTo>
                    <a:lnTo>
                      <a:pt x="10" y="75"/>
                    </a:lnTo>
                    <a:lnTo>
                      <a:pt x="8" y="68"/>
                    </a:lnTo>
                    <a:lnTo>
                      <a:pt x="6" y="61"/>
                    </a:lnTo>
                    <a:lnTo>
                      <a:pt x="4" y="47"/>
                    </a:lnTo>
                    <a:lnTo>
                      <a:pt x="2" y="31"/>
                    </a:lnTo>
                    <a:lnTo>
                      <a:pt x="0" y="0"/>
                    </a:lnTo>
                    <a:lnTo>
                      <a:pt x="14" y="5"/>
                    </a:lnTo>
                    <a:lnTo>
                      <a:pt x="28" y="9"/>
                    </a:lnTo>
                    <a:lnTo>
                      <a:pt x="44" y="12"/>
                    </a:lnTo>
                    <a:lnTo>
                      <a:pt x="60" y="13"/>
                    </a:lnTo>
                    <a:lnTo>
                      <a:pt x="68" y="14"/>
                    </a:lnTo>
                    <a:lnTo>
                      <a:pt x="76" y="14"/>
                    </a:lnTo>
                    <a:lnTo>
                      <a:pt x="83" y="13"/>
                    </a:lnTo>
                    <a:lnTo>
                      <a:pt x="92" y="12"/>
                    </a:lnTo>
                    <a:lnTo>
                      <a:pt x="99" y="11"/>
                    </a:lnTo>
                    <a:lnTo>
                      <a:pt x="107" y="9"/>
                    </a:lnTo>
                    <a:lnTo>
                      <a:pt x="113" y="6"/>
                    </a:lnTo>
                    <a:lnTo>
                      <a:pt x="120" y="3"/>
                    </a:lnTo>
                    <a:close/>
                  </a:path>
                </a:pathLst>
              </a:custGeom>
              <a:solidFill>
                <a:srgbClr val="3F3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5" name="Freeform 114"/>
              <p:cNvSpPr>
                <a:spLocks/>
              </p:cNvSpPr>
              <p:nvPr/>
            </p:nvSpPr>
            <p:spPr bwMode="auto">
              <a:xfrm>
                <a:off x="4570" y="2889"/>
                <a:ext cx="119" cy="506"/>
              </a:xfrm>
              <a:custGeom>
                <a:avLst/>
                <a:gdLst>
                  <a:gd name="T0" fmla="*/ 9 w 239"/>
                  <a:gd name="T1" fmla="*/ 2 h 1012"/>
                  <a:gd name="T2" fmla="*/ 11 w 239"/>
                  <a:gd name="T3" fmla="*/ 12 h 1012"/>
                  <a:gd name="T4" fmla="*/ 11 w 239"/>
                  <a:gd name="T5" fmla="*/ 17 h 1012"/>
                  <a:gd name="T6" fmla="*/ 12 w 239"/>
                  <a:gd name="T7" fmla="*/ 22 h 1012"/>
                  <a:gd name="T8" fmla="*/ 12 w 239"/>
                  <a:gd name="T9" fmla="*/ 27 h 1012"/>
                  <a:gd name="T10" fmla="*/ 12 w 239"/>
                  <a:gd name="T11" fmla="*/ 30 h 1012"/>
                  <a:gd name="T12" fmla="*/ 13 w 239"/>
                  <a:gd name="T13" fmla="*/ 32 h 1012"/>
                  <a:gd name="T14" fmla="*/ 13 w 239"/>
                  <a:gd name="T15" fmla="*/ 35 h 1012"/>
                  <a:gd name="T16" fmla="*/ 13 w 239"/>
                  <a:gd name="T17" fmla="*/ 38 h 1012"/>
                  <a:gd name="T18" fmla="*/ 13 w 239"/>
                  <a:gd name="T19" fmla="*/ 40 h 1012"/>
                  <a:gd name="T20" fmla="*/ 13 w 239"/>
                  <a:gd name="T21" fmla="*/ 43 h 1012"/>
                  <a:gd name="T22" fmla="*/ 13 w 239"/>
                  <a:gd name="T23" fmla="*/ 44 h 1012"/>
                  <a:gd name="T24" fmla="*/ 13 w 239"/>
                  <a:gd name="T25" fmla="*/ 46 h 1012"/>
                  <a:gd name="T26" fmla="*/ 14 w 239"/>
                  <a:gd name="T27" fmla="*/ 48 h 1012"/>
                  <a:gd name="T28" fmla="*/ 14 w 239"/>
                  <a:gd name="T29" fmla="*/ 51 h 1012"/>
                  <a:gd name="T30" fmla="*/ 14 w 239"/>
                  <a:gd name="T31" fmla="*/ 53 h 1012"/>
                  <a:gd name="T32" fmla="*/ 14 w 239"/>
                  <a:gd name="T33" fmla="*/ 59 h 1012"/>
                  <a:gd name="T34" fmla="*/ 14 w 239"/>
                  <a:gd name="T35" fmla="*/ 61 h 1012"/>
                  <a:gd name="T36" fmla="*/ 14 w 239"/>
                  <a:gd name="T37" fmla="*/ 64 h 1012"/>
                  <a:gd name="T38" fmla="*/ 0 w 239"/>
                  <a:gd name="T39" fmla="*/ 64 h 1012"/>
                  <a:gd name="T40" fmla="*/ 0 w 239"/>
                  <a:gd name="T41" fmla="*/ 60 h 1012"/>
                  <a:gd name="T42" fmla="*/ 0 w 239"/>
                  <a:gd name="T43" fmla="*/ 56 h 1012"/>
                  <a:gd name="T44" fmla="*/ 0 w 239"/>
                  <a:gd name="T45" fmla="*/ 52 h 1012"/>
                  <a:gd name="T46" fmla="*/ 0 w 239"/>
                  <a:gd name="T47" fmla="*/ 48 h 1012"/>
                  <a:gd name="T48" fmla="*/ 0 w 239"/>
                  <a:gd name="T49" fmla="*/ 44 h 1012"/>
                  <a:gd name="T50" fmla="*/ 0 w 239"/>
                  <a:gd name="T51" fmla="*/ 40 h 1012"/>
                  <a:gd name="T52" fmla="*/ 1 w 239"/>
                  <a:gd name="T53" fmla="*/ 36 h 1012"/>
                  <a:gd name="T54" fmla="*/ 1 w 239"/>
                  <a:gd name="T55" fmla="*/ 32 h 1012"/>
                  <a:gd name="T56" fmla="*/ 1 w 239"/>
                  <a:gd name="T57" fmla="*/ 28 h 1012"/>
                  <a:gd name="T58" fmla="*/ 2 w 239"/>
                  <a:gd name="T59" fmla="*/ 24 h 1012"/>
                  <a:gd name="T60" fmla="*/ 2 w 239"/>
                  <a:gd name="T61" fmla="*/ 20 h 1012"/>
                  <a:gd name="T62" fmla="*/ 3 w 239"/>
                  <a:gd name="T63" fmla="*/ 16 h 1012"/>
                  <a:gd name="T64" fmla="*/ 4 w 239"/>
                  <a:gd name="T65" fmla="*/ 12 h 1012"/>
                  <a:gd name="T66" fmla="*/ 4 w 239"/>
                  <a:gd name="T67" fmla="*/ 8 h 1012"/>
                  <a:gd name="T68" fmla="*/ 5 w 239"/>
                  <a:gd name="T69" fmla="*/ 4 h 1012"/>
                  <a:gd name="T70" fmla="*/ 6 w 239"/>
                  <a:gd name="T71" fmla="*/ 0 h 1012"/>
                  <a:gd name="T72" fmla="*/ 7 w 239"/>
                  <a:gd name="T73" fmla="*/ 1 h 1012"/>
                  <a:gd name="T74" fmla="*/ 8 w 239"/>
                  <a:gd name="T75" fmla="*/ 1 h 1012"/>
                  <a:gd name="T76" fmla="*/ 8 w 239"/>
                  <a:gd name="T77" fmla="*/ 1 h 1012"/>
                  <a:gd name="T78" fmla="*/ 8 w 239"/>
                  <a:gd name="T79" fmla="*/ 2 h 1012"/>
                  <a:gd name="T80" fmla="*/ 9 w 239"/>
                  <a:gd name="T81" fmla="*/ 2 h 1012"/>
                  <a:gd name="T82" fmla="*/ 9 w 239"/>
                  <a:gd name="T83" fmla="*/ 2 h 10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1012"/>
                  <a:gd name="T128" fmla="*/ 239 w 239"/>
                  <a:gd name="T129" fmla="*/ 1012 h 10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1012">
                    <a:moveTo>
                      <a:pt x="157" y="19"/>
                    </a:moveTo>
                    <a:lnTo>
                      <a:pt x="178" y="182"/>
                    </a:lnTo>
                    <a:lnTo>
                      <a:pt x="188" y="263"/>
                    </a:lnTo>
                    <a:lnTo>
                      <a:pt x="196" y="345"/>
                    </a:lnTo>
                    <a:lnTo>
                      <a:pt x="204" y="428"/>
                    </a:lnTo>
                    <a:lnTo>
                      <a:pt x="207" y="469"/>
                    </a:lnTo>
                    <a:lnTo>
                      <a:pt x="210" y="511"/>
                    </a:lnTo>
                    <a:lnTo>
                      <a:pt x="213" y="553"/>
                    </a:lnTo>
                    <a:lnTo>
                      <a:pt x="215" y="595"/>
                    </a:lnTo>
                    <a:lnTo>
                      <a:pt x="216" y="637"/>
                    </a:lnTo>
                    <a:lnTo>
                      <a:pt x="218" y="680"/>
                    </a:lnTo>
                    <a:lnTo>
                      <a:pt x="221" y="700"/>
                    </a:lnTo>
                    <a:lnTo>
                      <a:pt x="223" y="721"/>
                    </a:lnTo>
                    <a:lnTo>
                      <a:pt x="226" y="761"/>
                    </a:lnTo>
                    <a:lnTo>
                      <a:pt x="229" y="803"/>
                    </a:lnTo>
                    <a:lnTo>
                      <a:pt x="231" y="845"/>
                    </a:lnTo>
                    <a:lnTo>
                      <a:pt x="235" y="929"/>
                    </a:lnTo>
                    <a:lnTo>
                      <a:pt x="237" y="971"/>
                    </a:lnTo>
                    <a:lnTo>
                      <a:pt x="239" y="1012"/>
                    </a:lnTo>
                    <a:lnTo>
                      <a:pt x="0" y="1012"/>
                    </a:lnTo>
                    <a:lnTo>
                      <a:pt x="1" y="949"/>
                    </a:lnTo>
                    <a:lnTo>
                      <a:pt x="3" y="885"/>
                    </a:lnTo>
                    <a:lnTo>
                      <a:pt x="5" y="821"/>
                    </a:lnTo>
                    <a:lnTo>
                      <a:pt x="8" y="756"/>
                    </a:lnTo>
                    <a:lnTo>
                      <a:pt x="11" y="693"/>
                    </a:lnTo>
                    <a:lnTo>
                      <a:pt x="15" y="629"/>
                    </a:lnTo>
                    <a:lnTo>
                      <a:pt x="20" y="564"/>
                    </a:lnTo>
                    <a:lnTo>
                      <a:pt x="25" y="501"/>
                    </a:lnTo>
                    <a:lnTo>
                      <a:pt x="31" y="437"/>
                    </a:lnTo>
                    <a:lnTo>
                      <a:pt x="39" y="373"/>
                    </a:lnTo>
                    <a:lnTo>
                      <a:pt x="47" y="309"/>
                    </a:lnTo>
                    <a:lnTo>
                      <a:pt x="56" y="247"/>
                    </a:lnTo>
                    <a:lnTo>
                      <a:pt x="66" y="185"/>
                    </a:lnTo>
                    <a:lnTo>
                      <a:pt x="77" y="122"/>
                    </a:lnTo>
                    <a:lnTo>
                      <a:pt x="90" y="61"/>
                    </a:lnTo>
                    <a:lnTo>
                      <a:pt x="103" y="0"/>
                    </a:lnTo>
                    <a:lnTo>
                      <a:pt x="115" y="7"/>
                    </a:lnTo>
                    <a:lnTo>
                      <a:pt x="129" y="13"/>
                    </a:lnTo>
                    <a:lnTo>
                      <a:pt x="135" y="16"/>
                    </a:lnTo>
                    <a:lnTo>
                      <a:pt x="142" y="18"/>
                    </a:lnTo>
                    <a:lnTo>
                      <a:pt x="150" y="19"/>
                    </a:lnTo>
                    <a:lnTo>
                      <a:pt x="157" y="19"/>
                    </a:lnTo>
                    <a:close/>
                  </a:path>
                </a:pathLst>
              </a:custGeom>
              <a:solidFill>
                <a:srgbClr val="3F3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6" name="Freeform 115"/>
              <p:cNvSpPr>
                <a:spLocks/>
              </p:cNvSpPr>
              <p:nvPr/>
            </p:nvSpPr>
            <p:spPr bwMode="auto">
              <a:xfrm>
                <a:off x="4628" y="2923"/>
                <a:ext cx="11" cy="52"/>
              </a:xfrm>
              <a:custGeom>
                <a:avLst/>
                <a:gdLst>
                  <a:gd name="T0" fmla="*/ 0 w 23"/>
                  <a:gd name="T1" fmla="*/ 3 h 103"/>
                  <a:gd name="T2" fmla="*/ 1 w 23"/>
                  <a:gd name="T3" fmla="*/ 4 h 103"/>
                  <a:gd name="T4" fmla="*/ 1 w 23"/>
                  <a:gd name="T5" fmla="*/ 4 h 103"/>
                  <a:gd name="T6" fmla="*/ 1 w 23"/>
                  <a:gd name="T7" fmla="*/ 4 h 103"/>
                  <a:gd name="T8" fmla="*/ 1 w 23"/>
                  <a:gd name="T9" fmla="*/ 4 h 103"/>
                  <a:gd name="T10" fmla="*/ 1 w 23"/>
                  <a:gd name="T11" fmla="*/ 5 h 103"/>
                  <a:gd name="T12" fmla="*/ 1 w 23"/>
                  <a:gd name="T13" fmla="*/ 5 h 103"/>
                  <a:gd name="T14" fmla="*/ 1 w 23"/>
                  <a:gd name="T15" fmla="*/ 5 h 103"/>
                  <a:gd name="T16" fmla="*/ 1 w 23"/>
                  <a:gd name="T17" fmla="*/ 6 h 103"/>
                  <a:gd name="T18" fmla="*/ 1 w 23"/>
                  <a:gd name="T19" fmla="*/ 6 h 103"/>
                  <a:gd name="T20" fmla="*/ 1 w 23"/>
                  <a:gd name="T21" fmla="*/ 7 h 103"/>
                  <a:gd name="T22" fmla="*/ 1 w 23"/>
                  <a:gd name="T23" fmla="*/ 7 h 103"/>
                  <a:gd name="T24" fmla="*/ 0 w 23"/>
                  <a:gd name="T25" fmla="*/ 7 h 103"/>
                  <a:gd name="T26" fmla="*/ 0 w 23"/>
                  <a:gd name="T27" fmla="*/ 6 h 103"/>
                  <a:gd name="T28" fmla="*/ 0 w 23"/>
                  <a:gd name="T29" fmla="*/ 5 h 103"/>
                  <a:gd name="T30" fmla="*/ 0 w 23"/>
                  <a:gd name="T31" fmla="*/ 5 h 103"/>
                  <a:gd name="T32" fmla="*/ 0 w 23"/>
                  <a:gd name="T33" fmla="*/ 4 h 103"/>
                  <a:gd name="T34" fmla="*/ 0 w 23"/>
                  <a:gd name="T35" fmla="*/ 3 h 103"/>
                  <a:gd name="T36" fmla="*/ 0 w 23"/>
                  <a:gd name="T37" fmla="*/ 2 h 103"/>
                  <a:gd name="T38" fmla="*/ 0 w 23"/>
                  <a:gd name="T39" fmla="*/ 2 h 103"/>
                  <a:gd name="T40" fmla="*/ 0 w 23"/>
                  <a:gd name="T41" fmla="*/ 1 h 103"/>
                  <a:gd name="T42" fmla="*/ 0 w 23"/>
                  <a:gd name="T43" fmla="*/ 1 h 103"/>
                  <a:gd name="T44" fmla="*/ 0 w 23"/>
                  <a:gd name="T45" fmla="*/ 0 h 103"/>
                  <a:gd name="T46" fmla="*/ 1 w 23"/>
                  <a:gd name="T47" fmla="*/ 0 h 103"/>
                  <a:gd name="T48" fmla="*/ 0 w 23"/>
                  <a:gd name="T49" fmla="*/ 3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103"/>
                  <a:gd name="T77" fmla="*/ 23 w 2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103">
                    <a:moveTo>
                      <a:pt x="15" y="48"/>
                    </a:moveTo>
                    <a:lnTo>
                      <a:pt x="17" y="51"/>
                    </a:lnTo>
                    <a:lnTo>
                      <a:pt x="19" y="54"/>
                    </a:lnTo>
                    <a:lnTo>
                      <a:pt x="21" y="58"/>
                    </a:lnTo>
                    <a:lnTo>
                      <a:pt x="22" y="62"/>
                    </a:lnTo>
                    <a:lnTo>
                      <a:pt x="23" y="65"/>
                    </a:lnTo>
                    <a:lnTo>
                      <a:pt x="23" y="69"/>
                    </a:lnTo>
                    <a:lnTo>
                      <a:pt x="23" y="76"/>
                    </a:lnTo>
                    <a:lnTo>
                      <a:pt x="22" y="83"/>
                    </a:lnTo>
                    <a:lnTo>
                      <a:pt x="20" y="90"/>
                    </a:lnTo>
                    <a:lnTo>
                      <a:pt x="18" y="97"/>
                    </a:lnTo>
                    <a:lnTo>
                      <a:pt x="17" y="103"/>
                    </a:lnTo>
                    <a:lnTo>
                      <a:pt x="0" y="103"/>
                    </a:lnTo>
                    <a:lnTo>
                      <a:pt x="0" y="91"/>
                    </a:lnTo>
                    <a:lnTo>
                      <a:pt x="0" y="78"/>
                    </a:lnTo>
                    <a:lnTo>
                      <a:pt x="0" y="65"/>
                    </a:lnTo>
                    <a:lnTo>
                      <a:pt x="1" y="50"/>
                    </a:lnTo>
                    <a:lnTo>
                      <a:pt x="2" y="37"/>
                    </a:lnTo>
                    <a:lnTo>
                      <a:pt x="5" y="24"/>
                    </a:lnTo>
                    <a:lnTo>
                      <a:pt x="6" y="18"/>
                    </a:lnTo>
                    <a:lnTo>
                      <a:pt x="8" y="11"/>
                    </a:lnTo>
                    <a:lnTo>
                      <a:pt x="11" y="5"/>
                    </a:lnTo>
                    <a:lnTo>
                      <a:pt x="15" y="0"/>
                    </a:lnTo>
                    <a:lnTo>
                      <a:pt x="22" y="0"/>
                    </a:lnTo>
                    <a:lnTo>
                      <a:pt x="15" y="48"/>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7" name="Freeform 116"/>
              <p:cNvSpPr>
                <a:spLocks/>
              </p:cNvSpPr>
              <p:nvPr/>
            </p:nvSpPr>
            <p:spPr bwMode="auto">
              <a:xfrm>
                <a:off x="4793" y="3010"/>
                <a:ext cx="233" cy="152"/>
              </a:xfrm>
              <a:custGeom>
                <a:avLst/>
                <a:gdLst>
                  <a:gd name="T0" fmla="*/ 28 w 466"/>
                  <a:gd name="T1" fmla="*/ 7 h 304"/>
                  <a:gd name="T2" fmla="*/ 29 w 466"/>
                  <a:gd name="T3" fmla="*/ 9 h 304"/>
                  <a:gd name="T4" fmla="*/ 29 w 466"/>
                  <a:gd name="T5" fmla="*/ 10 h 304"/>
                  <a:gd name="T6" fmla="*/ 29 w 466"/>
                  <a:gd name="T7" fmla="*/ 14 h 304"/>
                  <a:gd name="T8" fmla="*/ 30 w 466"/>
                  <a:gd name="T9" fmla="*/ 16 h 304"/>
                  <a:gd name="T10" fmla="*/ 28 w 466"/>
                  <a:gd name="T11" fmla="*/ 14 h 304"/>
                  <a:gd name="T12" fmla="*/ 24 w 466"/>
                  <a:gd name="T13" fmla="*/ 11 h 304"/>
                  <a:gd name="T14" fmla="*/ 22 w 466"/>
                  <a:gd name="T15" fmla="*/ 10 h 304"/>
                  <a:gd name="T16" fmla="*/ 25 w 466"/>
                  <a:gd name="T17" fmla="*/ 13 h 304"/>
                  <a:gd name="T18" fmla="*/ 27 w 466"/>
                  <a:gd name="T19" fmla="*/ 16 h 304"/>
                  <a:gd name="T20" fmla="*/ 29 w 466"/>
                  <a:gd name="T21" fmla="*/ 18 h 304"/>
                  <a:gd name="T22" fmla="*/ 28 w 466"/>
                  <a:gd name="T23" fmla="*/ 19 h 304"/>
                  <a:gd name="T24" fmla="*/ 27 w 466"/>
                  <a:gd name="T25" fmla="*/ 18 h 304"/>
                  <a:gd name="T26" fmla="*/ 27 w 466"/>
                  <a:gd name="T27" fmla="*/ 18 h 304"/>
                  <a:gd name="T28" fmla="*/ 25 w 466"/>
                  <a:gd name="T29" fmla="*/ 17 h 304"/>
                  <a:gd name="T30" fmla="*/ 21 w 466"/>
                  <a:gd name="T31" fmla="*/ 15 h 304"/>
                  <a:gd name="T32" fmla="*/ 17 w 466"/>
                  <a:gd name="T33" fmla="*/ 14 h 304"/>
                  <a:gd name="T34" fmla="*/ 13 w 466"/>
                  <a:gd name="T35" fmla="*/ 13 h 304"/>
                  <a:gd name="T36" fmla="*/ 9 w 466"/>
                  <a:gd name="T37" fmla="*/ 13 h 304"/>
                  <a:gd name="T38" fmla="*/ 7 w 466"/>
                  <a:gd name="T39" fmla="*/ 13 h 304"/>
                  <a:gd name="T40" fmla="*/ 5 w 466"/>
                  <a:gd name="T41" fmla="*/ 13 h 304"/>
                  <a:gd name="T42" fmla="*/ 4 w 466"/>
                  <a:gd name="T43" fmla="*/ 13 h 304"/>
                  <a:gd name="T44" fmla="*/ 2 w 466"/>
                  <a:gd name="T45" fmla="*/ 14 h 304"/>
                  <a:gd name="T46" fmla="*/ 2 w 466"/>
                  <a:gd name="T47" fmla="*/ 15 h 304"/>
                  <a:gd name="T48" fmla="*/ 2 w 466"/>
                  <a:gd name="T49" fmla="*/ 16 h 304"/>
                  <a:gd name="T50" fmla="*/ 1 w 466"/>
                  <a:gd name="T51" fmla="*/ 16 h 304"/>
                  <a:gd name="T52" fmla="*/ 1 w 466"/>
                  <a:gd name="T53" fmla="*/ 15 h 304"/>
                  <a:gd name="T54" fmla="*/ 1 w 466"/>
                  <a:gd name="T55" fmla="*/ 13 h 304"/>
                  <a:gd name="T56" fmla="*/ 3 w 466"/>
                  <a:gd name="T57" fmla="*/ 11 h 304"/>
                  <a:gd name="T58" fmla="*/ 7 w 466"/>
                  <a:gd name="T59" fmla="*/ 9 h 304"/>
                  <a:gd name="T60" fmla="*/ 9 w 466"/>
                  <a:gd name="T61" fmla="*/ 7 h 304"/>
                  <a:gd name="T62" fmla="*/ 4 w 466"/>
                  <a:gd name="T63" fmla="*/ 10 h 304"/>
                  <a:gd name="T64" fmla="*/ 1 w 466"/>
                  <a:gd name="T65" fmla="*/ 11 h 304"/>
                  <a:gd name="T66" fmla="*/ 1 w 466"/>
                  <a:gd name="T67" fmla="*/ 9 h 304"/>
                  <a:gd name="T68" fmla="*/ 3 w 466"/>
                  <a:gd name="T69" fmla="*/ 7 h 304"/>
                  <a:gd name="T70" fmla="*/ 5 w 466"/>
                  <a:gd name="T71" fmla="*/ 5 h 304"/>
                  <a:gd name="T72" fmla="*/ 5 w 466"/>
                  <a:gd name="T73" fmla="*/ 4 h 304"/>
                  <a:gd name="T74" fmla="*/ 4 w 466"/>
                  <a:gd name="T75" fmla="*/ 5 h 304"/>
                  <a:gd name="T76" fmla="*/ 1 w 466"/>
                  <a:gd name="T77" fmla="*/ 7 h 304"/>
                  <a:gd name="T78" fmla="*/ 1 w 466"/>
                  <a:gd name="T79" fmla="*/ 6 h 304"/>
                  <a:gd name="T80" fmla="*/ 2 w 466"/>
                  <a:gd name="T81" fmla="*/ 5 h 304"/>
                  <a:gd name="T82" fmla="*/ 4 w 466"/>
                  <a:gd name="T83" fmla="*/ 3 h 304"/>
                  <a:gd name="T84" fmla="*/ 4 w 466"/>
                  <a:gd name="T85" fmla="*/ 3 h 304"/>
                  <a:gd name="T86" fmla="*/ 5 w 466"/>
                  <a:gd name="T87" fmla="*/ 2 h 304"/>
                  <a:gd name="T88" fmla="*/ 7 w 466"/>
                  <a:gd name="T89" fmla="*/ 1 h 304"/>
                  <a:gd name="T90" fmla="*/ 10 w 466"/>
                  <a:gd name="T91" fmla="*/ 1 h 304"/>
                  <a:gd name="T92" fmla="*/ 13 w 466"/>
                  <a:gd name="T93" fmla="*/ 1 h 304"/>
                  <a:gd name="T94" fmla="*/ 16 w 466"/>
                  <a:gd name="T95" fmla="*/ 1 h 304"/>
                  <a:gd name="T96" fmla="*/ 19 w 466"/>
                  <a:gd name="T97" fmla="*/ 2 h 304"/>
                  <a:gd name="T98" fmla="*/ 24 w 466"/>
                  <a:gd name="T99" fmla="*/ 4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6"/>
                  <a:gd name="T151" fmla="*/ 0 h 304"/>
                  <a:gd name="T152" fmla="*/ 466 w 466"/>
                  <a:gd name="T153" fmla="*/ 304 h 3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6" h="304">
                    <a:moveTo>
                      <a:pt x="428" y="104"/>
                    </a:moveTo>
                    <a:lnTo>
                      <a:pt x="433" y="107"/>
                    </a:lnTo>
                    <a:lnTo>
                      <a:pt x="438" y="110"/>
                    </a:lnTo>
                    <a:lnTo>
                      <a:pt x="442" y="115"/>
                    </a:lnTo>
                    <a:lnTo>
                      <a:pt x="446" y="118"/>
                    </a:lnTo>
                    <a:lnTo>
                      <a:pt x="450" y="122"/>
                    </a:lnTo>
                    <a:lnTo>
                      <a:pt x="452" y="126"/>
                    </a:lnTo>
                    <a:lnTo>
                      <a:pt x="455" y="130"/>
                    </a:lnTo>
                    <a:lnTo>
                      <a:pt x="457" y="134"/>
                    </a:lnTo>
                    <a:lnTo>
                      <a:pt x="460" y="143"/>
                    </a:lnTo>
                    <a:lnTo>
                      <a:pt x="462" y="151"/>
                    </a:lnTo>
                    <a:lnTo>
                      <a:pt x="464" y="162"/>
                    </a:lnTo>
                    <a:lnTo>
                      <a:pt x="464" y="172"/>
                    </a:lnTo>
                    <a:lnTo>
                      <a:pt x="464" y="181"/>
                    </a:lnTo>
                    <a:lnTo>
                      <a:pt x="464" y="192"/>
                    </a:lnTo>
                    <a:lnTo>
                      <a:pt x="463" y="213"/>
                    </a:lnTo>
                    <a:lnTo>
                      <a:pt x="463" y="224"/>
                    </a:lnTo>
                    <a:lnTo>
                      <a:pt x="463" y="234"/>
                    </a:lnTo>
                    <a:lnTo>
                      <a:pt x="464" y="244"/>
                    </a:lnTo>
                    <a:lnTo>
                      <a:pt x="466" y="255"/>
                    </a:lnTo>
                    <a:lnTo>
                      <a:pt x="460" y="245"/>
                    </a:lnTo>
                    <a:lnTo>
                      <a:pt x="453" y="237"/>
                    </a:lnTo>
                    <a:lnTo>
                      <a:pt x="446" y="229"/>
                    </a:lnTo>
                    <a:lnTo>
                      <a:pt x="438" y="221"/>
                    </a:lnTo>
                    <a:lnTo>
                      <a:pt x="422" y="206"/>
                    </a:lnTo>
                    <a:lnTo>
                      <a:pt x="405" y="191"/>
                    </a:lnTo>
                    <a:lnTo>
                      <a:pt x="387" y="177"/>
                    </a:lnTo>
                    <a:lnTo>
                      <a:pt x="369" y="165"/>
                    </a:lnTo>
                    <a:lnTo>
                      <a:pt x="350" y="153"/>
                    </a:lnTo>
                    <a:lnTo>
                      <a:pt x="332" y="143"/>
                    </a:lnTo>
                    <a:lnTo>
                      <a:pt x="330" y="145"/>
                    </a:lnTo>
                    <a:lnTo>
                      <a:pt x="337" y="153"/>
                    </a:lnTo>
                    <a:lnTo>
                      <a:pt x="344" y="161"/>
                    </a:lnTo>
                    <a:lnTo>
                      <a:pt x="360" y="176"/>
                    </a:lnTo>
                    <a:lnTo>
                      <a:pt x="376" y="191"/>
                    </a:lnTo>
                    <a:lnTo>
                      <a:pt x="393" y="207"/>
                    </a:lnTo>
                    <a:lnTo>
                      <a:pt x="409" y="222"/>
                    </a:lnTo>
                    <a:lnTo>
                      <a:pt x="417" y="230"/>
                    </a:lnTo>
                    <a:lnTo>
                      <a:pt x="424" y="238"/>
                    </a:lnTo>
                    <a:lnTo>
                      <a:pt x="431" y="246"/>
                    </a:lnTo>
                    <a:lnTo>
                      <a:pt x="438" y="256"/>
                    </a:lnTo>
                    <a:lnTo>
                      <a:pt x="443" y="265"/>
                    </a:lnTo>
                    <a:lnTo>
                      <a:pt x="450" y="274"/>
                    </a:lnTo>
                    <a:lnTo>
                      <a:pt x="450" y="278"/>
                    </a:lnTo>
                    <a:lnTo>
                      <a:pt x="450" y="283"/>
                    </a:lnTo>
                    <a:lnTo>
                      <a:pt x="448" y="286"/>
                    </a:lnTo>
                    <a:lnTo>
                      <a:pt x="446" y="290"/>
                    </a:lnTo>
                    <a:lnTo>
                      <a:pt x="439" y="297"/>
                    </a:lnTo>
                    <a:lnTo>
                      <a:pt x="433" y="304"/>
                    </a:lnTo>
                    <a:lnTo>
                      <a:pt x="433" y="298"/>
                    </a:lnTo>
                    <a:lnTo>
                      <a:pt x="432" y="291"/>
                    </a:lnTo>
                    <a:lnTo>
                      <a:pt x="430" y="287"/>
                    </a:lnTo>
                    <a:lnTo>
                      <a:pt x="428" y="282"/>
                    </a:lnTo>
                    <a:lnTo>
                      <a:pt x="426" y="279"/>
                    </a:lnTo>
                    <a:lnTo>
                      <a:pt x="423" y="275"/>
                    </a:lnTo>
                    <a:lnTo>
                      <a:pt x="420" y="273"/>
                    </a:lnTo>
                    <a:lnTo>
                      <a:pt x="416" y="270"/>
                    </a:lnTo>
                    <a:lnTo>
                      <a:pt x="408" y="266"/>
                    </a:lnTo>
                    <a:lnTo>
                      <a:pt x="398" y="262"/>
                    </a:lnTo>
                    <a:lnTo>
                      <a:pt x="393" y="260"/>
                    </a:lnTo>
                    <a:lnTo>
                      <a:pt x="388" y="257"/>
                    </a:lnTo>
                    <a:lnTo>
                      <a:pt x="379" y="253"/>
                    </a:lnTo>
                    <a:lnTo>
                      <a:pt x="349" y="241"/>
                    </a:lnTo>
                    <a:lnTo>
                      <a:pt x="321" y="231"/>
                    </a:lnTo>
                    <a:lnTo>
                      <a:pt x="305" y="227"/>
                    </a:lnTo>
                    <a:lnTo>
                      <a:pt x="290" y="223"/>
                    </a:lnTo>
                    <a:lnTo>
                      <a:pt x="275" y="219"/>
                    </a:lnTo>
                    <a:lnTo>
                      <a:pt x="259" y="216"/>
                    </a:lnTo>
                    <a:lnTo>
                      <a:pt x="243" y="213"/>
                    </a:lnTo>
                    <a:lnTo>
                      <a:pt x="228" y="210"/>
                    </a:lnTo>
                    <a:lnTo>
                      <a:pt x="211" y="208"/>
                    </a:lnTo>
                    <a:lnTo>
                      <a:pt x="196" y="206"/>
                    </a:lnTo>
                    <a:lnTo>
                      <a:pt x="180" y="205"/>
                    </a:lnTo>
                    <a:lnTo>
                      <a:pt x="163" y="205"/>
                    </a:lnTo>
                    <a:lnTo>
                      <a:pt x="146" y="205"/>
                    </a:lnTo>
                    <a:lnTo>
                      <a:pt x="129" y="206"/>
                    </a:lnTo>
                    <a:lnTo>
                      <a:pt x="125" y="203"/>
                    </a:lnTo>
                    <a:lnTo>
                      <a:pt x="121" y="203"/>
                    </a:lnTo>
                    <a:lnTo>
                      <a:pt x="113" y="202"/>
                    </a:lnTo>
                    <a:lnTo>
                      <a:pt x="105" y="202"/>
                    </a:lnTo>
                    <a:lnTo>
                      <a:pt x="96" y="203"/>
                    </a:lnTo>
                    <a:lnTo>
                      <a:pt x="88" y="205"/>
                    </a:lnTo>
                    <a:lnTo>
                      <a:pt x="79" y="206"/>
                    </a:lnTo>
                    <a:lnTo>
                      <a:pt x="70" y="205"/>
                    </a:lnTo>
                    <a:lnTo>
                      <a:pt x="66" y="203"/>
                    </a:lnTo>
                    <a:lnTo>
                      <a:pt x="62" y="202"/>
                    </a:lnTo>
                    <a:lnTo>
                      <a:pt x="59" y="205"/>
                    </a:lnTo>
                    <a:lnTo>
                      <a:pt x="57" y="207"/>
                    </a:lnTo>
                    <a:lnTo>
                      <a:pt x="50" y="211"/>
                    </a:lnTo>
                    <a:lnTo>
                      <a:pt x="43" y="215"/>
                    </a:lnTo>
                    <a:lnTo>
                      <a:pt x="35" y="218"/>
                    </a:lnTo>
                    <a:lnTo>
                      <a:pt x="32" y="220"/>
                    </a:lnTo>
                    <a:lnTo>
                      <a:pt x="29" y="222"/>
                    </a:lnTo>
                    <a:lnTo>
                      <a:pt x="27" y="224"/>
                    </a:lnTo>
                    <a:lnTo>
                      <a:pt x="25" y="226"/>
                    </a:lnTo>
                    <a:lnTo>
                      <a:pt x="23" y="229"/>
                    </a:lnTo>
                    <a:lnTo>
                      <a:pt x="23" y="232"/>
                    </a:lnTo>
                    <a:lnTo>
                      <a:pt x="23" y="236"/>
                    </a:lnTo>
                    <a:lnTo>
                      <a:pt x="24" y="241"/>
                    </a:lnTo>
                    <a:lnTo>
                      <a:pt x="24" y="248"/>
                    </a:lnTo>
                    <a:lnTo>
                      <a:pt x="16" y="247"/>
                    </a:lnTo>
                    <a:lnTo>
                      <a:pt x="13" y="247"/>
                    </a:lnTo>
                    <a:lnTo>
                      <a:pt x="9" y="245"/>
                    </a:lnTo>
                    <a:lnTo>
                      <a:pt x="6" y="244"/>
                    </a:lnTo>
                    <a:lnTo>
                      <a:pt x="4" y="242"/>
                    </a:lnTo>
                    <a:lnTo>
                      <a:pt x="1" y="239"/>
                    </a:lnTo>
                    <a:lnTo>
                      <a:pt x="0" y="235"/>
                    </a:lnTo>
                    <a:lnTo>
                      <a:pt x="1" y="229"/>
                    </a:lnTo>
                    <a:lnTo>
                      <a:pt x="3" y="223"/>
                    </a:lnTo>
                    <a:lnTo>
                      <a:pt x="5" y="218"/>
                    </a:lnTo>
                    <a:lnTo>
                      <a:pt x="8" y="212"/>
                    </a:lnTo>
                    <a:lnTo>
                      <a:pt x="11" y="207"/>
                    </a:lnTo>
                    <a:lnTo>
                      <a:pt x="14" y="202"/>
                    </a:lnTo>
                    <a:lnTo>
                      <a:pt x="21" y="193"/>
                    </a:lnTo>
                    <a:lnTo>
                      <a:pt x="29" y="186"/>
                    </a:lnTo>
                    <a:lnTo>
                      <a:pt x="38" y="179"/>
                    </a:lnTo>
                    <a:lnTo>
                      <a:pt x="49" y="172"/>
                    </a:lnTo>
                    <a:lnTo>
                      <a:pt x="59" y="167"/>
                    </a:lnTo>
                    <a:lnTo>
                      <a:pt x="102" y="142"/>
                    </a:lnTo>
                    <a:lnTo>
                      <a:pt x="112" y="136"/>
                    </a:lnTo>
                    <a:lnTo>
                      <a:pt x="121" y="129"/>
                    </a:lnTo>
                    <a:lnTo>
                      <a:pt x="131" y="122"/>
                    </a:lnTo>
                    <a:lnTo>
                      <a:pt x="139" y="112"/>
                    </a:lnTo>
                    <a:lnTo>
                      <a:pt x="134" y="106"/>
                    </a:lnTo>
                    <a:lnTo>
                      <a:pt x="117" y="117"/>
                    </a:lnTo>
                    <a:lnTo>
                      <a:pt x="101" y="126"/>
                    </a:lnTo>
                    <a:lnTo>
                      <a:pt x="67" y="143"/>
                    </a:lnTo>
                    <a:lnTo>
                      <a:pt x="51" y="151"/>
                    </a:lnTo>
                    <a:lnTo>
                      <a:pt x="34" y="161"/>
                    </a:lnTo>
                    <a:lnTo>
                      <a:pt x="18" y="170"/>
                    </a:lnTo>
                    <a:lnTo>
                      <a:pt x="3" y="181"/>
                    </a:lnTo>
                    <a:lnTo>
                      <a:pt x="2" y="172"/>
                    </a:lnTo>
                    <a:lnTo>
                      <a:pt x="3" y="164"/>
                    </a:lnTo>
                    <a:lnTo>
                      <a:pt x="5" y="155"/>
                    </a:lnTo>
                    <a:lnTo>
                      <a:pt x="8" y="148"/>
                    </a:lnTo>
                    <a:lnTo>
                      <a:pt x="11" y="140"/>
                    </a:lnTo>
                    <a:lnTo>
                      <a:pt x="16" y="133"/>
                    </a:lnTo>
                    <a:lnTo>
                      <a:pt x="20" y="126"/>
                    </a:lnTo>
                    <a:lnTo>
                      <a:pt x="26" y="120"/>
                    </a:lnTo>
                    <a:lnTo>
                      <a:pt x="38" y="106"/>
                    </a:lnTo>
                    <a:lnTo>
                      <a:pt x="52" y="93"/>
                    </a:lnTo>
                    <a:lnTo>
                      <a:pt x="64" y="80"/>
                    </a:lnTo>
                    <a:lnTo>
                      <a:pt x="70" y="73"/>
                    </a:lnTo>
                    <a:lnTo>
                      <a:pt x="75" y="65"/>
                    </a:lnTo>
                    <a:lnTo>
                      <a:pt x="72" y="63"/>
                    </a:lnTo>
                    <a:lnTo>
                      <a:pt x="70" y="62"/>
                    </a:lnTo>
                    <a:lnTo>
                      <a:pt x="68" y="61"/>
                    </a:lnTo>
                    <a:lnTo>
                      <a:pt x="65" y="61"/>
                    </a:lnTo>
                    <a:lnTo>
                      <a:pt x="63" y="62"/>
                    </a:lnTo>
                    <a:lnTo>
                      <a:pt x="61" y="63"/>
                    </a:lnTo>
                    <a:lnTo>
                      <a:pt x="56" y="66"/>
                    </a:lnTo>
                    <a:lnTo>
                      <a:pt x="52" y="72"/>
                    </a:lnTo>
                    <a:lnTo>
                      <a:pt x="47" y="76"/>
                    </a:lnTo>
                    <a:lnTo>
                      <a:pt x="43" y="80"/>
                    </a:lnTo>
                    <a:lnTo>
                      <a:pt x="37" y="83"/>
                    </a:lnTo>
                    <a:lnTo>
                      <a:pt x="8" y="112"/>
                    </a:lnTo>
                    <a:lnTo>
                      <a:pt x="7" y="107"/>
                    </a:lnTo>
                    <a:lnTo>
                      <a:pt x="8" y="102"/>
                    </a:lnTo>
                    <a:lnTo>
                      <a:pt x="9" y="98"/>
                    </a:lnTo>
                    <a:lnTo>
                      <a:pt x="10" y="94"/>
                    </a:lnTo>
                    <a:lnTo>
                      <a:pt x="12" y="89"/>
                    </a:lnTo>
                    <a:lnTo>
                      <a:pt x="14" y="85"/>
                    </a:lnTo>
                    <a:lnTo>
                      <a:pt x="19" y="78"/>
                    </a:lnTo>
                    <a:lnTo>
                      <a:pt x="26" y="70"/>
                    </a:lnTo>
                    <a:lnTo>
                      <a:pt x="33" y="62"/>
                    </a:lnTo>
                    <a:lnTo>
                      <a:pt x="39" y="55"/>
                    </a:lnTo>
                    <a:lnTo>
                      <a:pt x="46" y="48"/>
                    </a:lnTo>
                    <a:lnTo>
                      <a:pt x="49" y="48"/>
                    </a:lnTo>
                    <a:lnTo>
                      <a:pt x="51" y="48"/>
                    </a:lnTo>
                    <a:lnTo>
                      <a:pt x="53" y="47"/>
                    </a:lnTo>
                    <a:lnTo>
                      <a:pt x="55" y="46"/>
                    </a:lnTo>
                    <a:lnTo>
                      <a:pt x="58" y="43"/>
                    </a:lnTo>
                    <a:lnTo>
                      <a:pt x="60" y="40"/>
                    </a:lnTo>
                    <a:lnTo>
                      <a:pt x="64" y="32"/>
                    </a:lnTo>
                    <a:lnTo>
                      <a:pt x="67" y="28"/>
                    </a:lnTo>
                    <a:lnTo>
                      <a:pt x="68" y="27"/>
                    </a:lnTo>
                    <a:lnTo>
                      <a:pt x="70" y="25"/>
                    </a:lnTo>
                    <a:lnTo>
                      <a:pt x="81" y="19"/>
                    </a:lnTo>
                    <a:lnTo>
                      <a:pt x="93" y="14"/>
                    </a:lnTo>
                    <a:lnTo>
                      <a:pt x="105" y="10"/>
                    </a:lnTo>
                    <a:lnTo>
                      <a:pt x="116" y="7"/>
                    </a:lnTo>
                    <a:lnTo>
                      <a:pt x="127" y="4"/>
                    </a:lnTo>
                    <a:lnTo>
                      <a:pt x="139" y="2"/>
                    </a:lnTo>
                    <a:lnTo>
                      <a:pt x="151" y="1"/>
                    </a:lnTo>
                    <a:lnTo>
                      <a:pt x="162" y="0"/>
                    </a:lnTo>
                    <a:lnTo>
                      <a:pt x="174" y="0"/>
                    </a:lnTo>
                    <a:lnTo>
                      <a:pt x="186" y="0"/>
                    </a:lnTo>
                    <a:lnTo>
                      <a:pt x="198" y="1"/>
                    </a:lnTo>
                    <a:lnTo>
                      <a:pt x="210" y="2"/>
                    </a:lnTo>
                    <a:lnTo>
                      <a:pt x="222" y="4"/>
                    </a:lnTo>
                    <a:lnTo>
                      <a:pt x="234" y="6"/>
                    </a:lnTo>
                    <a:lnTo>
                      <a:pt x="245" y="9"/>
                    </a:lnTo>
                    <a:lnTo>
                      <a:pt x="257" y="12"/>
                    </a:lnTo>
                    <a:lnTo>
                      <a:pt x="269" y="15"/>
                    </a:lnTo>
                    <a:lnTo>
                      <a:pt x="280" y="19"/>
                    </a:lnTo>
                    <a:lnTo>
                      <a:pt x="292" y="25"/>
                    </a:lnTo>
                    <a:lnTo>
                      <a:pt x="303" y="29"/>
                    </a:lnTo>
                    <a:lnTo>
                      <a:pt x="326" y="39"/>
                    </a:lnTo>
                    <a:lnTo>
                      <a:pt x="347" y="51"/>
                    </a:lnTo>
                    <a:lnTo>
                      <a:pt x="369" y="63"/>
                    </a:lnTo>
                    <a:lnTo>
                      <a:pt x="389" y="77"/>
                    </a:lnTo>
                    <a:lnTo>
                      <a:pt x="409" y="90"/>
                    </a:lnTo>
                    <a:lnTo>
                      <a:pt x="428" y="104"/>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8" name="Freeform 117"/>
              <p:cNvSpPr>
                <a:spLocks/>
              </p:cNvSpPr>
              <p:nvPr/>
            </p:nvSpPr>
            <p:spPr bwMode="auto">
              <a:xfrm>
                <a:off x="4852" y="3031"/>
                <a:ext cx="36" cy="16"/>
              </a:xfrm>
              <a:custGeom>
                <a:avLst/>
                <a:gdLst>
                  <a:gd name="T0" fmla="*/ 4 w 74"/>
                  <a:gd name="T1" fmla="*/ 2 h 33"/>
                  <a:gd name="T2" fmla="*/ 3 w 74"/>
                  <a:gd name="T3" fmla="*/ 1 h 33"/>
                  <a:gd name="T4" fmla="*/ 2 w 74"/>
                  <a:gd name="T5" fmla="*/ 1 h 33"/>
                  <a:gd name="T6" fmla="*/ 1 w 74"/>
                  <a:gd name="T7" fmla="*/ 1 h 33"/>
                  <a:gd name="T8" fmla="*/ 1 w 74"/>
                  <a:gd name="T9" fmla="*/ 1 h 33"/>
                  <a:gd name="T10" fmla="*/ 0 w 74"/>
                  <a:gd name="T11" fmla="*/ 0 h 33"/>
                  <a:gd name="T12" fmla="*/ 0 w 74"/>
                  <a:gd name="T13" fmla="*/ 0 h 33"/>
                  <a:gd name="T14" fmla="*/ 0 w 74"/>
                  <a:gd name="T15" fmla="*/ 0 h 33"/>
                  <a:gd name="T16" fmla="*/ 0 w 74"/>
                  <a:gd name="T17" fmla="*/ 0 h 33"/>
                  <a:gd name="T18" fmla="*/ 0 w 74"/>
                  <a:gd name="T19" fmla="*/ 0 h 33"/>
                  <a:gd name="T20" fmla="*/ 0 w 74"/>
                  <a:gd name="T21" fmla="*/ 0 h 33"/>
                  <a:gd name="T22" fmla="*/ 0 w 74"/>
                  <a:gd name="T23" fmla="*/ 0 h 33"/>
                  <a:gd name="T24" fmla="*/ 1 w 74"/>
                  <a:gd name="T25" fmla="*/ 0 h 33"/>
                  <a:gd name="T26" fmla="*/ 1 w 74"/>
                  <a:gd name="T27" fmla="*/ 0 h 33"/>
                  <a:gd name="T28" fmla="*/ 1 w 74"/>
                  <a:gd name="T29" fmla="*/ 0 h 33"/>
                  <a:gd name="T30" fmla="*/ 1 w 74"/>
                  <a:gd name="T31" fmla="*/ 0 h 33"/>
                  <a:gd name="T32" fmla="*/ 2 w 74"/>
                  <a:gd name="T33" fmla="*/ 0 h 33"/>
                  <a:gd name="T34" fmla="*/ 2 w 74"/>
                  <a:gd name="T35" fmla="*/ 1 h 33"/>
                  <a:gd name="T36" fmla="*/ 3 w 74"/>
                  <a:gd name="T37" fmla="*/ 1 h 33"/>
                  <a:gd name="T38" fmla="*/ 3 w 74"/>
                  <a:gd name="T39" fmla="*/ 1 h 33"/>
                  <a:gd name="T40" fmla="*/ 4 w 74"/>
                  <a:gd name="T41" fmla="*/ 2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33"/>
                  <a:gd name="T65" fmla="*/ 74 w 74"/>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33">
                    <a:moveTo>
                      <a:pt x="74" y="33"/>
                    </a:moveTo>
                    <a:lnTo>
                      <a:pt x="55" y="29"/>
                    </a:lnTo>
                    <a:lnTo>
                      <a:pt x="36" y="24"/>
                    </a:lnTo>
                    <a:lnTo>
                      <a:pt x="27" y="21"/>
                    </a:lnTo>
                    <a:lnTo>
                      <a:pt x="18" y="17"/>
                    </a:lnTo>
                    <a:lnTo>
                      <a:pt x="8" y="13"/>
                    </a:lnTo>
                    <a:lnTo>
                      <a:pt x="0" y="8"/>
                    </a:lnTo>
                    <a:lnTo>
                      <a:pt x="2" y="5"/>
                    </a:lnTo>
                    <a:lnTo>
                      <a:pt x="5" y="2"/>
                    </a:lnTo>
                    <a:lnTo>
                      <a:pt x="8" y="1"/>
                    </a:lnTo>
                    <a:lnTo>
                      <a:pt x="11" y="0"/>
                    </a:lnTo>
                    <a:lnTo>
                      <a:pt x="15" y="0"/>
                    </a:lnTo>
                    <a:lnTo>
                      <a:pt x="18" y="1"/>
                    </a:lnTo>
                    <a:lnTo>
                      <a:pt x="21" y="3"/>
                    </a:lnTo>
                    <a:lnTo>
                      <a:pt x="24" y="5"/>
                    </a:lnTo>
                    <a:lnTo>
                      <a:pt x="31" y="9"/>
                    </a:lnTo>
                    <a:lnTo>
                      <a:pt x="38" y="13"/>
                    </a:lnTo>
                    <a:lnTo>
                      <a:pt x="45" y="17"/>
                    </a:lnTo>
                    <a:lnTo>
                      <a:pt x="49" y="18"/>
                    </a:lnTo>
                    <a:lnTo>
                      <a:pt x="52" y="19"/>
                    </a:lnTo>
                    <a:lnTo>
                      <a:pt x="74" y="33"/>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09" name="Freeform 118"/>
              <p:cNvSpPr>
                <a:spLocks/>
              </p:cNvSpPr>
              <p:nvPr/>
            </p:nvSpPr>
            <p:spPr bwMode="auto">
              <a:xfrm>
                <a:off x="4209" y="3043"/>
                <a:ext cx="231" cy="165"/>
              </a:xfrm>
              <a:custGeom>
                <a:avLst/>
                <a:gdLst>
                  <a:gd name="T0" fmla="*/ 27 w 462"/>
                  <a:gd name="T1" fmla="*/ 4 h 331"/>
                  <a:gd name="T2" fmla="*/ 28 w 462"/>
                  <a:gd name="T3" fmla="*/ 5 h 331"/>
                  <a:gd name="T4" fmla="*/ 25 w 462"/>
                  <a:gd name="T5" fmla="*/ 4 h 331"/>
                  <a:gd name="T6" fmla="*/ 19 w 462"/>
                  <a:gd name="T7" fmla="*/ 4 h 331"/>
                  <a:gd name="T8" fmla="*/ 21 w 462"/>
                  <a:gd name="T9" fmla="*/ 5 h 331"/>
                  <a:gd name="T10" fmla="*/ 26 w 462"/>
                  <a:gd name="T11" fmla="*/ 6 h 331"/>
                  <a:gd name="T12" fmla="*/ 28 w 462"/>
                  <a:gd name="T13" fmla="*/ 7 h 331"/>
                  <a:gd name="T14" fmla="*/ 29 w 462"/>
                  <a:gd name="T15" fmla="*/ 8 h 331"/>
                  <a:gd name="T16" fmla="*/ 26 w 462"/>
                  <a:gd name="T17" fmla="*/ 7 h 331"/>
                  <a:gd name="T18" fmla="*/ 20 w 462"/>
                  <a:gd name="T19" fmla="*/ 6 h 331"/>
                  <a:gd name="T20" fmla="*/ 14 w 462"/>
                  <a:gd name="T21" fmla="*/ 6 h 331"/>
                  <a:gd name="T22" fmla="*/ 10 w 462"/>
                  <a:gd name="T23" fmla="*/ 7 h 331"/>
                  <a:gd name="T24" fmla="*/ 16 w 462"/>
                  <a:gd name="T25" fmla="*/ 7 h 331"/>
                  <a:gd name="T26" fmla="*/ 22 w 462"/>
                  <a:gd name="T27" fmla="*/ 7 h 331"/>
                  <a:gd name="T28" fmla="*/ 27 w 462"/>
                  <a:gd name="T29" fmla="*/ 9 h 331"/>
                  <a:gd name="T30" fmla="*/ 29 w 462"/>
                  <a:gd name="T31" fmla="*/ 11 h 331"/>
                  <a:gd name="T32" fmla="*/ 29 w 462"/>
                  <a:gd name="T33" fmla="*/ 13 h 331"/>
                  <a:gd name="T34" fmla="*/ 29 w 462"/>
                  <a:gd name="T35" fmla="*/ 15 h 331"/>
                  <a:gd name="T36" fmla="*/ 29 w 462"/>
                  <a:gd name="T37" fmla="*/ 15 h 331"/>
                  <a:gd name="T38" fmla="*/ 27 w 462"/>
                  <a:gd name="T39" fmla="*/ 14 h 331"/>
                  <a:gd name="T40" fmla="*/ 25 w 462"/>
                  <a:gd name="T41" fmla="*/ 13 h 331"/>
                  <a:gd name="T42" fmla="*/ 20 w 462"/>
                  <a:gd name="T43" fmla="*/ 12 h 331"/>
                  <a:gd name="T44" fmla="*/ 16 w 462"/>
                  <a:gd name="T45" fmla="*/ 12 h 331"/>
                  <a:gd name="T46" fmla="*/ 19 w 462"/>
                  <a:gd name="T47" fmla="*/ 11 h 331"/>
                  <a:gd name="T48" fmla="*/ 23 w 462"/>
                  <a:gd name="T49" fmla="*/ 10 h 331"/>
                  <a:gd name="T50" fmla="*/ 22 w 462"/>
                  <a:gd name="T51" fmla="*/ 9 h 331"/>
                  <a:gd name="T52" fmla="*/ 19 w 462"/>
                  <a:gd name="T53" fmla="*/ 10 h 331"/>
                  <a:gd name="T54" fmla="*/ 15 w 462"/>
                  <a:gd name="T55" fmla="*/ 10 h 331"/>
                  <a:gd name="T56" fmla="*/ 9 w 462"/>
                  <a:gd name="T57" fmla="*/ 14 h 331"/>
                  <a:gd name="T58" fmla="*/ 3 w 462"/>
                  <a:gd name="T59" fmla="*/ 16 h 331"/>
                  <a:gd name="T60" fmla="*/ 3 w 462"/>
                  <a:gd name="T61" fmla="*/ 17 h 331"/>
                  <a:gd name="T62" fmla="*/ 3 w 462"/>
                  <a:gd name="T63" fmla="*/ 20 h 331"/>
                  <a:gd name="T64" fmla="*/ 2 w 462"/>
                  <a:gd name="T65" fmla="*/ 20 h 331"/>
                  <a:gd name="T66" fmla="*/ 1 w 462"/>
                  <a:gd name="T67" fmla="*/ 20 h 331"/>
                  <a:gd name="T68" fmla="*/ 1 w 462"/>
                  <a:gd name="T69" fmla="*/ 18 h 331"/>
                  <a:gd name="T70" fmla="*/ 1 w 462"/>
                  <a:gd name="T71" fmla="*/ 15 h 331"/>
                  <a:gd name="T72" fmla="*/ 1 w 462"/>
                  <a:gd name="T73" fmla="*/ 13 h 331"/>
                  <a:gd name="T74" fmla="*/ 3 w 462"/>
                  <a:gd name="T75" fmla="*/ 11 h 331"/>
                  <a:gd name="T76" fmla="*/ 4 w 462"/>
                  <a:gd name="T77" fmla="*/ 9 h 331"/>
                  <a:gd name="T78" fmla="*/ 3 w 462"/>
                  <a:gd name="T79" fmla="*/ 8 h 331"/>
                  <a:gd name="T80" fmla="*/ 2 w 462"/>
                  <a:gd name="T81" fmla="*/ 10 h 331"/>
                  <a:gd name="T82" fmla="*/ 1 w 462"/>
                  <a:gd name="T83" fmla="*/ 9 h 331"/>
                  <a:gd name="T84" fmla="*/ 0 w 462"/>
                  <a:gd name="T85" fmla="*/ 8 h 331"/>
                  <a:gd name="T86" fmla="*/ 4 w 462"/>
                  <a:gd name="T87" fmla="*/ 5 h 331"/>
                  <a:gd name="T88" fmla="*/ 9 w 462"/>
                  <a:gd name="T89" fmla="*/ 2 h 331"/>
                  <a:gd name="T90" fmla="*/ 13 w 462"/>
                  <a:gd name="T91" fmla="*/ 2 h 331"/>
                  <a:gd name="T92" fmla="*/ 15 w 462"/>
                  <a:gd name="T93" fmla="*/ 2 h 331"/>
                  <a:gd name="T94" fmla="*/ 15 w 462"/>
                  <a:gd name="T95" fmla="*/ 2 h 331"/>
                  <a:gd name="T96" fmla="*/ 10 w 462"/>
                  <a:gd name="T97" fmla="*/ 3 h 331"/>
                  <a:gd name="T98" fmla="*/ 12 w 462"/>
                  <a:gd name="T99" fmla="*/ 3 h 331"/>
                  <a:gd name="T100" fmla="*/ 19 w 462"/>
                  <a:gd name="T101" fmla="*/ 3 h 331"/>
                  <a:gd name="T102" fmla="*/ 19 w 462"/>
                  <a:gd name="T103" fmla="*/ 3 h 331"/>
                  <a:gd name="T104" fmla="*/ 16 w 462"/>
                  <a:gd name="T105" fmla="*/ 1 h 331"/>
                  <a:gd name="T106" fmla="*/ 14 w 462"/>
                  <a:gd name="T107" fmla="*/ 0 h 331"/>
                  <a:gd name="T108" fmla="*/ 18 w 462"/>
                  <a:gd name="T109" fmla="*/ 0 h 331"/>
                  <a:gd name="T110" fmla="*/ 22 w 462"/>
                  <a:gd name="T111" fmla="*/ 0 h 3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2"/>
                  <a:gd name="T169" fmla="*/ 0 h 331"/>
                  <a:gd name="T170" fmla="*/ 462 w 462"/>
                  <a:gd name="T171" fmla="*/ 331 h 3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2" h="331">
                    <a:moveTo>
                      <a:pt x="390" y="20"/>
                    </a:moveTo>
                    <a:lnTo>
                      <a:pt x="396" y="29"/>
                    </a:lnTo>
                    <a:lnTo>
                      <a:pt x="405" y="38"/>
                    </a:lnTo>
                    <a:lnTo>
                      <a:pt x="420" y="56"/>
                    </a:lnTo>
                    <a:lnTo>
                      <a:pt x="427" y="65"/>
                    </a:lnTo>
                    <a:lnTo>
                      <a:pt x="434" y="73"/>
                    </a:lnTo>
                    <a:lnTo>
                      <a:pt x="440" y="82"/>
                    </a:lnTo>
                    <a:lnTo>
                      <a:pt x="443" y="87"/>
                    </a:lnTo>
                    <a:lnTo>
                      <a:pt x="446" y="91"/>
                    </a:lnTo>
                    <a:lnTo>
                      <a:pt x="438" y="88"/>
                    </a:lnTo>
                    <a:lnTo>
                      <a:pt x="430" y="85"/>
                    </a:lnTo>
                    <a:lnTo>
                      <a:pt x="422" y="83"/>
                    </a:lnTo>
                    <a:lnTo>
                      <a:pt x="414" y="80"/>
                    </a:lnTo>
                    <a:lnTo>
                      <a:pt x="406" y="78"/>
                    </a:lnTo>
                    <a:lnTo>
                      <a:pt x="396" y="77"/>
                    </a:lnTo>
                    <a:lnTo>
                      <a:pt x="378" y="74"/>
                    </a:lnTo>
                    <a:lnTo>
                      <a:pt x="359" y="72"/>
                    </a:lnTo>
                    <a:lnTo>
                      <a:pt x="339" y="72"/>
                    </a:lnTo>
                    <a:lnTo>
                      <a:pt x="320" y="73"/>
                    </a:lnTo>
                    <a:lnTo>
                      <a:pt x="300" y="74"/>
                    </a:lnTo>
                    <a:lnTo>
                      <a:pt x="279" y="86"/>
                    </a:lnTo>
                    <a:lnTo>
                      <a:pt x="291" y="87"/>
                    </a:lnTo>
                    <a:lnTo>
                      <a:pt x="303" y="89"/>
                    </a:lnTo>
                    <a:lnTo>
                      <a:pt x="317" y="89"/>
                    </a:lnTo>
                    <a:lnTo>
                      <a:pt x="330" y="90"/>
                    </a:lnTo>
                    <a:lnTo>
                      <a:pt x="358" y="91"/>
                    </a:lnTo>
                    <a:lnTo>
                      <a:pt x="372" y="93"/>
                    </a:lnTo>
                    <a:lnTo>
                      <a:pt x="385" y="96"/>
                    </a:lnTo>
                    <a:lnTo>
                      <a:pt x="398" y="98"/>
                    </a:lnTo>
                    <a:lnTo>
                      <a:pt x="411" y="102"/>
                    </a:lnTo>
                    <a:lnTo>
                      <a:pt x="417" y="104"/>
                    </a:lnTo>
                    <a:lnTo>
                      <a:pt x="423" y="107"/>
                    </a:lnTo>
                    <a:lnTo>
                      <a:pt x="428" y="110"/>
                    </a:lnTo>
                    <a:lnTo>
                      <a:pt x="433" y="113"/>
                    </a:lnTo>
                    <a:lnTo>
                      <a:pt x="438" y="117"/>
                    </a:lnTo>
                    <a:lnTo>
                      <a:pt x="442" y="121"/>
                    </a:lnTo>
                    <a:lnTo>
                      <a:pt x="447" y="126"/>
                    </a:lnTo>
                    <a:lnTo>
                      <a:pt x="451" y="130"/>
                    </a:lnTo>
                    <a:lnTo>
                      <a:pt x="455" y="136"/>
                    </a:lnTo>
                    <a:lnTo>
                      <a:pt x="458" y="143"/>
                    </a:lnTo>
                    <a:lnTo>
                      <a:pt x="460" y="150"/>
                    </a:lnTo>
                    <a:lnTo>
                      <a:pt x="462" y="157"/>
                    </a:lnTo>
                    <a:lnTo>
                      <a:pt x="446" y="145"/>
                    </a:lnTo>
                    <a:lnTo>
                      <a:pt x="428" y="135"/>
                    </a:lnTo>
                    <a:lnTo>
                      <a:pt x="411" y="126"/>
                    </a:lnTo>
                    <a:lnTo>
                      <a:pt x="392" y="118"/>
                    </a:lnTo>
                    <a:lnTo>
                      <a:pt x="373" y="112"/>
                    </a:lnTo>
                    <a:lnTo>
                      <a:pt x="354" y="107"/>
                    </a:lnTo>
                    <a:lnTo>
                      <a:pt x="335" y="103"/>
                    </a:lnTo>
                    <a:lnTo>
                      <a:pt x="315" y="100"/>
                    </a:lnTo>
                    <a:lnTo>
                      <a:pt x="295" y="99"/>
                    </a:lnTo>
                    <a:lnTo>
                      <a:pt x="275" y="99"/>
                    </a:lnTo>
                    <a:lnTo>
                      <a:pt x="255" y="100"/>
                    </a:lnTo>
                    <a:lnTo>
                      <a:pt x="236" y="103"/>
                    </a:lnTo>
                    <a:lnTo>
                      <a:pt x="215" y="107"/>
                    </a:lnTo>
                    <a:lnTo>
                      <a:pt x="196" y="112"/>
                    </a:lnTo>
                    <a:lnTo>
                      <a:pt x="187" y="115"/>
                    </a:lnTo>
                    <a:lnTo>
                      <a:pt x="178" y="119"/>
                    </a:lnTo>
                    <a:lnTo>
                      <a:pt x="168" y="123"/>
                    </a:lnTo>
                    <a:lnTo>
                      <a:pt x="158" y="127"/>
                    </a:lnTo>
                    <a:lnTo>
                      <a:pt x="176" y="124"/>
                    </a:lnTo>
                    <a:lnTo>
                      <a:pt x="193" y="122"/>
                    </a:lnTo>
                    <a:lnTo>
                      <a:pt x="211" y="120"/>
                    </a:lnTo>
                    <a:lnTo>
                      <a:pt x="230" y="119"/>
                    </a:lnTo>
                    <a:lnTo>
                      <a:pt x="248" y="118"/>
                    </a:lnTo>
                    <a:lnTo>
                      <a:pt x="267" y="118"/>
                    </a:lnTo>
                    <a:lnTo>
                      <a:pt x="285" y="119"/>
                    </a:lnTo>
                    <a:lnTo>
                      <a:pt x="303" y="120"/>
                    </a:lnTo>
                    <a:lnTo>
                      <a:pt x="322" y="123"/>
                    </a:lnTo>
                    <a:lnTo>
                      <a:pt x="339" y="126"/>
                    </a:lnTo>
                    <a:lnTo>
                      <a:pt x="358" y="129"/>
                    </a:lnTo>
                    <a:lnTo>
                      <a:pt x="374" y="134"/>
                    </a:lnTo>
                    <a:lnTo>
                      <a:pt x="391" y="141"/>
                    </a:lnTo>
                    <a:lnTo>
                      <a:pt x="408" y="148"/>
                    </a:lnTo>
                    <a:lnTo>
                      <a:pt x="422" y="155"/>
                    </a:lnTo>
                    <a:lnTo>
                      <a:pt x="430" y="160"/>
                    </a:lnTo>
                    <a:lnTo>
                      <a:pt x="437" y="164"/>
                    </a:lnTo>
                    <a:lnTo>
                      <a:pt x="441" y="170"/>
                    </a:lnTo>
                    <a:lnTo>
                      <a:pt x="446" y="175"/>
                    </a:lnTo>
                    <a:lnTo>
                      <a:pt x="450" y="180"/>
                    </a:lnTo>
                    <a:lnTo>
                      <a:pt x="453" y="187"/>
                    </a:lnTo>
                    <a:lnTo>
                      <a:pt x="456" y="193"/>
                    </a:lnTo>
                    <a:lnTo>
                      <a:pt x="458" y="200"/>
                    </a:lnTo>
                    <a:lnTo>
                      <a:pt x="460" y="206"/>
                    </a:lnTo>
                    <a:lnTo>
                      <a:pt x="461" y="212"/>
                    </a:lnTo>
                    <a:lnTo>
                      <a:pt x="462" y="219"/>
                    </a:lnTo>
                    <a:lnTo>
                      <a:pt x="462" y="226"/>
                    </a:lnTo>
                    <a:lnTo>
                      <a:pt x="462" y="233"/>
                    </a:lnTo>
                    <a:lnTo>
                      <a:pt x="462" y="240"/>
                    </a:lnTo>
                    <a:lnTo>
                      <a:pt x="461" y="246"/>
                    </a:lnTo>
                    <a:lnTo>
                      <a:pt x="460" y="253"/>
                    </a:lnTo>
                    <a:lnTo>
                      <a:pt x="459" y="259"/>
                    </a:lnTo>
                    <a:lnTo>
                      <a:pt x="457" y="265"/>
                    </a:lnTo>
                    <a:lnTo>
                      <a:pt x="453" y="258"/>
                    </a:lnTo>
                    <a:lnTo>
                      <a:pt x="449" y="252"/>
                    </a:lnTo>
                    <a:lnTo>
                      <a:pt x="443" y="246"/>
                    </a:lnTo>
                    <a:lnTo>
                      <a:pt x="438" y="241"/>
                    </a:lnTo>
                    <a:lnTo>
                      <a:pt x="433" y="236"/>
                    </a:lnTo>
                    <a:lnTo>
                      <a:pt x="428" y="231"/>
                    </a:lnTo>
                    <a:lnTo>
                      <a:pt x="422" y="226"/>
                    </a:lnTo>
                    <a:lnTo>
                      <a:pt x="416" y="222"/>
                    </a:lnTo>
                    <a:lnTo>
                      <a:pt x="410" y="219"/>
                    </a:lnTo>
                    <a:lnTo>
                      <a:pt x="404" y="215"/>
                    </a:lnTo>
                    <a:lnTo>
                      <a:pt x="396" y="212"/>
                    </a:lnTo>
                    <a:lnTo>
                      <a:pt x="389" y="210"/>
                    </a:lnTo>
                    <a:lnTo>
                      <a:pt x="375" y="206"/>
                    </a:lnTo>
                    <a:lnTo>
                      <a:pt x="361" y="203"/>
                    </a:lnTo>
                    <a:lnTo>
                      <a:pt x="345" y="200"/>
                    </a:lnTo>
                    <a:lnTo>
                      <a:pt x="329" y="199"/>
                    </a:lnTo>
                    <a:lnTo>
                      <a:pt x="314" y="198"/>
                    </a:lnTo>
                    <a:lnTo>
                      <a:pt x="298" y="197"/>
                    </a:lnTo>
                    <a:lnTo>
                      <a:pt x="269" y="197"/>
                    </a:lnTo>
                    <a:lnTo>
                      <a:pt x="254" y="198"/>
                    </a:lnTo>
                    <a:lnTo>
                      <a:pt x="241" y="198"/>
                    </a:lnTo>
                    <a:lnTo>
                      <a:pt x="248" y="194"/>
                    </a:lnTo>
                    <a:lnTo>
                      <a:pt x="256" y="191"/>
                    </a:lnTo>
                    <a:lnTo>
                      <a:pt x="264" y="188"/>
                    </a:lnTo>
                    <a:lnTo>
                      <a:pt x="273" y="184"/>
                    </a:lnTo>
                    <a:lnTo>
                      <a:pt x="289" y="181"/>
                    </a:lnTo>
                    <a:lnTo>
                      <a:pt x="304" y="179"/>
                    </a:lnTo>
                    <a:lnTo>
                      <a:pt x="321" y="178"/>
                    </a:lnTo>
                    <a:lnTo>
                      <a:pt x="337" y="178"/>
                    </a:lnTo>
                    <a:lnTo>
                      <a:pt x="352" y="179"/>
                    </a:lnTo>
                    <a:lnTo>
                      <a:pt x="369" y="181"/>
                    </a:lnTo>
                    <a:lnTo>
                      <a:pt x="365" y="175"/>
                    </a:lnTo>
                    <a:lnTo>
                      <a:pt x="361" y="170"/>
                    </a:lnTo>
                    <a:lnTo>
                      <a:pt x="356" y="166"/>
                    </a:lnTo>
                    <a:lnTo>
                      <a:pt x="350" y="163"/>
                    </a:lnTo>
                    <a:lnTo>
                      <a:pt x="344" y="161"/>
                    </a:lnTo>
                    <a:lnTo>
                      <a:pt x="338" y="159"/>
                    </a:lnTo>
                    <a:lnTo>
                      <a:pt x="331" y="158"/>
                    </a:lnTo>
                    <a:lnTo>
                      <a:pt x="325" y="158"/>
                    </a:lnTo>
                    <a:lnTo>
                      <a:pt x="318" y="158"/>
                    </a:lnTo>
                    <a:lnTo>
                      <a:pt x="311" y="159"/>
                    </a:lnTo>
                    <a:lnTo>
                      <a:pt x="296" y="161"/>
                    </a:lnTo>
                    <a:lnTo>
                      <a:pt x="283" y="163"/>
                    </a:lnTo>
                    <a:lnTo>
                      <a:pt x="277" y="164"/>
                    </a:lnTo>
                    <a:lnTo>
                      <a:pt x="272" y="164"/>
                    </a:lnTo>
                    <a:lnTo>
                      <a:pt x="256" y="169"/>
                    </a:lnTo>
                    <a:lnTo>
                      <a:pt x="242" y="174"/>
                    </a:lnTo>
                    <a:lnTo>
                      <a:pt x="228" y="179"/>
                    </a:lnTo>
                    <a:lnTo>
                      <a:pt x="214" y="186"/>
                    </a:lnTo>
                    <a:lnTo>
                      <a:pt x="187" y="198"/>
                    </a:lnTo>
                    <a:lnTo>
                      <a:pt x="159" y="211"/>
                    </a:lnTo>
                    <a:lnTo>
                      <a:pt x="133" y="225"/>
                    </a:lnTo>
                    <a:lnTo>
                      <a:pt x="106" y="241"/>
                    </a:lnTo>
                    <a:lnTo>
                      <a:pt x="53" y="269"/>
                    </a:lnTo>
                    <a:lnTo>
                      <a:pt x="50" y="265"/>
                    </a:lnTo>
                    <a:lnTo>
                      <a:pt x="47" y="267"/>
                    </a:lnTo>
                    <a:lnTo>
                      <a:pt x="44" y="269"/>
                    </a:lnTo>
                    <a:lnTo>
                      <a:pt x="42" y="271"/>
                    </a:lnTo>
                    <a:lnTo>
                      <a:pt x="39" y="273"/>
                    </a:lnTo>
                    <a:lnTo>
                      <a:pt x="37" y="277"/>
                    </a:lnTo>
                    <a:lnTo>
                      <a:pt x="36" y="280"/>
                    </a:lnTo>
                    <a:lnTo>
                      <a:pt x="34" y="287"/>
                    </a:lnTo>
                    <a:lnTo>
                      <a:pt x="33" y="294"/>
                    </a:lnTo>
                    <a:lnTo>
                      <a:pt x="33" y="301"/>
                    </a:lnTo>
                    <a:lnTo>
                      <a:pt x="33" y="315"/>
                    </a:lnTo>
                    <a:lnTo>
                      <a:pt x="33" y="322"/>
                    </a:lnTo>
                    <a:lnTo>
                      <a:pt x="33" y="324"/>
                    </a:lnTo>
                    <a:lnTo>
                      <a:pt x="32" y="328"/>
                    </a:lnTo>
                    <a:lnTo>
                      <a:pt x="31" y="330"/>
                    </a:lnTo>
                    <a:lnTo>
                      <a:pt x="30" y="331"/>
                    </a:lnTo>
                    <a:lnTo>
                      <a:pt x="28" y="331"/>
                    </a:lnTo>
                    <a:lnTo>
                      <a:pt x="26" y="331"/>
                    </a:lnTo>
                    <a:lnTo>
                      <a:pt x="24" y="331"/>
                    </a:lnTo>
                    <a:lnTo>
                      <a:pt x="22" y="329"/>
                    </a:lnTo>
                    <a:lnTo>
                      <a:pt x="19" y="328"/>
                    </a:lnTo>
                    <a:lnTo>
                      <a:pt x="15" y="325"/>
                    </a:lnTo>
                    <a:lnTo>
                      <a:pt x="11" y="322"/>
                    </a:lnTo>
                    <a:lnTo>
                      <a:pt x="6" y="317"/>
                    </a:lnTo>
                    <a:lnTo>
                      <a:pt x="1" y="312"/>
                    </a:lnTo>
                    <a:lnTo>
                      <a:pt x="1" y="301"/>
                    </a:lnTo>
                    <a:lnTo>
                      <a:pt x="4" y="301"/>
                    </a:lnTo>
                    <a:lnTo>
                      <a:pt x="6" y="295"/>
                    </a:lnTo>
                    <a:lnTo>
                      <a:pt x="7" y="290"/>
                    </a:lnTo>
                    <a:lnTo>
                      <a:pt x="8" y="284"/>
                    </a:lnTo>
                    <a:lnTo>
                      <a:pt x="9" y="278"/>
                    </a:lnTo>
                    <a:lnTo>
                      <a:pt x="9" y="266"/>
                    </a:lnTo>
                    <a:lnTo>
                      <a:pt x="9" y="254"/>
                    </a:lnTo>
                    <a:lnTo>
                      <a:pt x="10" y="242"/>
                    </a:lnTo>
                    <a:lnTo>
                      <a:pt x="10" y="236"/>
                    </a:lnTo>
                    <a:lnTo>
                      <a:pt x="11" y="229"/>
                    </a:lnTo>
                    <a:lnTo>
                      <a:pt x="13" y="223"/>
                    </a:lnTo>
                    <a:lnTo>
                      <a:pt x="15" y="217"/>
                    </a:lnTo>
                    <a:lnTo>
                      <a:pt x="19" y="211"/>
                    </a:lnTo>
                    <a:lnTo>
                      <a:pt x="22" y="205"/>
                    </a:lnTo>
                    <a:lnTo>
                      <a:pt x="27" y="197"/>
                    </a:lnTo>
                    <a:lnTo>
                      <a:pt x="32" y="188"/>
                    </a:lnTo>
                    <a:lnTo>
                      <a:pt x="35" y="182"/>
                    </a:lnTo>
                    <a:lnTo>
                      <a:pt x="38" y="178"/>
                    </a:lnTo>
                    <a:lnTo>
                      <a:pt x="44" y="169"/>
                    </a:lnTo>
                    <a:lnTo>
                      <a:pt x="49" y="160"/>
                    </a:lnTo>
                    <a:lnTo>
                      <a:pt x="50" y="156"/>
                    </a:lnTo>
                    <a:lnTo>
                      <a:pt x="52" y="151"/>
                    </a:lnTo>
                    <a:lnTo>
                      <a:pt x="52" y="147"/>
                    </a:lnTo>
                    <a:lnTo>
                      <a:pt x="52" y="142"/>
                    </a:lnTo>
                    <a:lnTo>
                      <a:pt x="52" y="137"/>
                    </a:lnTo>
                    <a:lnTo>
                      <a:pt x="50" y="132"/>
                    </a:lnTo>
                    <a:lnTo>
                      <a:pt x="45" y="135"/>
                    </a:lnTo>
                    <a:lnTo>
                      <a:pt x="41" y="138"/>
                    </a:lnTo>
                    <a:lnTo>
                      <a:pt x="36" y="144"/>
                    </a:lnTo>
                    <a:lnTo>
                      <a:pt x="32" y="149"/>
                    </a:lnTo>
                    <a:lnTo>
                      <a:pt x="26" y="159"/>
                    </a:lnTo>
                    <a:lnTo>
                      <a:pt x="20" y="170"/>
                    </a:lnTo>
                    <a:lnTo>
                      <a:pt x="19" y="169"/>
                    </a:lnTo>
                    <a:lnTo>
                      <a:pt x="17" y="167"/>
                    </a:lnTo>
                    <a:lnTo>
                      <a:pt x="13" y="163"/>
                    </a:lnTo>
                    <a:lnTo>
                      <a:pt x="9" y="159"/>
                    </a:lnTo>
                    <a:lnTo>
                      <a:pt x="5" y="153"/>
                    </a:lnTo>
                    <a:lnTo>
                      <a:pt x="2" y="147"/>
                    </a:lnTo>
                    <a:lnTo>
                      <a:pt x="0" y="141"/>
                    </a:lnTo>
                    <a:lnTo>
                      <a:pt x="0" y="136"/>
                    </a:lnTo>
                    <a:lnTo>
                      <a:pt x="0" y="133"/>
                    </a:lnTo>
                    <a:lnTo>
                      <a:pt x="0" y="130"/>
                    </a:lnTo>
                    <a:lnTo>
                      <a:pt x="1" y="127"/>
                    </a:lnTo>
                    <a:lnTo>
                      <a:pt x="14" y="114"/>
                    </a:lnTo>
                    <a:lnTo>
                      <a:pt x="28" y="103"/>
                    </a:lnTo>
                    <a:lnTo>
                      <a:pt x="44" y="90"/>
                    </a:lnTo>
                    <a:lnTo>
                      <a:pt x="58" y="80"/>
                    </a:lnTo>
                    <a:lnTo>
                      <a:pt x="74" y="70"/>
                    </a:lnTo>
                    <a:lnTo>
                      <a:pt x="91" y="61"/>
                    </a:lnTo>
                    <a:lnTo>
                      <a:pt x="107" y="54"/>
                    </a:lnTo>
                    <a:lnTo>
                      <a:pt x="124" y="46"/>
                    </a:lnTo>
                    <a:lnTo>
                      <a:pt x="142" y="40"/>
                    </a:lnTo>
                    <a:lnTo>
                      <a:pt x="160" y="36"/>
                    </a:lnTo>
                    <a:lnTo>
                      <a:pt x="169" y="35"/>
                    </a:lnTo>
                    <a:lnTo>
                      <a:pt x="179" y="34"/>
                    </a:lnTo>
                    <a:lnTo>
                      <a:pt x="188" y="33"/>
                    </a:lnTo>
                    <a:lnTo>
                      <a:pt x="197" y="32"/>
                    </a:lnTo>
                    <a:lnTo>
                      <a:pt x="206" y="32"/>
                    </a:lnTo>
                    <a:lnTo>
                      <a:pt x="215" y="33"/>
                    </a:lnTo>
                    <a:lnTo>
                      <a:pt x="225" y="34"/>
                    </a:lnTo>
                    <a:lnTo>
                      <a:pt x="234" y="35"/>
                    </a:lnTo>
                    <a:lnTo>
                      <a:pt x="243" y="37"/>
                    </a:lnTo>
                    <a:lnTo>
                      <a:pt x="252" y="39"/>
                    </a:lnTo>
                    <a:lnTo>
                      <a:pt x="262" y="41"/>
                    </a:lnTo>
                    <a:lnTo>
                      <a:pt x="272" y="45"/>
                    </a:lnTo>
                    <a:lnTo>
                      <a:pt x="256" y="44"/>
                    </a:lnTo>
                    <a:lnTo>
                      <a:pt x="242" y="44"/>
                    </a:lnTo>
                    <a:lnTo>
                      <a:pt x="226" y="45"/>
                    </a:lnTo>
                    <a:lnTo>
                      <a:pt x="209" y="46"/>
                    </a:lnTo>
                    <a:lnTo>
                      <a:pt x="193" y="47"/>
                    </a:lnTo>
                    <a:lnTo>
                      <a:pt x="177" y="51"/>
                    </a:lnTo>
                    <a:lnTo>
                      <a:pt x="160" y="56"/>
                    </a:lnTo>
                    <a:lnTo>
                      <a:pt x="153" y="58"/>
                    </a:lnTo>
                    <a:lnTo>
                      <a:pt x="145" y="61"/>
                    </a:lnTo>
                    <a:lnTo>
                      <a:pt x="145" y="69"/>
                    </a:lnTo>
                    <a:lnTo>
                      <a:pt x="165" y="66"/>
                    </a:lnTo>
                    <a:lnTo>
                      <a:pt x="187" y="63"/>
                    </a:lnTo>
                    <a:lnTo>
                      <a:pt x="208" y="62"/>
                    </a:lnTo>
                    <a:lnTo>
                      <a:pt x="231" y="61"/>
                    </a:lnTo>
                    <a:lnTo>
                      <a:pt x="253" y="60"/>
                    </a:lnTo>
                    <a:lnTo>
                      <a:pt x="276" y="60"/>
                    </a:lnTo>
                    <a:lnTo>
                      <a:pt x="298" y="60"/>
                    </a:lnTo>
                    <a:lnTo>
                      <a:pt x="320" y="61"/>
                    </a:lnTo>
                    <a:lnTo>
                      <a:pt x="323" y="59"/>
                    </a:lnTo>
                    <a:lnTo>
                      <a:pt x="317" y="57"/>
                    </a:lnTo>
                    <a:lnTo>
                      <a:pt x="311" y="55"/>
                    </a:lnTo>
                    <a:lnTo>
                      <a:pt x="304" y="52"/>
                    </a:lnTo>
                    <a:lnTo>
                      <a:pt x="298" y="47"/>
                    </a:lnTo>
                    <a:lnTo>
                      <a:pt x="287" y="39"/>
                    </a:lnTo>
                    <a:lnTo>
                      <a:pt x="275" y="31"/>
                    </a:lnTo>
                    <a:lnTo>
                      <a:pt x="262" y="23"/>
                    </a:lnTo>
                    <a:lnTo>
                      <a:pt x="255" y="20"/>
                    </a:lnTo>
                    <a:lnTo>
                      <a:pt x="249" y="17"/>
                    </a:lnTo>
                    <a:lnTo>
                      <a:pt x="242" y="14"/>
                    </a:lnTo>
                    <a:lnTo>
                      <a:pt x="235" y="13"/>
                    </a:lnTo>
                    <a:lnTo>
                      <a:pt x="227" y="12"/>
                    </a:lnTo>
                    <a:lnTo>
                      <a:pt x="219" y="12"/>
                    </a:lnTo>
                    <a:lnTo>
                      <a:pt x="230" y="8"/>
                    </a:lnTo>
                    <a:lnTo>
                      <a:pt x="241" y="4"/>
                    </a:lnTo>
                    <a:lnTo>
                      <a:pt x="251" y="1"/>
                    </a:lnTo>
                    <a:lnTo>
                      <a:pt x="261" y="0"/>
                    </a:lnTo>
                    <a:lnTo>
                      <a:pt x="273" y="0"/>
                    </a:lnTo>
                    <a:lnTo>
                      <a:pt x="283" y="1"/>
                    </a:lnTo>
                    <a:lnTo>
                      <a:pt x="294" y="4"/>
                    </a:lnTo>
                    <a:lnTo>
                      <a:pt x="304" y="6"/>
                    </a:lnTo>
                    <a:lnTo>
                      <a:pt x="326" y="11"/>
                    </a:lnTo>
                    <a:lnTo>
                      <a:pt x="347" y="15"/>
                    </a:lnTo>
                    <a:lnTo>
                      <a:pt x="359" y="17"/>
                    </a:lnTo>
                    <a:lnTo>
                      <a:pt x="369" y="19"/>
                    </a:lnTo>
                    <a:lnTo>
                      <a:pt x="380" y="20"/>
                    </a:lnTo>
                    <a:lnTo>
                      <a:pt x="390" y="20"/>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0" name="Freeform 119"/>
              <p:cNvSpPr>
                <a:spLocks/>
              </p:cNvSpPr>
              <p:nvPr/>
            </p:nvSpPr>
            <p:spPr bwMode="auto">
              <a:xfrm>
                <a:off x="4924" y="3080"/>
                <a:ext cx="40" cy="29"/>
              </a:xfrm>
              <a:custGeom>
                <a:avLst/>
                <a:gdLst>
                  <a:gd name="T0" fmla="*/ 5 w 79"/>
                  <a:gd name="T1" fmla="*/ 4 h 58"/>
                  <a:gd name="T2" fmla="*/ 5 w 79"/>
                  <a:gd name="T3" fmla="*/ 4 h 58"/>
                  <a:gd name="T4" fmla="*/ 4 w 79"/>
                  <a:gd name="T5" fmla="*/ 3 h 58"/>
                  <a:gd name="T6" fmla="*/ 3 w 79"/>
                  <a:gd name="T7" fmla="*/ 3 h 58"/>
                  <a:gd name="T8" fmla="*/ 3 w 79"/>
                  <a:gd name="T9" fmla="*/ 2 h 58"/>
                  <a:gd name="T10" fmla="*/ 2 w 79"/>
                  <a:gd name="T11" fmla="*/ 1 h 58"/>
                  <a:gd name="T12" fmla="*/ 0 w 79"/>
                  <a:gd name="T13" fmla="*/ 0 h 58"/>
                  <a:gd name="T14" fmla="*/ 1 w 79"/>
                  <a:gd name="T15" fmla="*/ 1 h 58"/>
                  <a:gd name="T16" fmla="*/ 2 w 79"/>
                  <a:gd name="T17" fmla="*/ 1 h 58"/>
                  <a:gd name="T18" fmla="*/ 3 w 79"/>
                  <a:gd name="T19" fmla="*/ 1 h 58"/>
                  <a:gd name="T20" fmla="*/ 3 w 79"/>
                  <a:gd name="T21" fmla="*/ 2 h 58"/>
                  <a:gd name="T22" fmla="*/ 4 w 79"/>
                  <a:gd name="T23" fmla="*/ 2 h 58"/>
                  <a:gd name="T24" fmla="*/ 5 w 79"/>
                  <a:gd name="T25" fmla="*/ 3 h 58"/>
                  <a:gd name="T26" fmla="*/ 5 w 79"/>
                  <a:gd name="T27" fmla="*/ 3 h 58"/>
                  <a:gd name="T28" fmla="*/ 5 w 79"/>
                  <a:gd name="T29" fmla="*/ 4 h 58"/>
                  <a:gd name="T30" fmla="*/ 5 w 79"/>
                  <a:gd name="T31" fmla="*/ 4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58"/>
                  <a:gd name="T50" fmla="*/ 79 w 79"/>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58">
                    <a:moveTo>
                      <a:pt x="79" y="58"/>
                    </a:moveTo>
                    <a:lnTo>
                      <a:pt x="69" y="53"/>
                    </a:lnTo>
                    <a:lnTo>
                      <a:pt x="59" y="46"/>
                    </a:lnTo>
                    <a:lnTo>
                      <a:pt x="48" y="39"/>
                    </a:lnTo>
                    <a:lnTo>
                      <a:pt x="39" y="32"/>
                    </a:lnTo>
                    <a:lnTo>
                      <a:pt x="20" y="15"/>
                    </a:lnTo>
                    <a:lnTo>
                      <a:pt x="0" y="0"/>
                    </a:lnTo>
                    <a:lnTo>
                      <a:pt x="13" y="4"/>
                    </a:lnTo>
                    <a:lnTo>
                      <a:pt x="24" y="9"/>
                    </a:lnTo>
                    <a:lnTo>
                      <a:pt x="35" y="14"/>
                    </a:lnTo>
                    <a:lnTo>
                      <a:pt x="45" y="22"/>
                    </a:lnTo>
                    <a:lnTo>
                      <a:pt x="56" y="30"/>
                    </a:lnTo>
                    <a:lnTo>
                      <a:pt x="65" y="38"/>
                    </a:lnTo>
                    <a:lnTo>
                      <a:pt x="69" y="43"/>
                    </a:lnTo>
                    <a:lnTo>
                      <a:pt x="76" y="53"/>
                    </a:lnTo>
                    <a:lnTo>
                      <a:pt x="79" y="58"/>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1" name="Freeform 120"/>
              <p:cNvSpPr>
                <a:spLocks/>
              </p:cNvSpPr>
              <p:nvPr/>
            </p:nvSpPr>
            <p:spPr bwMode="auto">
              <a:xfrm>
                <a:off x="4722" y="3120"/>
                <a:ext cx="282" cy="645"/>
              </a:xfrm>
              <a:custGeom>
                <a:avLst/>
                <a:gdLst>
                  <a:gd name="T0" fmla="*/ 34 w 565"/>
                  <a:gd name="T1" fmla="*/ 5 h 1290"/>
                  <a:gd name="T2" fmla="*/ 35 w 565"/>
                  <a:gd name="T3" fmla="*/ 10 h 1290"/>
                  <a:gd name="T4" fmla="*/ 34 w 565"/>
                  <a:gd name="T5" fmla="*/ 18 h 1290"/>
                  <a:gd name="T6" fmla="*/ 33 w 565"/>
                  <a:gd name="T7" fmla="*/ 26 h 1290"/>
                  <a:gd name="T8" fmla="*/ 30 w 565"/>
                  <a:gd name="T9" fmla="*/ 35 h 1290"/>
                  <a:gd name="T10" fmla="*/ 27 w 565"/>
                  <a:gd name="T11" fmla="*/ 47 h 1290"/>
                  <a:gd name="T12" fmla="*/ 25 w 565"/>
                  <a:gd name="T13" fmla="*/ 58 h 1290"/>
                  <a:gd name="T14" fmla="*/ 26 w 565"/>
                  <a:gd name="T15" fmla="*/ 57 h 1290"/>
                  <a:gd name="T16" fmla="*/ 27 w 565"/>
                  <a:gd name="T17" fmla="*/ 57 h 1290"/>
                  <a:gd name="T18" fmla="*/ 29 w 565"/>
                  <a:gd name="T19" fmla="*/ 60 h 1290"/>
                  <a:gd name="T20" fmla="*/ 28 w 565"/>
                  <a:gd name="T21" fmla="*/ 69 h 1290"/>
                  <a:gd name="T22" fmla="*/ 27 w 565"/>
                  <a:gd name="T23" fmla="*/ 80 h 1290"/>
                  <a:gd name="T24" fmla="*/ 26 w 565"/>
                  <a:gd name="T25" fmla="*/ 80 h 1290"/>
                  <a:gd name="T26" fmla="*/ 24 w 565"/>
                  <a:gd name="T27" fmla="*/ 80 h 1290"/>
                  <a:gd name="T28" fmla="*/ 22 w 565"/>
                  <a:gd name="T29" fmla="*/ 80 h 1290"/>
                  <a:gd name="T30" fmla="*/ 21 w 565"/>
                  <a:gd name="T31" fmla="*/ 80 h 1290"/>
                  <a:gd name="T32" fmla="*/ 18 w 565"/>
                  <a:gd name="T33" fmla="*/ 80 h 1290"/>
                  <a:gd name="T34" fmla="*/ 14 w 565"/>
                  <a:gd name="T35" fmla="*/ 81 h 1290"/>
                  <a:gd name="T36" fmla="*/ 12 w 565"/>
                  <a:gd name="T37" fmla="*/ 81 h 1290"/>
                  <a:gd name="T38" fmla="*/ 10 w 565"/>
                  <a:gd name="T39" fmla="*/ 80 h 1290"/>
                  <a:gd name="T40" fmla="*/ 8 w 565"/>
                  <a:gd name="T41" fmla="*/ 81 h 1290"/>
                  <a:gd name="T42" fmla="*/ 6 w 565"/>
                  <a:gd name="T43" fmla="*/ 81 h 1290"/>
                  <a:gd name="T44" fmla="*/ 4 w 565"/>
                  <a:gd name="T45" fmla="*/ 80 h 1290"/>
                  <a:gd name="T46" fmla="*/ 3 w 565"/>
                  <a:gd name="T47" fmla="*/ 79 h 1290"/>
                  <a:gd name="T48" fmla="*/ 4 w 565"/>
                  <a:gd name="T49" fmla="*/ 77 h 1290"/>
                  <a:gd name="T50" fmla="*/ 4 w 565"/>
                  <a:gd name="T51" fmla="*/ 73 h 1290"/>
                  <a:gd name="T52" fmla="*/ 5 w 565"/>
                  <a:gd name="T53" fmla="*/ 69 h 1290"/>
                  <a:gd name="T54" fmla="*/ 4 w 565"/>
                  <a:gd name="T55" fmla="*/ 64 h 1290"/>
                  <a:gd name="T56" fmla="*/ 3 w 565"/>
                  <a:gd name="T57" fmla="*/ 62 h 1290"/>
                  <a:gd name="T58" fmla="*/ 4 w 565"/>
                  <a:gd name="T59" fmla="*/ 69 h 1290"/>
                  <a:gd name="T60" fmla="*/ 2 w 565"/>
                  <a:gd name="T61" fmla="*/ 73 h 1290"/>
                  <a:gd name="T62" fmla="*/ 0 w 565"/>
                  <a:gd name="T63" fmla="*/ 73 h 1290"/>
                  <a:gd name="T64" fmla="*/ 0 w 565"/>
                  <a:gd name="T65" fmla="*/ 72 h 1290"/>
                  <a:gd name="T66" fmla="*/ 1 w 565"/>
                  <a:gd name="T67" fmla="*/ 66 h 1290"/>
                  <a:gd name="T68" fmla="*/ 0 w 565"/>
                  <a:gd name="T69" fmla="*/ 63 h 1290"/>
                  <a:gd name="T70" fmla="*/ 0 w 565"/>
                  <a:gd name="T71" fmla="*/ 60 h 1290"/>
                  <a:gd name="T72" fmla="*/ 0 w 565"/>
                  <a:gd name="T73" fmla="*/ 59 h 1290"/>
                  <a:gd name="T74" fmla="*/ 3 w 565"/>
                  <a:gd name="T75" fmla="*/ 58 h 1290"/>
                  <a:gd name="T76" fmla="*/ 7 w 565"/>
                  <a:gd name="T77" fmla="*/ 58 h 1290"/>
                  <a:gd name="T78" fmla="*/ 9 w 565"/>
                  <a:gd name="T79" fmla="*/ 57 h 1290"/>
                  <a:gd name="T80" fmla="*/ 10 w 565"/>
                  <a:gd name="T81" fmla="*/ 55 h 1290"/>
                  <a:gd name="T82" fmla="*/ 11 w 565"/>
                  <a:gd name="T83" fmla="*/ 54 h 1290"/>
                  <a:gd name="T84" fmla="*/ 10 w 565"/>
                  <a:gd name="T85" fmla="*/ 53 h 1290"/>
                  <a:gd name="T86" fmla="*/ 11 w 565"/>
                  <a:gd name="T87" fmla="*/ 44 h 1290"/>
                  <a:gd name="T88" fmla="*/ 11 w 565"/>
                  <a:gd name="T89" fmla="*/ 35 h 1290"/>
                  <a:gd name="T90" fmla="*/ 10 w 565"/>
                  <a:gd name="T91" fmla="*/ 23 h 1290"/>
                  <a:gd name="T92" fmla="*/ 9 w 565"/>
                  <a:gd name="T93" fmla="*/ 13 h 1290"/>
                  <a:gd name="T94" fmla="*/ 10 w 565"/>
                  <a:gd name="T95" fmla="*/ 7 h 1290"/>
                  <a:gd name="T96" fmla="*/ 11 w 565"/>
                  <a:gd name="T97" fmla="*/ 3 h 1290"/>
                  <a:gd name="T98" fmla="*/ 12 w 565"/>
                  <a:gd name="T99" fmla="*/ 2 h 1290"/>
                  <a:gd name="T100" fmla="*/ 14 w 565"/>
                  <a:gd name="T101" fmla="*/ 1 h 1290"/>
                  <a:gd name="T102" fmla="*/ 18 w 565"/>
                  <a:gd name="T103" fmla="*/ 1 h 1290"/>
                  <a:gd name="T104" fmla="*/ 25 w 565"/>
                  <a:gd name="T105" fmla="*/ 2 h 1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5"/>
                  <a:gd name="T160" fmla="*/ 0 h 1290"/>
                  <a:gd name="T161" fmla="*/ 565 w 565"/>
                  <a:gd name="T162" fmla="*/ 1290 h 1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5" h="1290">
                    <a:moveTo>
                      <a:pt x="470" y="41"/>
                    </a:moveTo>
                    <a:lnTo>
                      <a:pt x="447" y="26"/>
                    </a:lnTo>
                    <a:lnTo>
                      <a:pt x="546" y="59"/>
                    </a:lnTo>
                    <a:lnTo>
                      <a:pt x="549" y="67"/>
                    </a:lnTo>
                    <a:lnTo>
                      <a:pt x="552" y="76"/>
                    </a:lnTo>
                    <a:lnTo>
                      <a:pt x="557" y="93"/>
                    </a:lnTo>
                    <a:lnTo>
                      <a:pt x="561" y="110"/>
                    </a:lnTo>
                    <a:lnTo>
                      <a:pt x="563" y="128"/>
                    </a:lnTo>
                    <a:lnTo>
                      <a:pt x="565" y="146"/>
                    </a:lnTo>
                    <a:lnTo>
                      <a:pt x="565" y="163"/>
                    </a:lnTo>
                    <a:lnTo>
                      <a:pt x="565" y="182"/>
                    </a:lnTo>
                    <a:lnTo>
                      <a:pt x="564" y="200"/>
                    </a:lnTo>
                    <a:lnTo>
                      <a:pt x="563" y="219"/>
                    </a:lnTo>
                    <a:lnTo>
                      <a:pt x="561" y="238"/>
                    </a:lnTo>
                    <a:lnTo>
                      <a:pt x="557" y="275"/>
                    </a:lnTo>
                    <a:lnTo>
                      <a:pt x="553" y="311"/>
                    </a:lnTo>
                    <a:lnTo>
                      <a:pt x="551" y="329"/>
                    </a:lnTo>
                    <a:lnTo>
                      <a:pt x="549" y="346"/>
                    </a:lnTo>
                    <a:lnTo>
                      <a:pt x="542" y="376"/>
                    </a:lnTo>
                    <a:lnTo>
                      <a:pt x="535" y="406"/>
                    </a:lnTo>
                    <a:lnTo>
                      <a:pt x="527" y="435"/>
                    </a:lnTo>
                    <a:lnTo>
                      <a:pt x="519" y="465"/>
                    </a:lnTo>
                    <a:lnTo>
                      <a:pt x="511" y="495"/>
                    </a:lnTo>
                    <a:lnTo>
                      <a:pt x="503" y="523"/>
                    </a:lnTo>
                    <a:lnTo>
                      <a:pt x="495" y="553"/>
                    </a:lnTo>
                    <a:lnTo>
                      <a:pt x="489" y="583"/>
                    </a:lnTo>
                    <a:lnTo>
                      <a:pt x="481" y="588"/>
                    </a:lnTo>
                    <a:lnTo>
                      <a:pt x="472" y="629"/>
                    </a:lnTo>
                    <a:lnTo>
                      <a:pt x="463" y="670"/>
                    </a:lnTo>
                    <a:lnTo>
                      <a:pt x="444" y="754"/>
                    </a:lnTo>
                    <a:lnTo>
                      <a:pt x="435" y="796"/>
                    </a:lnTo>
                    <a:lnTo>
                      <a:pt x="426" y="838"/>
                    </a:lnTo>
                    <a:lnTo>
                      <a:pt x="417" y="879"/>
                    </a:lnTo>
                    <a:lnTo>
                      <a:pt x="406" y="919"/>
                    </a:lnTo>
                    <a:lnTo>
                      <a:pt x="410" y="918"/>
                    </a:lnTo>
                    <a:lnTo>
                      <a:pt x="412" y="918"/>
                    </a:lnTo>
                    <a:lnTo>
                      <a:pt x="413" y="917"/>
                    </a:lnTo>
                    <a:lnTo>
                      <a:pt x="415" y="915"/>
                    </a:lnTo>
                    <a:lnTo>
                      <a:pt x="416" y="912"/>
                    </a:lnTo>
                    <a:lnTo>
                      <a:pt x="417" y="908"/>
                    </a:lnTo>
                    <a:lnTo>
                      <a:pt x="419" y="899"/>
                    </a:lnTo>
                    <a:lnTo>
                      <a:pt x="421" y="895"/>
                    </a:lnTo>
                    <a:lnTo>
                      <a:pt x="423" y="891"/>
                    </a:lnTo>
                    <a:lnTo>
                      <a:pt x="428" y="898"/>
                    </a:lnTo>
                    <a:lnTo>
                      <a:pt x="434" y="903"/>
                    </a:lnTo>
                    <a:lnTo>
                      <a:pt x="440" y="909"/>
                    </a:lnTo>
                    <a:lnTo>
                      <a:pt x="447" y="913"/>
                    </a:lnTo>
                    <a:lnTo>
                      <a:pt x="462" y="921"/>
                    </a:lnTo>
                    <a:lnTo>
                      <a:pt x="475" y="929"/>
                    </a:lnTo>
                    <a:lnTo>
                      <a:pt x="474" y="954"/>
                    </a:lnTo>
                    <a:lnTo>
                      <a:pt x="472" y="978"/>
                    </a:lnTo>
                    <a:lnTo>
                      <a:pt x="469" y="1003"/>
                    </a:lnTo>
                    <a:lnTo>
                      <a:pt x="465" y="1027"/>
                    </a:lnTo>
                    <a:lnTo>
                      <a:pt x="456" y="1077"/>
                    </a:lnTo>
                    <a:lnTo>
                      <a:pt x="451" y="1101"/>
                    </a:lnTo>
                    <a:lnTo>
                      <a:pt x="447" y="1126"/>
                    </a:lnTo>
                    <a:lnTo>
                      <a:pt x="454" y="1254"/>
                    </a:lnTo>
                    <a:lnTo>
                      <a:pt x="451" y="1259"/>
                    </a:lnTo>
                    <a:lnTo>
                      <a:pt x="448" y="1263"/>
                    </a:lnTo>
                    <a:lnTo>
                      <a:pt x="445" y="1266"/>
                    </a:lnTo>
                    <a:lnTo>
                      <a:pt x="442" y="1268"/>
                    </a:lnTo>
                    <a:lnTo>
                      <a:pt x="438" y="1270"/>
                    </a:lnTo>
                    <a:lnTo>
                      <a:pt x="435" y="1272"/>
                    </a:lnTo>
                    <a:lnTo>
                      <a:pt x="431" y="1273"/>
                    </a:lnTo>
                    <a:lnTo>
                      <a:pt x="427" y="1273"/>
                    </a:lnTo>
                    <a:lnTo>
                      <a:pt x="419" y="1274"/>
                    </a:lnTo>
                    <a:lnTo>
                      <a:pt x="411" y="1274"/>
                    </a:lnTo>
                    <a:lnTo>
                      <a:pt x="402" y="1273"/>
                    </a:lnTo>
                    <a:lnTo>
                      <a:pt x="395" y="1274"/>
                    </a:lnTo>
                    <a:lnTo>
                      <a:pt x="392" y="1271"/>
                    </a:lnTo>
                    <a:lnTo>
                      <a:pt x="389" y="1269"/>
                    </a:lnTo>
                    <a:lnTo>
                      <a:pt x="386" y="1268"/>
                    </a:lnTo>
                    <a:lnTo>
                      <a:pt x="382" y="1267"/>
                    </a:lnTo>
                    <a:lnTo>
                      <a:pt x="375" y="1265"/>
                    </a:lnTo>
                    <a:lnTo>
                      <a:pt x="367" y="1265"/>
                    </a:lnTo>
                    <a:lnTo>
                      <a:pt x="360" y="1270"/>
                    </a:lnTo>
                    <a:lnTo>
                      <a:pt x="354" y="1273"/>
                    </a:lnTo>
                    <a:lnTo>
                      <a:pt x="348" y="1276"/>
                    </a:lnTo>
                    <a:lnTo>
                      <a:pt x="342" y="1279"/>
                    </a:lnTo>
                    <a:lnTo>
                      <a:pt x="336" y="1280"/>
                    </a:lnTo>
                    <a:lnTo>
                      <a:pt x="330" y="1282"/>
                    </a:lnTo>
                    <a:lnTo>
                      <a:pt x="324" y="1282"/>
                    </a:lnTo>
                    <a:lnTo>
                      <a:pt x="316" y="1282"/>
                    </a:lnTo>
                    <a:lnTo>
                      <a:pt x="302" y="1282"/>
                    </a:lnTo>
                    <a:lnTo>
                      <a:pt x="288" y="1280"/>
                    </a:lnTo>
                    <a:lnTo>
                      <a:pt x="274" y="1278"/>
                    </a:lnTo>
                    <a:lnTo>
                      <a:pt x="259" y="1276"/>
                    </a:lnTo>
                    <a:lnTo>
                      <a:pt x="249" y="1282"/>
                    </a:lnTo>
                    <a:lnTo>
                      <a:pt x="244" y="1285"/>
                    </a:lnTo>
                    <a:lnTo>
                      <a:pt x="239" y="1287"/>
                    </a:lnTo>
                    <a:lnTo>
                      <a:pt x="233" y="1289"/>
                    </a:lnTo>
                    <a:lnTo>
                      <a:pt x="227" y="1290"/>
                    </a:lnTo>
                    <a:lnTo>
                      <a:pt x="221" y="1290"/>
                    </a:lnTo>
                    <a:lnTo>
                      <a:pt x="216" y="1289"/>
                    </a:lnTo>
                    <a:lnTo>
                      <a:pt x="203" y="1281"/>
                    </a:lnTo>
                    <a:lnTo>
                      <a:pt x="197" y="1277"/>
                    </a:lnTo>
                    <a:lnTo>
                      <a:pt x="190" y="1273"/>
                    </a:lnTo>
                    <a:lnTo>
                      <a:pt x="182" y="1271"/>
                    </a:lnTo>
                    <a:lnTo>
                      <a:pt x="175" y="1269"/>
                    </a:lnTo>
                    <a:lnTo>
                      <a:pt x="168" y="1269"/>
                    </a:lnTo>
                    <a:lnTo>
                      <a:pt x="165" y="1270"/>
                    </a:lnTo>
                    <a:lnTo>
                      <a:pt x="161" y="1270"/>
                    </a:lnTo>
                    <a:lnTo>
                      <a:pt x="151" y="1275"/>
                    </a:lnTo>
                    <a:lnTo>
                      <a:pt x="140" y="1279"/>
                    </a:lnTo>
                    <a:lnTo>
                      <a:pt x="128" y="1282"/>
                    </a:lnTo>
                    <a:lnTo>
                      <a:pt x="122" y="1284"/>
                    </a:lnTo>
                    <a:lnTo>
                      <a:pt x="116" y="1285"/>
                    </a:lnTo>
                    <a:lnTo>
                      <a:pt x="110" y="1286"/>
                    </a:lnTo>
                    <a:lnTo>
                      <a:pt x="104" y="1286"/>
                    </a:lnTo>
                    <a:lnTo>
                      <a:pt x="99" y="1285"/>
                    </a:lnTo>
                    <a:lnTo>
                      <a:pt x="92" y="1284"/>
                    </a:lnTo>
                    <a:lnTo>
                      <a:pt x="87" y="1282"/>
                    </a:lnTo>
                    <a:lnTo>
                      <a:pt x="81" y="1279"/>
                    </a:lnTo>
                    <a:lnTo>
                      <a:pt x="77" y="1275"/>
                    </a:lnTo>
                    <a:lnTo>
                      <a:pt x="72" y="1270"/>
                    </a:lnTo>
                    <a:lnTo>
                      <a:pt x="68" y="1267"/>
                    </a:lnTo>
                    <a:lnTo>
                      <a:pt x="65" y="1264"/>
                    </a:lnTo>
                    <a:lnTo>
                      <a:pt x="63" y="1260"/>
                    </a:lnTo>
                    <a:lnTo>
                      <a:pt x="62" y="1257"/>
                    </a:lnTo>
                    <a:lnTo>
                      <a:pt x="61" y="1252"/>
                    </a:lnTo>
                    <a:lnTo>
                      <a:pt x="61" y="1248"/>
                    </a:lnTo>
                    <a:lnTo>
                      <a:pt x="61" y="1244"/>
                    </a:lnTo>
                    <a:lnTo>
                      <a:pt x="61" y="1240"/>
                    </a:lnTo>
                    <a:lnTo>
                      <a:pt x="62" y="1232"/>
                    </a:lnTo>
                    <a:lnTo>
                      <a:pt x="65" y="1224"/>
                    </a:lnTo>
                    <a:lnTo>
                      <a:pt x="67" y="1216"/>
                    </a:lnTo>
                    <a:lnTo>
                      <a:pt x="68" y="1207"/>
                    </a:lnTo>
                    <a:lnTo>
                      <a:pt x="72" y="1194"/>
                    </a:lnTo>
                    <a:lnTo>
                      <a:pt x="75" y="1180"/>
                    </a:lnTo>
                    <a:lnTo>
                      <a:pt x="77" y="1166"/>
                    </a:lnTo>
                    <a:lnTo>
                      <a:pt x="80" y="1151"/>
                    </a:lnTo>
                    <a:lnTo>
                      <a:pt x="81" y="1136"/>
                    </a:lnTo>
                    <a:lnTo>
                      <a:pt x="83" y="1121"/>
                    </a:lnTo>
                    <a:lnTo>
                      <a:pt x="84" y="1105"/>
                    </a:lnTo>
                    <a:lnTo>
                      <a:pt x="84" y="1090"/>
                    </a:lnTo>
                    <a:lnTo>
                      <a:pt x="84" y="1076"/>
                    </a:lnTo>
                    <a:lnTo>
                      <a:pt x="83" y="1060"/>
                    </a:lnTo>
                    <a:lnTo>
                      <a:pt x="81" y="1046"/>
                    </a:lnTo>
                    <a:lnTo>
                      <a:pt x="79" y="1032"/>
                    </a:lnTo>
                    <a:lnTo>
                      <a:pt x="76" y="1017"/>
                    </a:lnTo>
                    <a:lnTo>
                      <a:pt x="71" y="1004"/>
                    </a:lnTo>
                    <a:lnTo>
                      <a:pt x="67" y="991"/>
                    </a:lnTo>
                    <a:lnTo>
                      <a:pt x="61" y="978"/>
                    </a:lnTo>
                    <a:lnTo>
                      <a:pt x="55" y="978"/>
                    </a:lnTo>
                    <a:lnTo>
                      <a:pt x="57" y="995"/>
                    </a:lnTo>
                    <a:lnTo>
                      <a:pt x="59" y="1013"/>
                    </a:lnTo>
                    <a:lnTo>
                      <a:pt x="61" y="1032"/>
                    </a:lnTo>
                    <a:lnTo>
                      <a:pt x="62" y="1051"/>
                    </a:lnTo>
                    <a:lnTo>
                      <a:pt x="63" y="1069"/>
                    </a:lnTo>
                    <a:lnTo>
                      <a:pt x="64" y="1089"/>
                    </a:lnTo>
                    <a:lnTo>
                      <a:pt x="64" y="1107"/>
                    </a:lnTo>
                    <a:lnTo>
                      <a:pt x="64" y="1126"/>
                    </a:lnTo>
                    <a:lnTo>
                      <a:pt x="55" y="1161"/>
                    </a:lnTo>
                    <a:lnTo>
                      <a:pt x="49" y="1162"/>
                    </a:lnTo>
                    <a:lnTo>
                      <a:pt x="41" y="1163"/>
                    </a:lnTo>
                    <a:lnTo>
                      <a:pt x="33" y="1164"/>
                    </a:lnTo>
                    <a:lnTo>
                      <a:pt x="24" y="1164"/>
                    </a:lnTo>
                    <a:lnTo>
                      <a:pt x="20" y="1163"/>
                    </a:lnTo>
                    <a:lnTo>
                      <a:pt x="17" y="1162"/>
                    </a:lnTo>
                    <a:lnTo>
                      <a:pt x="13" y="1161"/>
                    </a:lnTo>
                    <a:lnTo>
                      <a:pt x="10" y="1159"/>
                    </a:lnTo>
                    <a:lnTo>
                      <a:pt x="7" y="1156"/>
                    </a:lnTo>
                    <a:lnTo>
                      <a:pt x="4" y="1153"/>
                    </a:lnTo>
                    <a:lnTo>
                      <a:pt x="1" y="1150"/>
                    </a:lnTo>
                    <a:lnTo>
                      <a:pt x="0" y="1145"/>
                    </a:lnTo>
                    <a:lnTo>
                      <a:pt x="5" y="1125"/>
                    </a:lnTo>
                    <a:lnTo>
                      <a:pt x="9" y="1104"/>
                    </a:lnTo>
                    <a:lnTo>
                      <a:pt x="13" y="1083"/>
                    </a:lnTo>
                    <a:lnTo>
                      <a:pt x="16" y="1061"/>
                    </a:lnTo>
                    <a:lnTo>
                      <a:pt x="17" y="1051"/>
                    </a:lnTo>
                    <a:lnTo>
                      <a:pt x="17" y="1040"/>
                    </a:lnTo>
                    <a:lnTo>
                      <a:pt x="17" y="1030"/>
                    </a:lnTo>
                    <a:lnTo>
                      <a:pt x="16" y="1018"/>
                    </a:lnTo>
                    <a:lnTo>
                      <a:pt x="15" y="1008"/>
                    </a:lnTo>
                    <a:lnTo>
                      <a:pt x="12" y="998"/>
                    </a:lnTo>
                    <a:lnTo>
                      <a:pt x="9" y="988"/>
                    </a:lnTo>
                    <a:lnTo>
                      <a:pt x="4" y="978"/>
                    </a:lnTo>
                    <a:lnTo>
                      <a:pt x="2" y="972"/>
                    </a:lnTo>
                    <a:lnTo>
                      <a:pt x="1" y="968"/>
                    </a:lnTo>
                    <a:lnTo>
                      <a:pt x="2" y="963"/>
                    </a:lnTo>
                    <a:lnTo>
                      <a:pt x="4" y="959"/>
                    </a:lnTo>
                    <a:lnTo>
                      <a:pt x="6" y="955"/>
                    </a:lnTo>
                    <a:lnTo>
                      <a:pt x="8" y="951"/>
                    </a:lnTo>
                    <a:lnTo>
                      <a:pt x="11" y="948"/>
                    </a:lnTo>
                    <a:lnTo>
                      <a:pt x="14" y="945"/>
                    </a:lnTo>
                    <a:lnTo>
                      <a:pt x="22" y="939"/>
                    </a:lnTo>
                    <a:lnTo>
                      <a:pt x="30" y="933"/>
                    </a:lnTo>
                    <a:lnTo>
                      <a:pt x="37" y="928"/>
                    </a:lnTo>
                    <a:lnTo>
                      <a:pt x="44" y="923"/>
                    </a:lnTo>
                    <a:lnTo>
                      <a:pt x="53" y="921"/>
                    </a:lnTo>
                    <a:lnTo>
                      <a:pt x="61" y="920"/>
                    </a:lnTo>
                    <a:lnTo>
                      <a:pt x="77" y="919"/>
                    </a:lnTo>
                    <a:lnTo>
                      <a:pt x="86" y="918"/>
                    </a:lnTo>
                    <a:lnTo>
                      <a:pt x="95" y="918"/>
                    </a:lnTo>
                    <a:lnTo>
                      <a:pt x="112" y="917"/>
                    </a:lnTo>
                    <a:lnTo>
                      <a:pt x="120" y="916"/>
                    </a:lnTo>
                    <a:lnTo>
                      <a:pt x="128" y="914"/>
                    </a:lnTo>
                    <a:lnTo>
                      <a:pt x="136" y="912"/>
                    </a:lnTo>
                    <a:lnTo>
                      <a:pt x="144" y="910"/>
                    </a:lnTo>
                    <a:lnTo>
                      <a:pt x="151" y="906"/>
                    </a:lnTo>
                    <a:lnTo>
                      <a:pt x="158" y="901"/>
                    </a:lnTo>
                    <a:lnTo>
                      <a:pt x="164" y="896"/>
                    </a:lnTo>
                    <a:lnTo>
                      <a:pt x="166" y="891"/>
                    </a:lnTo>
                    <a:lnTo>
                      <a:pt x="169" y="888"/>
                    </a:lnTo>
                    <a:lnTo>
                      <a:pt x="171" y="882"/>
                    </a:lnTo>
                    <a:lnTo>
                      <a:pt x="173" y="876"/>
                    </a:lnTo>
                    <a:lnTo>
                      <a:pt x="175" y="870"/>
                    </a:lnTo>
                    <a:lnTo>
                      <a:pt x="176" y="864"/>
                    </a:lnTo>
                    <a:lnTo>
                      <a:pt x="177" y="857"/>
                    </a:lnTo>
                    <a:lnTo>
                      <a:pt x="177" y="854"/>
                    </a:lnTo>
                    <a:lnTo>
                      <a:pt x="176" y="852"/>
                    </a:lnTo>
                    <a:lnTo>
                      <a:pt x="175" y="849"/>
                    </a:lnTo>
                    <a:lnTo>
                      <a:pt x="174" y="846"/>
                    </a:lnTo>
                    <a:lnTo>
                      <a:pt x="172" y="843"/>
                    </a:lnTo>
                    <a:lnTo>
                      <a:pt x="169" y="841"/>
                    </a:lnTo>
                    <a:lnTo>
                      <a:pt x="172" y="824"/>
                    </a:lnTo>
                    <a:lnTo>
                      <a:pt x="174" y="807"/>
                    </a:lnTo>
                    <a:lnTo>
                      <a:pt x="178" y="771"/>
                    </a:lnTo>
                    <a:lnTo>
                      <a:pt x="181" y="735"/>
                    </a:lnTo>
                    <a:lnTo>
                      <a:pt x="182" y="700"/>
                    </a:lnTo>
                    <a:lnTo>
                      <a:pt x="184" y="663"/>
                    </a:lnTo>
                    <a:lnTo>
                      <a:pt x="184" y="628"/>
                    </a:lnTo>
                    <a:lnTo>
                      <a:pt x="182" y="591"/>
                    </a:lnTo>
                    <a:lnTo>
                      <a:pt x="182" y="553"/>
                    </a:lnTo>
                    <a:lnTo>
                      <a:pt x="177" y="547"/>
                    </a:lnTo>
                    <a:lnTo>
                      <a:pt x="176" y="515"/>
                    </a:lnTo>
                    <a:lnTo>
                      <a:pt x="174" y="483"/>
                    </a:lnTo>
                    <a:lnTo>
                      <a:pt x="172" y="453"/>
                    </a:lnTo>
                    <a:lnTo>
                      <a:pt x="169" y="421"/>
                    </a:lnTo>
                    <a:lnTo>
                      <a:pt x="163" y="359"/>
                    </a:lnTo>
                    <a:lnTo>
                      <a:pt x="160" y="328"/>
                    </a:lnTo>
                    <a:lnTo>
                      <a:pt x="158" y="297"/>
                    </a:lnTo>
                    <a:lnTo>
                      <a:pt x="156" y="267"/>
                    </a:lnTo>
                    <a:lnTo>
                      <a:pt x="156" y="236"/>
                    </a:lnTo>
                    <a:lnTo>
                      <a:pt x="156" y="205"/>
                    </a:lnTo>
                    <a:lnTo>
                      <a:pt x="158" y="175"/>
                    </a:lnTo>
                    <a:lnTo>
                      <a:pt x="160" y="159"/>
                    </a:lnTo>
                    <a:lnTo>
                      <a:pt x="162" y="144"/>
                    </a:lnTo>
                    <a:lnTo>
                      <a:pt x="165" y="129"/>
                    </a:lnTo>
                    <a:lnTo>
                      <a:pt x="168" y="114"/>
                    </a:lnTo>
                    <a:lnTo>
                      <a:pt x="171" y="99"/>
                    </a:lnTo>
                    <a:lnTo>
                      <a:pt x="176" y="84"/>
                    </a:lnTo>
                    <a:lnTo>
                      <a:pt x="180" y="68"/>
                    </a:lnTo>
                    <a:lnTo>
                      <a:pt x="187" y="54"/>
                    </a:lnTo>
                    <a:lnTo>
                      <a:pt x="186" y="47"/>
                    </a:lnTo>
                    <a:lnTo>
                      <a:pt x="186" y="41"/>
                    </a:lnTo>
                    <a:lnTo>
                      <a:pt x="187" y="35"/>
                    </a:lnTo>
                    <a:lnTo>
                      <a:pt x="189" y="28"/>
                    </a:lnTo>
                    <a:lnTo>
                      <a:pt x="191" y="23"/>
                    </a:lnTo>
                    <a:lnTo>
                      <a:pt x="194" y="18"/>
                    </a:lnTo>
                    <a:lnTo>
                      <a:pt x="197" y="13"/>
                    </a:lnTo>
                    <a:lnTo>
                      <a:pt x="200" y="9"/>
                    </a:lnTo>
                    <a:lnTo>
                      <a:pt x="209" y="7"/>
                    </a:lnTo>
                    <a:lnTo>
                      <a:pt x="217" y="5"/>
                    </a:lnTo>
                    <a:lnTo>
                      <a:pt x="226" y="3"/>
                    </a:lnTo>
                    <a:lnTo>
                      <a:pt x="235" y="2"/>
                    </a:lnTo>
                    <a:lnTo>
                      <a:pt x="252" y="0"/>
                    </a:lnTo>
                    <a:lnTo>
                      <a:pt x="268" y="0"/>
                    </a:lnTo>
                    <a:lnTo>
                      <a:pt x="286" y="1"/>
                    </a:lnTo>
                    <a:lnTo>
                      <a:pt x="302" y="3"/>
                    </a:lnTo>
                    <a:lnTo>
                      <a:pt x="320" y="6"/>
                    </a:lnTo>
                    <a:lnTo>
                      <a:pt x="336" y="9"/>
                    </a:lnTo>
                    <a:lnTo>
                      <a:pt x="370" y="18"/>
                    </a:lnTo>
                    <a:lnTo>
                      <a:pt x="386" y="22"/>
                    </a:lnTo>
                    <a:lnTo>
                      <a:pt x="402" y="26"/>
                    </a:lnTo>
                    <a:lnTo>
                      <a:pt x="419" y="31"/>
                    </a:lnTo>
                    <a:lnTo>
                      <a:pt x="436" y="35"/>
                    </a:lnTo>
                    <a:lnTo>
                      <a:pt x="452" y="38"/>
                    </a:lnTo>
                    <a:lnTo>
                      <a:pt x="470" y="41"/>
                    </a:lnTo>
                    <a:close/>
                  </a:path>
                </a:pathLst>
              </a:custGeom>
              <a:solidFill>
                <a:srgbClr val="FFBFB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2" name="Freeform 121"/>
              <p:cNvSpPr>
                <a:spLocks/>
              </p:cNvSpPr>
              <p:nvPr/>
            </p:nvSpPr>
            <p:spPr bwMode="auto">
              <a:xfrm>
                <a:off x="4234" y="3152"/>
                <a:ext cx="300" cy="619"/>
              </a:xfrm>
              <a:custGeom>
                <a:avLst/>
                <a:gdLst>
                  <a:gd name="T0" fmla="*/ 25 w 599"/>
                  <a:gd name="T1" fmla="*/ 7 h 1238"/>
                  <a:gd name="T2" fmla="*/ 26 w 599"/>
                  <a:gd name="T3" fmla="*/ 13 h 1238"/>
                  <a:gd name="T4" fmla="*/ 25 w 599"/>
                  <a:gd name="T5" fmla="*/ 25 h 1238"/>
                  <a:gd name="T6" fmla="*/ 24 w 599"/>
                  <a:gd name="T7" fmla="*/ 32 h 1238"/>
                  <a:gd name="T8" fmla="*/ 24 w 599"/>
                  <a:gd name="T9" fmla="*/ 33 h 1238"/>
                  <a:gd name="T10" fmla="*/ 23 w 599"/>
                  <a:gd name="T11" fmla="*/ 36 h 1238"/>
                  <a:gd name="T12" fmla="*/ 23 w 599"/>
                  <a:gd name="T13" fmla="*/ 44 h 1238"/>
                  <a:gd name="T14" fmla="*/ 24 w 599"/>
                  <a:gd name="T15" fmla="*/ 51 h 1238"/>
                  <a:gd name="T16" fmla="*/ 25 w 599"/>
                  <a:gd name="T17" fmla="*/ 52 h 1238"/>
                  <a:gd name="T18" fmla="*/ 25 w 599"/>
                  <a:gd name="T19" fmla="*/ 52 h 1238"/>
                  <a:gd name="T20" fmla="*/ 28 w 599"/>
                  <a:gd name="T21" fmla="*/ 53 h 1238"/>
                  <a:gd name="T22" fmla="*/ 33 w 599"/>
                  <a:gd name="T23" fmla="*/ 53 h 1238"/>
                  <a:gd name="T24" fmla="*/ 36 w 599"/>
                  <a:gd name="T25" fmla="*/ 54 h 1238"/>
                  <a:gd name="T26" fmla="*/ 38 w 599"/>
                  <a:gd name="T27" fmla="*/ 56 h 1238"/>
                  <a:gd name="T28" fmla="*/ 38 w 599"/>
                  <a:gd name="T29" fmla="*/ 59 h 1238"/>
                  <a:gd name="T30" fmla="*/ 37 w 599"/>
                  <a:gd name="T31" fmla="*/ 65 h 1238"/>
                  <a:gd name="T32" fmla="*/ 37 w 599"/>
                  <a:gd name="T33" fmla="*/ 68 h 1238"/>
                  <a:gd name="T34" fmla="*/ 35 w 599"/>
                  <a:gd name="T35" fmla="*/ 69 h 1238"/>
                  <a:gd name="T36" fmla="*/ 34 w 599"/>
                  <a:gd name="T37" fmla="*/ 66 h 1238"/>
                  <a:gd name="T38" fmla="*/ 35 w 599"/>
                  <a:gd name="T39" fmla="*/ 60 h 1238"/>
                  <a:gd name="T40" fmla="*/ 34 w 599"/>
                  <a:gd name="T41" fmla="*/ 60 h 1238"/>
                  <a:gd name="T42" fmla="*/ 33 w 599"/>
                  <a:gd name="T43" fmla="*/ 65 h 1238"/>
                  <a:gd name="T44" fmla="*/ 33 w 599"/>
                  <a:gd name="T45" fmla="*/ 71 h 1238"/>
                  <a:gd name="T46" fmla="*/ 34 w 599"/>
                  <a:gd name="T47" fmla="*/ 74 h 1238"/>
                  <a:gd name="T48" fmla="*/ 32 w 599"/>
                  <a:gd name="T49" fmla="*/ 75 h 1238"/>
                  <a:gd name="T50" fmla="*/ 30 w 599"/>
                  <a:gd name="T51" fmla="*/ 76 h 1238"/>
                  <a:gd name="T52" fmla="*/ 29 w 599"/>
                  <a:gd name="T53" fmla="*/ 75 h 1238"/>
                  <a:gd name="T54" fmla="*/ 27 w 599"/>
                  <a:gd name="T55" fmla="*/ 76 h 1238"/>
                  <a:gd name="T56" fmla="*/ 25 w 599"/>
                  <a:gd name="T57" fmla="*/ 76 h 1238"/>
                  <a:gd name="T58" fmla="*/ 23 w 599"/>
                  <a:gd name="T59" fmla="*/ 75 h 1238"/>
                  <a:gd name="T60" fmla="*/ 20 w 599"/>
                  <a:gd name="T61" fmla="*/ 77 h 1238"/>
                  <a:gd name="T62" fmla="*/ 18 w 599"/>
                  <a:gd name="T63" fmla="*/ 78 h 1238"/>
                  <a:gd name="T64" fmla="*/ 14 w 599"/>
                  <a:gd name="T65" fmla="*/ 76 h 1238"/>
                  <a:gd name="T66" fmla="*/ 12 w 599"/>
                  <a:gd name="T67" fmla="*/ 76 h 1238"/>
                  <a:gd name="T68" fmla="*/ 11 w 599"/>
                  <a:gd name="T69" fmla="*/ 77 h 1238"/>
                  <a:gd name="T70" fmla="*/ 8 w 599"/>
                  <a:gd name="T71" fmla="*/ 78 h 1238"/>
                  <a:gd name="T72" fmla="*/ 7 w 599"/>
                  <a:gd name="T73" fmla="*/ 76 h 1238"/>
                  <a:gd name="T74" fmla="*/ 6 w 599"/>
                  <a:gd name="T75" fmla="*/ 73 h 1238"/>
                  <a:gd name="T76" fmla="*/ 7 w 599"/>
                  <a:gd name="T77" fmla="*/ 68 h 1238"/>
                  <a:gd name="T78" fmla="*/ 6 w 599"/>
                  <a:gd name="T79" fmla="*/ 61 h 1238"/>
                  <a:gd name="T80" fmla="*/ 7 w 599"/>
                  <a:gd name="T81" fmla="*/ 57 h 1238"/>
                  <a:gd name="T82" fmla="*/ 8 w 599"/>
                  <a:gd name="T83" fmla="*/ 55 h 1238"/>
                  <a:gd name="T84" fmla="*/ 10 w 599"/>
                  <a:gd name="T85" fmla="*/ 55 h 1238"/>
                  <a:gd name="T86" fmla="*/ 10 w 599"/>
                  <a:gd name="T87" fmla="*/ 52 h 1238"/>
                  <a:gd name="T88" fmla="*/ 6 w 599"/>
                  <a:gd name="T89" fmla="*/ 39 h 1238"/>
                  <a:gd name="T90" fmla="*/ 4 w 599"/>
                  <a:gd name="T91" fmla="*/ 33 h 1238"/>
                  <a:gd name="T92" fmla="*/ 4 w 599"/>
                  <a:gd name="T93" fmla="*/ 32 h 1238"/>
                  <a:gd name="T94" fmla="*/ 4 w 599"/>
                  <a:gd name="T95" fmla="*/ 31 h 1238"/>
                  <a:gd name="T96" fmla="*/ 2 w 599"/>
                  <a:gd name="T97" fmla="*/ 22 h 1238"/>
                  <a:gd name="T98" fmla="*/ 0 w 599"/>
                  <a:gd name="T99" fmla="*/ 13 h 1238"/>
                  <a:gd name="T100" fmla="*/ 1 w 599"/>
                  <a:gd name="T101" fmla="*/ 7 h 1238"/>
                  <a:gd name="T102" fmla="*/ 1 w 599"/>
                  <a:gd name="T103" fmla="*/ 5 h 1238"/>
                  <a:gd name="T104" fmla="*/ 4 w 599"/>
                  <a:gd name="T105" fmla="*/ 3 h 1238"/>
                  <a:gd name="T106" fmla="*/ 7 w 599"/>
                  <a:gd name="T107" fmla="*/ 1 h 1238"/>
                  <a:gd name="T108" fmla="*/ 15 w 599"/>
                  <a:gd name="T109" fmla="*/ 0 h 1238"/>
                  <a:gd name="T110" fmla="*/ 22 w 599"/>
                  <a:gd name="T111" fmla="*/ 2 h 1238"/>
                  <a:gd name="T112" fmla="*/ 23 w 599"/>
                  <a:gd name="T113" fmla="*/ 3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9"/>
                  <a:gd name="T172" fmla="*/ 0 h 1238"/>
                  <a:gd name="T173" fmla="*/ 599 w 599"/>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9" h="1238">
                    <a:moveTo>
                      <a:pt x="367" y="41"/>
                    </a:moveTo>
                    <a:lnTo>
                      <a:pt x="372" y="53"/>
                    </a:lnTo>
                    <a:lnTo>
                      <a:pt x="378" y="67"/>
                    </a:lnTo>
                    <a:lnTo>
                      <a:pt x="382" y="80"/>
                    </a:lnTo>
                    <a:lnTo>
                      <a:pt x="386" y="94"/>
                    </a:lnTo>
                    <a:lnTo>
                      <a:pt x="389" y="108"/>
                    </a:lnTo>
                    <a:lnTo>
                      <a:pt x="392" y="122"/>
                    </a:lnTo>
                    <a:lnTo>
                      <a:pt x="396" y="136"/>
                    </a:lnTo>
                    <a:lnTo>
                      <a:pt x="398" y="151"/>
                    </a:lnTo>
                    <a:lnTo>
                      <a:pt x="401" y="166"/>
                    </a:lnTo>
                    <a:lnTo>
                      <a:pt x="402" y="180"/>
                    </a:lnTo>
                    <a:lnTo>
                      <a:pt x="404" y="210"/>
                    </a:lnTo>
                    <a:lnTo>
                      <a:pt x="405" y="241"/>
                    </a:lnTo>
                    <a:lnTo>
                      <a:pt x="405" y="271"/>
                    </a:lnTo>
                    <a:lnTo>
                      <a:pt x="404" y="302"/>
                    </a:lnTo>
                    <a:lnTo>
                      <a:pt x="402" y="333"/>
                    </a:lnTo>
                    <a:lnTo>
                      <a:pt x="400" y="363"/>
                    </a:lnTo>
                    <a:lnTo>
                      <a:pt x="396" y="393"/>
                    </a:lnTo>
                    <a:lnTo>
                      <a:pt x="391" y="424"/>
                    </a:lnTo>
                    <a:lnTo>
                      <a:pt x="387" y="452"/>
                    </a:lnTo>
                    <a:lnTo>
                      <a:pt x="383" y="481"/>
                    </a:lnTo>
                    <a:lnTo>
                      <a:pt x="378" y="508"/>
                    </a:lnTo>
                    <a:lnTo>
                      <a:pt x="377" y="507"/>
                    </a:lnTo>
                    <a:lnTo>
                      <a:pt x="375" y="508"/>
                    </a:lnTo>
                    <a:lnTo>
                      <a:pt x="374" y="508"/>
                    </a:lnTo>
                    <a:lnTo>
                      <a:pt x="373" y="509"/>
                    </a:lnTo>
                    <a:lnTo>
                      <a:pt x="372" y="513"/>
                    </a:lnTo>
                    <a:lnTo>
                      <a:pt x="373" y="517"/>
                    </a:lnTo>
                    <a:lnTo>
                      <a:pt x="373" y="524"/>
                    </a:lnTo>
                    <a:lnTo>
                      <a:pt x="371" y="524"/>
                    </a:lnTo>
                    <a:lnTo>
                      <a:pt x="369" y="525"/>
                    </a:lnTo>
                    <a:lnTo>
                      <a:pt x="368" y="526"/>
                    </a:lnTo>
                    <a:lnTo>
                      <a:pt x="367" y="528"/>
                    </a:lnTo>
                    <a:lnTo>
                      <a:pt x="373" y="535"/>
                    </a:lnTo>
                    <a:lnTo>
                      <a:pt x="369" y="553"/>
                    </a:lnTo>
                    <a:lnTo>
                      <a:pt x="365" y="573"/>
                    </a:lnTo>
                    <a:lnTo>
                      <a:pt x="362" y="592"/>
                    </a:lnTo>
                    <a:lnTo>
                      <a:pt x="360" y="613"/>
                    </a:lnTo>
                    <a:lnTo>
                      <a:pt x="357" y="633"/>
                    </a:lnTo>
                    <a:lnTo>
                      <a:pt x="356" y="654"/>
                    </a:lnTo>
                    <a:lnTo>
                      <a:pt x="355" y="674"/>
                    </a:lnTo>
                    <a:lnTo>
                      <a:pt x="355" y="695"/>
                    </a:lnTo>
                    <a:lnTo>
                      <a:pt x="355" y="715"/>
                    </a:lnTo>
                    <a:lnTo>
                      <a:pt x="356" y="735"/>
                    </a:lnTo>
                    <a:lnTo>
                      <a:pt x="358" y="755"/>
                    </a:lnTo>
                    <a:lnTo>
                      <a:pt x="361" y="775"/>
                    </a:lnTo>
                    <a:lnTo>
                      <a:pt x="365" y="795"/>
                    </a:lnTo>
                    <a:lnTo>
                      <a:pt x="370" y="813"/>
                    </a:lnTo>
                    <a:lnTo>
                      <a:pt x="377" y="832"/>
                    </a:lnTo>
                    <a:lnTo>
                      <a:pt x="384" y="849"/>
                    </a:lnTo>
                    <a:lnTo>
                      <a:pt x="386" y="846"/>
                    </a:lnTo>
                    <a:lnTo>
                      <a:pt x="388" y="842"/>
                    </a:lnTo>
                    <a:lnTo>
                      <a:pt x="389" y="838"/>
                    </a:lnTo>
                    <a:lnTo>
                      <a:pt x="389" y="833"/>
                    </a:lnTo>
                    <a:lnTo>
                      <a:pt x="389" y="827"/>
                    </a:lnTo>
                    <a:lnTo>
                      <a:pt x="388" y="822"/>
                    </a:lnTo>
                    <a:lnTo>
                      <a:pt x="387" y="818"/>
                    </a:lnTo>
                    <a:lnTo>
                      <a:pt x="386" y="814"/>
                    </a:lnTo>
                    <a:lnTo>
                      <a:pt x="391" y="819"/>
                    </a:lnTo>
                    <a:lnTo>
                      <a:pt x="398" y="823"/>
                    </a:lnTo>
                    <a:lnTo>
                      <a:pt x="404" y="827"/>
                    </a:lnTo>
                    <a:lnTo>
                      <a:pt x="410" y="831"/>
                    </a:lnTo>
                    <a:lnTo>
                      <a:pt x="416" y="834"/>
                    </a:lnTo>
                    <a:lnTo>
                      <a:pt x="423" y="836"/>
                    </a:lnTo>
                    <a:lnTo>
                      <a:pt x="430" y="837"/>
                    </a:lnTo>
                    <a:lnTo>
                      <a:pt x="437" y="839"/>
                    </a:lnTo>
                    <a:lnTo>
                      <a:pt x="452" y="840"/>
                    </a:lnTo>
                    <a:lnTo>
                      <a:pt x="467" y="841"/>
                    </a:lnTo>
                    <a:lnTo>
                      <a:pt x="482" y="842"/>
                    </a:lnTo>
                    <a:lnTo>
                      <a:pt x="498" y="842"/>
                    </a:lnTo>
                    <a:lnTo>
                      <a:pt x="513" y="843"/>
                    </a:lnTo>
                    <a:lnTo>
                      <a:pt x="527" y="845"/>
                    </a:lnTo>
                    <a:lnTo>
                      <a:pt x="535" y="846"/>
                    </a:lnTo>
                    <a:lnTo>
                      <a:pt x="541" y="848"/>
                    </a:lnTo>
                    <a:lnTo>
                      <a:pt x="548" y="850"/>
                    </a:lnTo>
                    <a:lnTo>
                      <a:pt x="554" y="852"/>
                    </a:lnTo>
                    <a:lnTo>
                      <a:pt x="560" y="855"/>
                    </a:lnTo>
                    <a:lnTo>
                      <a:pt x="566" y="858"/>
                    </a:lnTo>
                    <a:lnTo>
                      <a:pt x="571" y="863"/>
                    </a:lnTo>
                    <a:lnTo>
                      <a:pt x="577" y="868"/>
                    </a:lnTo>
                    <a:lnTo>
                      <a:pt x="582" y="873"/>
                    </a:lnTo>
                    <a:lnTo>
                      <a:pt x="586" y="880"/>
                    </a:lnTo>
                    <a:lnTo>
                      <a:pt x="590" y="888"/>
                    </a:lnTo>
                    <a:lnTo>
                      <a:pt x="593" y="896"/>
                    </a:lnTo>
                    <a:lnTo>
                      <a:pt x="595" y="901"/>
                    </a:lnTo>
                    <a:lnTo>
                      <a:pt x="596" y="906"/>
                    </a:lnTo>
                    <a:lnTo>
                      <a:pt x="598" y="916"/>
                    </a:lnTo>
                    <a:lnTo>
                      <a:pt x="599" y="926"/>
                    </a:lnTo>
                    <a:lnTo>
                      <a:pt x="598" y="936"/>
                    </a:lnTo>
                    <a:lnTo>
                      <a:pt x="597" y="946"/>
                    </a:lnTo>
                    <a:lnTo>
                      <a:pt x="595" y="955"/>
                    </a:lnTo>
                    <a:lnTo>
                      <a:pt x="590" y="976"/>
                    </a:lnTo>
                    <a:lnTo>
                      <a:pt x="584" y="996"/>
                    </a:lnTo>
                    <a:lnTo>
                      <a:pt x="582" y="1006"/>
                    </a:lnTo>
                    <a:lnTo>
                      <a:pt x="581" y="1018"/>
                    </a:lnTo>
                    <a:lnTo>
                      <a:pt x="580" y="1028"/>
                    </a:lnTo>
                    <a:lnTo>
                      <a:pt x="581" y="1039"/>
                    </a:lnTo>
                    <a:lnTo>
                      <a:pt x="582" y="1050"/>
                    </a:lnTo>
                    <a:lnTo>
                      <a:pt x="584" y="1057"/>
                    </a:lnTo>
                    <a:lnTo>
                      <a:pt x="585" y="1062"/>
                    </a:lnTo>
                    <a:lnTo>
                      <a:pt x="581" y="1069"/>
                    </a:lnTo>
                    <a:lnTo>
                      <a:pt x="578" y="1075"/>
                    </a:lnTo>
                    <a:lnTo>
                      <a:pt x="573" y="1081"/>
                    </a:lnTo>
                    <a:lnTo>
                      <a:pt x="568" y="1087"/>
                    </a:lnTo>
                    <a:lnTo>
                      <a:pt x="563" y="1092"/>
                    </a:lnTo>
                    <a:lnTo>
                      <a:pt x="558" y="1096"/>
                    </a:lnTo>
                    <a:lnTo>
                      <a:pt x="552" y="1100"/>
                    </a:lnTo>
                    <a:lnTo>
                      <a:pt x="548" y="1102"/>
                    </a:lnTo>
                    <a:lnTo>
                      <a:pt x="545" y="1103"/>
                    </a:lnTo>
                    <a:lnTo>
                      <a:pt x="543" y="1092"/>
                    </a:lnTo>
                    <a:lnTo>
                      <a:pt x="541" y="1082"/>
                    </a:lnTo>
                    <a:lnTo>
                      <a:pt x="541" y="1072"/>
                    </a:lnTo>
                    <a:lnTo>
                      <a:pt x="541" y="1062"/>
                    </a:lnTo>
                    <a:lnTo>
                      <a:pt x="542" y="1051"/>
                    </a:lnTo>
                    <a:lnTo>
                      <a:pt x="543" y="1041"/>
                    </a:lnTo>
                    <a:lnTo>
                      <a:pt x="546" y="1021"/>
                    </a:lnTo>
                    <a:lnTo>
                      <a:pt x="549" y="1000"/>
                    </a:lnTo>
                    <a:lnTo>
                      <a:pt x="552" y="980"/>
                    </a:lnTo>
                    <a:lnTo>
                      <a:pt x="555" y="959"/>
                    </a:lnTo>
                    <a:lnTo>
                      <a:pt x="555" y="949"/>
                    </a:lnTo>
                    <a:lnTo>
                      <a:pt x="556" y="939"/>
                    </a:lnTo>
                    <a:lnTo>
                      <a:pt x="554" y="938"/>
                    </a:lnTo>
                    <a:lnTo>
                      <a:pt x="553" y="937"/>
                    </a:lnTo>
                    <a:lnTo>
                      <a:pt x="549" y="936"/>
                    </a:lnTo>
                    <a:lnTo>
                      <a:pt x="542" y="937"/>
                    </a:lnTo>
                    <a:lnTo>
                      <a:pt x="538" y="950"/>
                    </a:lnTo>
                    <a:lnTo>
                      <a:pt x="534" y="963"/>
                    </a:lnTo>
                    <a:lnTo>
                      <a:pt x="530" y="978"/>
                    </a:lnTo>
                    <a:lnTo>
                      <a:pt x="526" y="992"/>
                    </a:lnTo>
                    <a:lnTo>
                      <a:pt x="523" y="1006"/>
                    </a:lnTo>
                    <a:lnTo>
                      <a:pt x="521" y="1022"/>
                    </a:lnTo>
                    <a:lnTo>
                      <a:pt x="520" y="1036"/>
                    </a:lnTo>
                    <a:lnTo>
                      <a:pt x="519" y="1051"/>
                    </a:lnTo>
                    <a:lnTo>
                      <a:pt x="518" y="1066"/>
                    </a:lnTo>
                    <a:lnTo>
                      <a:pt x="519" y="1081"/>
                    </a:lnTo>
                    <a:lnTo>
                      <a:pt x="520" y="1095"/>
                    </a:lnTo>
                    <a:lnTo>
                      <a:pt x="522" y="1111"/>
                    </a:lnTo>
                    <a:lnTo>
                      <a:pt x="525" y="1124"/>
                    </a:lnTo>
                    <a:lnTo>
                      <a:pt x="528" y="1138"/>
                    </a:lnTo>
                    <a:lnTo>
                      <a:pt x="534" y="1153"/>
                    </a:lnTo>
                    <a:lnTo>
                      <a:pt x="539" y="1165"/>
                    </a:lnTo>
                    <a:lnTo>
                      <a:pt x="538" y="1170"/>
                    </a:lnTo>
                    <a:lnTo>
                      <a:pt x="537" y="1174"/>
                    </a:lnTo>
                    <a:lnTo>
                      <a:pt x="535" y="1178"/>
                    </a:lnTo>
                    <a:lnTo>
                      <a:pt x="533" y="1180"/>
                    </a:lnTo>
                    <a:lnTo>
                      <a:pt x="530" y="1183"/>
                    </a:lnTo>
                    <a:lnTo>
                      <a:pt x="526" y="1185"/>
                    </a:lnTo>
                    <a:lnTo>
                      <a:pt x="520" y="1188"/>
                    </a:lnTo>
                    <a:lnTo>
                      <a:pt x="506" y="1195"/>
                    </a:lnTo>
                    <a:lnTo>
                      <a:pt x="499" y="1199"/>
                    </a:lnTo>
                    <a:lnTo>
                      <a:pt x="496" y="1201"/>
                    </a:lnTo>
                    <a:lnTo>
                      <a:pt x="493" y="1204"/>
                    </a:lnTo>
                    <a:lnTo>
                      <a:pt x="489" y="1205"/>
                    </a:lnTo>
                    <a:lnTo>
                      <a:pt x="486" y="1204"/>
                    </a:lnTo>
                    <a:lnTo>
                      <a:pt x="481" y="1204"/>
                    </a:lnTo>
                    <a:lnTo>
                      <a:pt x="478" y="1203"/>
                    </a:lnTo>
                    <a:lnTo>
                      <a:pt x="471" y="1200"/>
                    </a:lnTo>
                    <a:lnTo>
                      <a:pt x="468" y="1198"/>
                    </a:lnTo>
                    <a:lnTo>
                      <a:pt x="465" y="1196"/>
                    </a:lnTo>
                    <a:lnTo>
                      <a:pt x="459" y="1193"/>
                    </a:lnTo>
                    <a:lnTo>
                      <a:pt x="456" y="1191"/>
                    </a:lnTo>
                    <a:lnTo>
                      <a:pt x="453" y="1190"/>
                    </a:lnTo>
                    <a:lnTo>
                      <a:pt x="450" y="1190"/>
                    </a:lnTo>
                    <a:lnTo>
                      <a:pt x="446" y="1190"/>
                    </a:lnTo>
                    <a:lnTo>
                      <a:pt x="443" y="1191"/>
                    </a:lnTo>
                    <a:lnTo>
                      <a:pt x="438" y="1193"/>
                    </a:lnTo>
                    <a:lnTo>
                      <a:pt x="433" y="1198"/>
                    </a:lnTo>
                    <a:lnTo>
                      <a:pt x="429" y="1201"/>
                    </a:lnTo>
                    <a:lnTo>
                      <a:pt x="424" y="1205"/>
                    </a:lnTo>
                    <a:lnTo>
                      <a:pt x="419" y="1208"/>
                    </a:lnTo>
                    <a:lnTo>
                      <a:pt x="414" y="1211"/>
                    </a:lnTo>
                    <a:lnTo>
                      <a:pt x="409" y="1213"/>
                    </a:lnTo>
                    <a:lnTo>
                      <a:pt x="398" y="1217"/>
                    </a:lnTo>
                    <a:lnTo>
                      <a:pt x="391" y="1212"/>
                    </a:lnTo>
                    <a:lnTo>
                      <a:pt x="385" y="1207"/>
                    </a:lnTo>
                    <a:lnTo>
                      <a:pt x="379" y="1203"/>
                    </a:lnTo>
                    <a:lnTo>
                      <a:pt x="372" y="1200"/>
                    </a:lnTo>
                    <a:lnTo>
                      <a:pt x="365" y="1197"/>
                    </a:lnTo>
                    <a:lnTo>
                      <a:pt x="358" y="1196"/>
                    </a:lnTo>
                    <a:lnTo>
                      <a:pt x="355" y="1196"/>
                    </a:lnTo>
                    <a:lnTo>
                      <a:pt x="351" y="1197"/>
                    </a:lnTo>
                    <a:lnTo>
                      <a:pt x="346" y="1198"/>
                    </a:lnTo>
                    <a:lnTo>
                      <a:pt x="343" y="1199"/>
                    </a:lnTo>
                    <a:lnTo>
                      <a:pt x="334" y="1205"/>
                    </a:lnTo>
                    <a:lnTo>
                      <a:pt x="326" y="1211"/>
                    </a:lnTo>
                    <a:lnTo>
                      <a:pt x="317" y="1218"/>
                    </a:lnTo>
                    <a:lnTo>
                      <a:pt x="309" y="1224"/>
                    </a:lnTo>
                    <a:lnTo>
                      <a:pt x="299" y="1229"/>
                    </a:lnTo>
                    <a:lnTo>
                      <a:pt x="290" y="1233"/>
                    </a:lnTo>
                    <a:lnTo>
                      <a:pt x="286" y="1234"/>
                    </a:lnTo>
                    <a:lnTo>
                      <a:pt x="281" y="1236"/>
                    </a:lnTo>
                    <a:lnTo>
                      <a:pt x="276" y="1236"/>
                    </a:lnTo>
                    <a:lnTo>
                      <a:pt x="272" y="1236"/>
                    </a:lnTo>
                    <a:lnTo>
                      <a:pt x="265" y="1234"/>
                    </a:lnTo>
                    <a:lnTo>
                      <a:pt x="258" y="1232"/>
                    </a:lnTo>
                    <a:lnTo>
                      <a:pt x="244" y="1226"/>
                    </a:lnTo>
                    <a:lnTo>
                      <a:pt x="230" y="1219"/>
                    </a:lnTo>
                    <a:lnTo>
                      <a:pt x="223" y="1216"/>
                    </a:lnTo>
                    <a:lnTo>
                      <a:pt x="216" y="1214"/>
                    </a:lnTo>
                    <a:lnTo>
                      <a:pt x="208" y="1212"/>
                    </a:lnTo>
                    <a:lnTo>
                      <a:pt x="201" y="1210"/>
                    </a:lnTo>
                    <a:lnTo>
                      <a:pt x="195" y="1210"/>
                    </a:lnTo>
                    <a:lnTo>
                      <a:pt x="188" y="1211"/>
                    </a:lnTo>
                    <a:lnTo>
                      <a:pt x="181" y="1214"/>
                    </a:lnTo>
                    <a:lnTo>
                      <a:pt x="178" y="1215"/>
                    </a:lnTo>
                    <a:lnTo>
                      <a:pt x="175" y="1217"/>
                    </a:lnTo>
                    <a:lnTo>
                      <a:pt x="172" y="1220"/>
                    </a:lnTo>
                    <a:lnTo>
                      <a:pt x="168" y="1223"/>
                    </a:lnTo>
                    <a:lnTo>
                      <a:pt x="165" y="1227"/>
                    </a:lnTo>
                    <a:lnTo>
                      <a:pt x="162" y="1231"/>
                    </a:lnTo>
                    <a:lnTo>
                      <a:pt x="156" y="1233"/>
                    </a:lnTo>
                    <a:lnTo>
                      <a:pt x="150" y="1235"/>
                    </a:lnTo>
                    <a:lnTo>
                      <a:pt x="144" y="1236"/>
                    </a:lnTo>
                    <a:lnTo>
                      <a:pt x="138" y="1238"/>
                    </a:lnTo>
                    <a:lnTo>
                      <a:pt x="131" y="1236"/>
                    </a:lnTo>
                    <a:lnTo>
                      <a:pt x="125" y="1234"/>
                    </a:lnTo>
                    <a:lnTo>
                      <a:pt x="119" y="1232"/>
                    </a:lnTo>
                    <a:lnTo>
                      <a:pt x="116" y="1230"/>
                    </a:lnTo>
                    <a:lnTo>
                      <a:pt x="113" y="1227"/>
                    </a:lnTo>
                    <a:lnTo>
                      <a:pt x="110" y="1224"/>
                    </a:lnTo>
                    <a:lnTo>
                      <a:pt x="107" y="1220"/>
                    </a:lnTo>
                    <a:lnTo>
                      <a:pt x="101" y="1212"/>
                    </a:lnTo>
                    <a:lnTo>
                      <a:pt x="97" y="1203"/>
                    </a:lnTo>
                    <a:lnTo>
                      <a:pt x="94" y="1194"/>
                    </a:lnTo>
                    <a:lnTo>
                      <a:pt x="92" y="1184"/>
                    </a:lnTo>
                    <a:lnTo>
                      <a:pt x="91" y="1174"/>
                    </a:lnTo>
                    <a:lnTo>
                      <a:pt x="91" y="1164"/>
                    </a:lnTo>
                    <a:lnTo>
                      <a:pt x="91" y="1154"/>
                    </a:lnTo>
                    <a:lnTo>
                      <a:pt x="92" y="1143"/>
                    </a:lnTo>
                    <a:lnTo>
                      <a:pt x="94" y="1133"/>
                    </a:lnTo>
                    <a:lnTo>
                      <a:pt x="95" y="1123"/>
                    </a:lnTo>
                    <a:lnTo>
                      <a:pt x="100" y="1103"/>
                    </a:lnTo>
                    <a:lnTo>
                      <a:pt x="105" y="1084"/>
                    </a:lnTo>
                    <a:lnTo>
                      <a:pt x="107" y="1075"/>
                    </a:lnTo>
                    <a:lnTo>
                      <a:pt x="106" y="1063"/>
                    </a:lnTo>
                    <a:lnTo>
                      <a:pt x="105" y="1049"/>
                    </a:lnTo>
                    <a:lnTo>
                      <a:pt x="102" y="1035"/>
                    </a:lnTo>
                    <a:lnTo>
                      <a:pt x="100" y="1021"/>
                    </a:lnTo>
                    <a:lnTo>
                      <a:pt x="96" y="991"/>
                    </a:lnTo>
                    <a:lnTo>
                      <a:pt x="94" y="976"/>
                    </a:lnTo>
                    <a:lnTo>
                      <a:pt x="94" y="961"/>
                    </a:lnTo>
                    <a:lnTo>
                      <a:pt x="94" y="947"/>
                    </a:lnTo>
                    <a:lnTo>
                      <a:pt x="95" y="933"/>
                    </a:lnTo>
                    <a:lnTo>
                      <a:pt x="97" y="927"/>
                    </a:lnTo>
                    <a:lnTo>
                      <a:pt x="99" y="920"/>
                    </a:lnTo>
                    <a:lnTo>
                      <a:pt x="101" y="913"/>
                    </a:lnTo>
                    <a:lnTo>
                      <a:pt x="103" y="907"/>
                    </a:lnTo>
                    <a:lnTo>
                      <a:pt x="106" y="901"/>
                    </a:lnTo>
                    <a:lnTo>
                      <a:pt x="110" y="895"/>
                    </a:lnTo>
                    <a:lnTo>
                      <a:pt x="115" y="889"/>
                    </a:lnTo>
                    <a:lnTo>
                      <a:pt x="119" y="884"/>
                    </a:lnTo>
                    <a:lnTo>
                      <a:pt x="126" y="879"/>
                    </a:lnTo>
                    <a:lnTo>
                      <a:pt x="132" y="873"/>
                    </a:lnTo>
                    <a:lnTo>
                      <a:pt x="139" y="869"/>
                    </a:lnTo>
                    <a:lnTo>
                      <a:pt x="146" y="865"/>
                    </a:lnTo>
                    <a:lnTo>
                      <a:pt x="148" y="869"/>
                    </a:lnTo>
                    <a:lnTo>
                      <a:pt x="150" y="873"/>
                    </a:lnTo>
                    <a:lnTo>
                      <a:pt x="156" y="882"/>
                    </a:lnTo>
                    <a:lnTo>
                      <a:pt x="162" y="890"/>
                    </a:lnTo>
                    <a:lnTo>
                      <a:pt x="168" y="898"/>
                    </a:lnTo>
                    <a:lnTo>
                      <a:pt x="174" y="893"/>
                    </a:lnTo>
                    <a:lnTo>
                      <a:pt x="163" y="871"/>
                    </a:lnTo>
                    <a:lnTo>
                      <a:pt x="154" y="850"/>
                    </a:lnTo>
                    <a:lnTo>
                      <a:pt x="145" y="828"/>
                    </a:lnTo>
                    <a:lnTo>
                      <a:pt x="137" y="806"/>
                    </a:lnTo>
                    <a:lnTo>
                      <a:pt x="130" y="784"/>
                    </a:lnTo>
                    <a:lnTo>
                      <a:pt x="122" y="761"/>
                    </a:lnTo>
                    <a:lnTo>
                      <a:pt x="110" y="715"/>
                    </a:lnTo>
                    <a:lnTo>
                      <a:pt x="98" y="669"/>
                    </a:lnTo>
                    <a:lnTo>
                      <a:pt x="87" y="623"/>
                    </a:lnTo>
                    <a:lnTo>
                      <a:pt x="73" y="577"/>
                    </a:lnTo>
                    <a:lnTo>
                      <a:pt x="66" y="554"/>
                    </a:lnTo>
                    <a:lnTo>
                      <a:pt x="59" y="532"/>
                    </a:lnTo>
                    <a:lnTo>
                      <a:pt x="60" y="531"/>
                    </a:lnTo>
                    <a:lnTo>
                      <a:pt x="61" y="529"/>
                    </a:lnTo>
                    <a:lnTo>
                      <a:pt x="61" y="527"/>
                    </a:lnTo>
                    <a:lnTo>
                      <a:pt x="61" y="525"/>
                    </a:lnTo>
                    <a:lnTo>
                      <a:pt x="61" y="517"/>
                    </a:lnTo>
                    <a:lnTo>
                      <a:pt x="59" y="516"/>
                    </a:lnTo>
                    <a:lnTo>
                      <a:pt x="58" y="514"/>
                    </a:lnTo>
                    <a:lnTo>
                      <a:pt x="57" y="512"/>
                    </a:lnTo>
                    <a:lnTo>
                      <a:pt x="56" y="509"/>
                    </a:lnTo>
                    <a:lnTo>
                      <a:pt x="56" y="505"/>
                    </a:lnTo>
                    <a:lnTo>
                      <a:pt x="56" y="501"/>
                    </a:lnTo>
                    <a:lnTo>
                      <a:pt x="56" y="496"/>
                    </a:lnTo>
                    <a:lnTo>
                      <a:pt x="56" y="492"/>
                    </a:lnTo>
                    <a:lnTo>
                      <a:pt x="55" y="490"/>
                    </a:lnTo>
                    <a:lnTo>
                      <a:pt x="54" y="488"/>
                    </a:lnTo>
                    <a:lnTo>
                      <a:pt x="53" y="487"/>
                    </a:lnTo>
                    <a:lnTo>
                      <a:pt x="51" y="486"/>
                    </a:lnTo>
                    <a:lnTo>
                      <a:pt x="39" y="440"/>
                    </a:lnTo>
                    <a:lnTo>
                      <a:pt x="27" y="394"/>
                    </a:lnTo>
                    <a:lnTo>
                      <a:pt x="22" y="370"/>
                    </a:lnTo>
                    <a:lnTo>
                      <a:pt x="18" y="348"/>
                    </a:lnTo>
                    <a:lnTo>
                      <a:pt x="13" y="324"/>
                    </a:lnTo>
                    <a:lnTo>
                      <a:pt x="10" y="301"/>
                    </a:lnTo>
                    <a:lnTo>
                      <a:pt x="6" y="277"/>
                    </a:lnTo>
                    <a:lnTo>
                      <a:pt x="4" y="254"/>
                    </a:lnTo>
                    <a:lnTo>
                      <a:pt x="2" y="229"/>
                    </a:lnTo>
                    <a:lnTo>
                      <a:pt x="0" y="206"/>
                    </a:lnTo>
                    <a:lnTo>
                      <a:pt x="0" y="182"/>
                    </a:lnTo>
                    <a:lnTo>
                      <a:pt x="0" y="158"/>
                    </a:lnTo>
                    <a:lnTo>
                      <a:pt x="1" y="133"/>
                    </a:lnTo>
                    <a:lnTo>
                      <a:pt x="2" y="109"/>
                    </a:lnTo>
                    <a:lnTo>
                      <a:pt x="4" y="108"/>
                    </a:lnTo>
                    <a:lnTo>
                      <a:pt x="5" y="106"/>
                    </a:lnTo>
                    <a:lnTo>
                      <a:pt x="7" y="101"/>
                    </a:lnTo>
                    <a:lnTo>
                      <a:pt x="8" y="97"/>
                    </a:lnTo>
                    <a:lnTo>
                      <a:pt x="8" y="92"/>
                    </a:lnTo>
                    <a:lnTo>
                      <a:pt x="7" y="87"/>
                    </a:lnTo>
                    <a:lnTo>
                      <a:pt x="8" y="83"/>
                    </a:lnTo>
                    <a:lnTo>
                      <a:pt x="8" y="78"/>
                    </a:lnTo>
                    <a:lnTo>
                      <a:pt x="10" y="74"/>
                    </a:lnTo>
                    <a:lnTo>
                      <a:pt x="18" y="67"/>
                    </a:lnTo>
                    <a:lnTo>
                      <a:pt x="25" y="60"/>
                    </a:lnTo>
                    <a:lnTo>
                      <a:pt x="33" y="53"/>
                    </a:lnTo>
                    <a:lnTo>
                      <a:pt x="42" y="47"/>
                    </a:lnTo>
                    <a:lnTo>
                      <a:pt x="49" y="42"/>
                    </a:lnTo>
                    <a:lnTo>
                      <a:pt x="58" y="37"/>
                    </a:lnTo>
                    <a:lnTo>
                      <a:pt x="66" y="32"/>
                    </a:lnTo>
                    <a:lnTo>
                      <a:pt x="74" y="28"/>
                    </a:lnTo>
                    <a:lnTo>
                      <a:pt x="84" y="24"/>
                    </a:lnTo>
                    <a:lnTo>
                      <a:pt x="93" y="21"/>
                    </a:lnTo>
                    <a:lnTo>
                      <a:pt x="111" y="15"/>
                    </a:lnTo>
                    <a:lnTo>
                      <a:pt x="130" y="9"/>
                    </a:lnTo>
                    <a:lnTo>
                      <a:pt x="149" y="6"/>
                    </a:lnTo>
                    <a:lnTo>
                      <a:pt x="168" y="3"/>
                    </a:lnTo>
                    <a:lnTo>
                      <a:pt x="188" y="1"/>
                    </a:lnTo>
                    <a:lnTo>
                      <a:pt x="207" y="0"/>
                    </a:lnTo>
                    <a:lnTo>
                      <a:pt x="227" y="0"/>
                    </a:lnTo>
                    <a:lnTo>
                      <a:pt x="247" y="0"/>
                    </a:lnTo>
                    <a:lnTo>
                      <a:pt x="267" y="1"/>
                    </a:lnTo>
                    <a:lnTo>
                      <a:pt x="307" y="3"/>
                    </a:lnTo>
                    <a:lnTo>
                      <a:pt x="324" y="9"/>
                    </a:lnTo>
                    <a:lnTo>
                      <a:pt x="333" y="13"/>
                    </a:lnTo>
                    <a:lnTo>
                      <a:pt x="341" y="17"/>
                    </a:lnTo>
                    <a:lnTo>
                      <a:pt x="350" y="22"/>
                    </a:lnTo>
                    <a:lnTo>
                      <a:pt x="357" y="27"/>
                    </a:lnTo>
                    <a:lnTo>
                      <a:pt x="360" y="30"/>
                    </a:lnTo>
                    <a:lnTo>
                      <a:pt x="363" y="33"/>
                    </a:lnTo>
                    <a:lnTo>
                      <a:pt x="365" y="37"/>
                    </a:lnTo>
                    <a:lnTo>
                      <a:pt x="367" y="41"/>
                    </a:lnTo>
                    <a:close/>
                  </a:path>
                </a:pathLst>
              </a:custGeom>
              <a:solidFill>
                <a:srgbClr val="FFBFB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3" name="Rectangle 122"/>
              <p:cNvSpPr>
                <a:spLocks noChangeArrowheads="1"/>
              </p:cNvSpPr>
              <p:nvPr/>
            </p:nvSpPr>
            <p:spPr bwMode="auto">
              <a:xfrm>
                <a:off x="4434" y="3181"/>
                <a:ext cx="2" cy="5"/>
              </a:xfrm>
              <a:prstGeom prst="rect">
                <a:avLst/>
              </a:prstGeom>
              <a:solidFill>
                <a:srgbClr val="FFFFFF"/>
              </a:solidFill>
              <a:ln w="9525">
                <a:noFill/>
                <a:miter lim="800000"/>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284714" name="Freeform 123"/>
              <p:cNvSpPr>
                <a:spLocks/>
              </p:cNvSpPr>
              <p:nvPr/>
            </p:nvSpPr>
            <p:spPr bwMode="auto">
              <a:xfrm>
                <a:off x="4799" y="3339"/>
                <a:ext cx="5" cy="1"/>
              </a:xfrm>
              <a:custGeom>
                <a:avLst/>
                <a:gdLst>
                  <a:gd name="T0" fmla="*/ 0 w 9"/>
                  <a:gd name="T1" fmla="*/ 0 h 1"/>
                  <a:gd name="T2" fmla="*/ 1 w 9"/>
                  <a:gd name="T3" fmla="*/ 0 h 1"/>
                  <a:gd name="T4" fmla="*/ 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lnTo>
                      <a:pt x="0" y="0"/>
                    </a:lnTo>
                    <a:close/>
                  </a:path>
                </a:pathLst>
              </a:custGeom>
              <a:solidFill>
                <a:srgbClr val="FFFFFF"/>
              </a:solidFill>
              <a:ln w="9525">
                <a:noFill/>
                <a:round/>
                <a:headEnd/>
                <a:tailEn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grpSp>
      </p:grpSp>
      <p:sp>
        <p:nvSpPr>
          <p:cNvPr id="284676" name="Rectangle 126"/>
          <p:cNvSpPr>
            <a:spLocks noGrp="1" noChangeArrowheads="1"/>
          </p:cNvSpPr>
          <p:nvPr>
            <p:ph type="title"/>
          </p:nvPr>
        </p:nvSpPr>
        <p:spPr/>
        <p:txBody>
          <a:bodyPr/>
          <a:lstStyle/>
          <a:p>
            <a:pPr eaLnBrk="1" hangingPunct="1"/>
            <a:r>
              <a:rPr lang="en-US" sz="2800" dirty="0">
                <a:solidFill>
                  <a:srgbClr val="002060"/>
                </a:solidFill>
              </a:rPr>
              <a:t>White lies often look very different from the perspective of the person lied to.</a:t>
            </a:r>
          </a:p>
        </p:txBody>
      </p:sp>
      <p:sp>
        <p:nvSpPr>
          <p:cNvPr id="94335" name="Rectangle 127"/>
          <p:cNvSpPr>
            <a:spLocks noGrp="1" noChangeArrowheads="1"/>
          </p:cNvSpPr>
          <p:nvPr>
            <p:ph idx="1"/>
          </p:nvPr>
        </p:nvSpPr>
        <p:spPr>
          <a:xfrm>
            <a:off x="3290108" y="2540178"/>
            <a:ext cx="2655176" cy="3528254"/>
          </a:xfrm>
        </p:spPr>
        <p:txBody>
          <a:bodyPr/>
          <a:lstStyle/>
          <a:p>
            <a:pPr marL="0" indent="0" eaLnBrk="1" hangingPunct="1">
              <a:buFont typeface="Wingdings" charset="2"/>
              <a:buNone/>
            </a:pPr>
            <a:r>
              <a:rPr lang="en-US" u="sng" dirty="0">
                <a:solidFill>
                  <a:srgbClr val="002060"/>
                </a:solidFill>
              </a:rPr>
              <a:t>THE TEST:</a:t>
            </a:r>
          </a:p>
          <a:p>
            <a:pPr marL="0" indent="0" eaLnBrk="1" hangingPunct="1">
              <a:buFont typeface="Wingdings" charset="2"/>
              <a:buNone/>
            </a:pPr>
            <a:r>
              <a:rPr lang="en-US" b="0" dirty="0">
                <a:solidFill>
                  <a:srgbClr val="002060"/>
                </a:solidFill>
              </a:rPr>
              <a:t>Upon learning of the lie, would the person </a:t>
            </a:r>
            <a:r>
              <a:rPr lang="en-US" b="0" dirty="0" smtClean="0">
                <a:solidFill>
                  <a:srgbClr val="002060"/>
                </a:solidFill>
              </a:rPr>
              <a:t>you lied </a:t>
            </a:r>
            <a:r>
              <a:rPr lang="en-US" b="0" dirty="0">
                <a:solidFill>
                  <a:srgbClr val="002060"/>
                </a:solidFill>
              </a:rPr>
              <a:t>to thank you for </a:t>
            </a:r>
            <a:r>
              <a:rPr lang="en-US" b="0" dirty="0" smtClean="0">
                <a:solidFill>
                  <a:srgbClr val="002060"/>
                </a:solidFill>
              </a:rPr>
              <a:t>caring? </a:t>
            </a:r>
            <a:r>
              <a:rPr lang="en-US" b="0" dirty="0"/>
              <a:t>O</a:t>
            </a:r>
            <a:r>
              <a:rPr lang="en-US" b="0" dirty="0" smtClean="0">
                <a:solidFill>
                  <a:srgbClr val="002060"/>
                </a:solidFill>
              </a:rPr>
              <a:t>r </a:t>
            </a:r>
            <a:r>
              <a:rPr lang="en-US" b="0" dirty="0">
                <a:solidFill>
                  <a:srgbClr val="002060"/>
                </a:solidFill>
              </a:rPr>
              <a:t>feel manipulated or betrayed?</a:t>
            </a:r>
          </a:p>
        </p:txBody>
      </p:sp>
    </p:spTree>
    <p:extLst>
      <p:ext uri="{BB962C8B-B14F-4D97-AF65-F5344CB8AC3E}">
        <p14:creationId xmlns:p14="http://schemas.microsoft.com/office/powerpoint/2010/main" val="69099477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681" y="4640605"/>
            <a:ext cx="8229600" cy="1143000"/>
          </a:xfrm>
        </p:spPr>
        <p:txBody>
          <a:bodyPr>
            <a:normAutofit fontScale="90000"/>
          </a:bodyPr>
          <a:lstStyle/>
          <a:p>
            <a:pPr lvl="0"/>
            <a:r>
              <a:rPr lang="en-US" sz="3100" b="0" dirty="0" smtClean="0"/>
              <a:t>Using the Pillar integration handout on page 36 of your workbook and the</a:t>
            </a:r>
            <a:r>
              <a:rPr lang="en-US" sz="3100" dirty="0" smtClean="0"/>
              <a:t> </a:t>
            </a:r>
            <a:r>
              <a:rPr lang="en-US" sz="3100" b="0" dirty="0" smtClean="0"/>
              <a:t>Matrix in the Character Domain, reflect on how you can intentionally teach, enforce, advocate, and model the Pillar of Trustworthiness. </a:t>
            </a:r>
            <a:r>
              <a:rPr lang="en-US" dirty="0" smtClean="0"/>
              <a:t/>
            </a:r>
            <a:br>
              <a:rPr lang="en-US" dirty="0" smtClean="0"/>
            </a:br>
            <a:endParaRPr lang="en-US" dirty="0"/>
          </a:p>
        </p:txBody>
      </p:sp>
      <p:sp>
        <p:nvSpPr>
          <p:cNvPr id="9" name="TextBox 8"/>
          <p:cNvSpPr txBox="1"/>
          <p:nvPr/>
        </p:nvSpPr>
        <p:spPr>
          <a:xfrm>
            <a:off x="1295400" y="2306728"/>
            <a:ext cx="6629400" cy="1354217"/>
          </a:xfrm>
          <a:prstGeom prst="rect">
            <a:avLst/>
          </a:prstGeom>
          <a:noFill/>
        </p:spPr>
        <p:txBody>
          <a:bodyPr wrap="square" rtlCol="0">
            <a:spAutoFit/>
          </a:bodyPr>
          <a:lstStyle/>
          <a:p>
            <a:pPr algn="ctr" defTabSz="914400"/>
            <a:r>
              <a:rPr lang="en-US" sz="3200" b="1" dirty="0">
                <a:solidFill>
                  <a:srgbClr val="000000"/>
                </a:solidFill>
                <a:latin typeface="Arial"/>
              </a:rPr>
              <a:t>Creating an ethical climate through integration</a:t>
            </a:r>
          </a:p>
          <a:p>
            <a:pPr defTabSz="914400"/>
            <a:endParaRPr lang="en-US" dirty="0">
              <a:solidFill>
                <a:srgbClr val="000000"/>
              </a:solidFill>
              <a:latin typeface="Arial"/>
            </a:endParaRPr>
          </a:p>
        </p:txBody>
      </p:sp>
      <p:graphicFrame>
        <p:nvGraphicFramePr>
          <p:cNvPr id="3" name="Diagram 2"/>
          <p:cNvGraphicFramePr/>
          <p:nvPr>
            <p:extLst>
              <p:ext uri="{D42A27DB-BD31-4B8C-83A1-F6EECF244321}">
                <p14:modId xmlns:p14="http://schemas.microsoft.com/office/powerpoint/2010/main" val="3814332804"/>
              </p:ext>
            </p:extLst>
          </p:nvPr>
        </p:nvGraphicFramePr>
        <p:xfrm>
          <a:off x="495681" y="355600"/>
          <a:ext cx="82296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4291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85764588"/>
              </p:ext>
            </p:extLst>
          </p:nvPr>
        </p:nvGraphicFramePr>
        <p:xfrm>
          <a:off x="2326203" y="274638"/>
          <a:ext cx="6284397"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985878899"/>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a:blip r:embed="rId13"/>
          <a:stretch>
            <a:fillRect/>
          </a:stretch>
        </p:blipFill>
        <p:spPr>
          <a:xfrm>
            <a:off x="1" y="0"/>
            <a:ext cx="2393668" cy="2419489"/>
          </a:xfrm>
          <a:prstGeom prst="rect">
            <a:avLst/>
          </a:prstGeom>
        </p:spPr>
      </p:pic>
    </p:spTree>
    <p:extLst>
      <p:ext uri="{BB962C8B-B14F-4D97-AF65-F5344CB8AC3E}">
        <p14:creationId xmlns:p14="http://schemas.microsoft.com/office/powerpoint/2010/main" val="134508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69687086"/>
              </p:ext>
            </p:extLst>
          </p:nvPr>
        </p:nvGraphicFramePr>
        <p:xfrm>
          <a:off x="2270366" y="274638"/>
          <a:ext cx="6416433"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52725754"/>
              </p:ext>
            </p:extLst>
          </p:nvPr>
        </p:nvGraphicFramePr>
        <p:xfrm>
          <a:off x="170481" y="2023949"/>
          <a:ext cx="8772041" cy="4164888"/>
        </p:xfrm>
        <a:graphic>
          <a:graphicData uri="http://schemas.openxmlformats.org/drawingml/2006/table">
            <a:tbl>
              <a:tblPr firstRow="1" firstCol="1" bandRow="1">
                <a:tableStyleId>{5C22544A-7EE6-4342-B048-85BDC9FD1C3A}</a:tableStyleId>
              </a:tblPr>
              <a:tblGrid>
                <a:gridCol w="8772041"/>
              </a:tblGrid>
              <a:tr h="304548">
                <a:tc>
                  <a:txBody>
                    <a:bodyPr/>
                    <a:lstStyle/>
                    <a:p>
                      <a:endParaRPr lang="en-US" sz="800" dirty="0">
                        <a:solidFill>
                          <a:schemeClr val="tx1"/>
                        </a:solidFill>
                        <a:effectLst/>
                        <a:latin typeface="Calibri"/>
                      </a:endParaRPr>
                    </a:p>
                  </a:txBody>
                  <a:tcPr marL="68580" marR="68580" marT="0" marB="0">
                    <a:solidFill>
                      <a:srgbClr val="FFCD1E"/>
                    </a:solidFill>
                  </a:tcPr>
                </a:tc>
              </a:tr>
              <a:tr h="643390">
                <a:tc>
                  <a:txBody>
                    <a:bodyPr/>
                    <a:lstStyle/>
                    <a:p>
                      <a:r>
                        <a:rPr lang="en-US" sz="2400" dirty="0">
                          <a:solidFill>
                            <a:schemeClr val="tx1"/>
                          </a:solidFill>
                          <a:effectLst/>
                        </a:rPr>
                        <a:t>C3.1. Treating Others With Respect </a:t>
                      </a:r>
                      <a:endParaRPr lang="en-US" sz="2400" dirty="0">
                        <a:solidFill>
                          <a:schemeClr val="tx1"/>
                        </a:solidFill>
                        <a:effectLst/>
                        <a:latin typeface="Calibri"/>
                      </a:endParaRPr>
                    </a:p>
                  </a:txBody>
                  <a:tcPr marL="68580" marR="68580" marT="0" marB="0">
                    <a:solidFill>
                      <a:srgbClr val="FFFF00"/>
                    </a:solidFill>
                  </a:tcPr>
                </a:tc>
              </a:tr>
              <a:tr h="643390">
                <a:tc>
                  <a:txBody>
                    <a:bodyPr/>
                    <a:lstStyle/>
                    <a:p>
                      <a:r>
                        <a:rPr lang="en-US" sz="2400" dirty="0">
                          <a:solidFill>
                            <a:schemeClr val="tx1"/>
                          </a:solidFill>
                          <a:effectLst/>
                        </a:rPr>
                        <a:t>C3.2. Golden Rule</a:t>
                      </a:r>
                      <a:endParaRPr lang="en-US" sz="2400" dirty="0">
                        <a:solidFill>
                          <a:schemeClr val="tx1"/>
                        </a:solidFill>
                        <a:effectLst/>
                        <a:latin typeface="Calibri"/>
                      </a:endParaRPr>
                    </a:p>
                  </a:txBody>
                  <a:tcPr marL="68580" marR="68580" marT="0" marB="0">
                    <a:solidFill>
                      <a:srgbClr val="FFFF00"/>
                    </a:solidFill>
                  </a:tcPr>
                </a:tc>
              </a:tr>
              <a:tr h="643390">
                <a:tc>
                  <a:txBody>
                    <a:bodyPr/>
                    <a:lstStyle/>
                    <a:p>
                      <a:r>
                        <a:rPr lang="en-US" sz="2400" dirty="0">
                          <a:solidFill>
                            <a:schemeClr val="tx1"/>
                          </a:solidFill>
                          <a:effectLst/>
                        </a:rPr>
                        <a:t>C3.3. Basics of Respect </a:t>
                      </a:r>
                      <a:endParaRPr lang="en-US" sz="2400" dirty="0">
                        <a:solidFill>
                          <a:schemeClr val="tx1"/>
                        </a:solidFill>
                        <a:effectLst/>
                        <a:latin typeface="Calibri"/>
                      </a:endParaRPr>
                    </a:p>
                  </a:txBody>
                  <a:tcPr marL="68580" marR="68580" marT="0" marB="0">
                    <a:solidFill>
                      <a:srgbClr val="FFFF00"/>
                    </a:solidFill>
                  </a:tcPr>
                </a:tc>
              </a:tr>
              <a:tr h="643390">
                <a:tc>
                  <a:txBody>
                    <a:bodyPr/>
                    <a:lstStyle/>
                    <a:p>
                      <a:r>
                        <a:rPr lang="en-US" sz="2400" dirty="0">
                          <a:solidFill>
                            <a:schemeClr val="tx1"/>
                          </a:solidFill>
                          <a:effectLst/>
                        </a:rPr>
                        <a:t>C3.4. School Climate </a:t>
                      </a:r>
                      <a:endParaRPr lang="en-US" sz="2400" dirty="0">
                        <a:solidFill>
                          <a:schemeClr val="tx1"/>
                        </a:solidFill>
                        <a:effectLst/>
                        <a:latin typeface="Calibri"/>
                      </a:endParaRPr>
                    </a:p>
                  </a:txBody>
                  <a:tcPr marL="68580" marR="68580" marT="0" marB="0">
                    <a:solidFill>
                      <a:srgbClr val="FFFF00"/>
                    </a:solidFill>
                  </a:tcPr>
                </a:tc>
              </a:tr>
              <a:tr h="643390">
                <a:tc>
                  <a:txBody>
                    <a:bodyPr/>
                    <a:lstStyle/>
                    <a:p>
                      <a:r>
                        <a:rPr lang="en-US" sz="2400" dirty="0">
                          <a:solidFill>
                            <a:schemeClr val="tx1"/>
                          </a:solidFill>
                          <a:effectLst/>
                        </a:rPr>
                        <a:t>C3.5. Respecting Privacy</a:t>
                      </a:r>
                      <a:endParaRPr lang="en-US" sz="2400" dirty="0">
                        <a:solidFill>
                          <a:schemeClr val="tx1"/>
                        </a:solidFill>
                        <a:effectLst/>
                        <a:latin typeface="Calibri"/>
                      </a:endParaRPr>
                    </a:p>
                  </a:txBody>
                  <a:tcPr marL="68580" marR="68580" marT="0" marB="0">
                    <a:solidFill>
                      <a:srgbClr val="FFFF00"/>
                    </a:solidFill>
                  </a:tcPr>
                </a:tc>
              </a:tr>
              <a:tr h="643390">
                <a:tc>
                  <a:txBody>
                    <a:bodyPr/>
                    <a:lstStyle/>
                    <a:p>
                      <a:r>
                        <a:rPr lang="en-US" sz="2400" dirty="0">
                          <a:solidFill>
                            <a:schemeClr val="tx1"/>
                          </a:solidFill>
                          <a:effectLst/>
                        </a:rPr>
                        <a:t>C3.6. Respecting Others’ Autonomy </a:t>
                      </a:r>
                      <a:endParaRPr lang="en-US" sz="2400" dirty="0">
                        <a:solidFill>
                          <a:schemeClr val="tx1"/>
                        </a:solidFill>
                        <a:effectLst/>
                        <a:latin typeface="Calibri"/>
                      </a:endParaRPr>
                    </a:p>
                  </a:txBody>
                  <a:tcPr marL="68580" marR="68580" marT="0" marB="0">
                    <a:solidFill>
                      <a:srgbClr val="FFFF00"/>
                    </a:solidFill>
                  </a:tcPr>
                </a:tc>
              </a:tr>
            </a:tbl>
          </a:graphicData>
        </a:graphic>
      </p:graphicFrame>
      <p:pic>
        <p:nvPicPr>
          <p:cNvPr id="7" name="Picture 6"/>
          <p:cNvPicPr>
            <a:picLocks noChangeAspect="1"/>
          </p:cNvPicPr>
          <p:nvPr/>
        </p:nvPicPr>
        <p:blipFill>
          <a:blip r:embed="rId7"/>
          <a:stretch>
            <a:fillRect/>
          </a:stretch>
        </p:blipFill>
        <p:spPr>
          <a:xfrm>
            <a:off x="1" y="0"/>
            <a:ext cx="2393668" cy="2419489"/>
          </a:xfrm>
          <a:prstGeom prst="rect">
            <a:avLst/>
          </a:prstGeom>
        </p:spPr>
      </p:pic>
    </p:spTree>
    <p:extLst>
      <p:ext uri="{BB962C8B-B14F-4D97-AF65-F5344CB8AC3E}">
        <p14:creationId xmlns:p14="http://schemas.microsoft.com/office/powerpoint/2010/main" val="194822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08866157"/>
              </p:ext>
            </p:extLst>
          </p:nvPr>
        </p:nvGraphicFramePr>
        <p:xfrm>
          <a:off x="-341758" y="914400"/>
          <a:ext cx="9906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9" name="TextBox 3"/>
          <p:cNvSpPr txBox="1">
            <a:spLocks noChangeArrowheads="1"/>
          </p:cNvSpPr>
          <p:nvPr/>
        </p:nvSpPr>
        <p:spPr bwMode="auto">
          <a:xfrm>
            <a:off x="381000" y="152400"/>
            <a:ext cx="8305800" cy="1231106"/>
          </a:xfrm>
          <a:prstGeom prst="rect">
            <a:avLst/>
          </a:prstGeom>
          <a:noFill/>
          <a:ln w="9525">
            <a:noFill/>
            <a:miter lim="800000"/>
            <a:headEnd/>
            <a:tailEnd/>
          </a:ln>
        </p:spPr>
        <p:txBody>
          <a:bodyPr>
            <a:prstTxWarp prst="textNoShape">
              <a:avLst/>
            </a:prstTxWarp>
            <a:spAutoFit/>
          </a:bodyPr>
          <a:lstStyle/>
          <a:p>
            <a:pPr algn="ctr" defTabSz="914400"/>
            <a:r>
              <a:rPr lang="en-US" sz="3200" b="1" dirty="0">
                <a:solidFill>
                  <a:srgbClr val="1C3F95"/>
                </a:solidFill>
                <a:latin typeface="Arial"/>
              </a:rPr>
              <a:t>RESPECT</a:t>
            </a:r>
          </a:p>
          <a:p>
            <a:pPr algn="ctr" defTabSz="914400"/>
            <a:r>
              <a:rPr lang="en-US" sz="2400" dirty="0">
                <a:solidFill>
                  <a:srgbClr val="1C3F95"/>
                </a:solidFill>
                <a:latin typeface="Arial"/>
              </a:rPr>
              <a:t>I will be a better student if I act on the following beliefs: </a:t>
            </a:r>
          </a:p>
          <a:p>
            <a:pPr defTabSz="914400"/>
            <a:endParaRPr lang="en-US" dirty="0">
              <a:solidFill>
                <a:prstClr val="black"/>
              </a:solidFill>
              <a:latin typeface="Arial"/>
            </a:endParaRPr>
          </a:p>
        </p:txBody>
      </p:sp>
    </p:spTree>
    <p:extLst>
      <p:ext uri="{BB962C8B-B14F-4D97-AF65-F5344CB8AC3E}">
        <p14:creationId xmlns:p14="http://schemas.microsoft.com/office/powerpoint/2010/main" val="30287764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68348853"/>
              </p:ext>
            </p:extLst>
          </p:nvPr>
        </p:nvGraphicFramePr>
        <p:xfrm>
          <a:off x="228600" y="1165466"/>
          <a:ext cx="8686800" cy="4854334"/>
        </p:xfrm>
        <a:graphic>
          <a:graphicData uri="http://schemas.openxmlformats.org/drawingml/2006/table">
            <a:tbl>
              <a:tblPr firstRow="1" bandRow="1">
                <a:tableStyleId>{125E5076-3810-47DD-B79F-674D7AD40C01}</a:tableStyleId>
              </a:tblPr>
              <a:tblGrid>
                <a:gridCol w="1295400"/>
                <a:gridCol w="3581400"/>
                <a:gridCol w="3810000"/>
              </a:tblGrid>
              <a:tr h="381693">
                <a:tc>
                  <a:txBody>
                    <a:bodyPr/>
                    <a:lstStyle/>
                    <a:p>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Elementary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Secondary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1196041">
                <a:tc>
                  <a:txBody>
                    <a:bodyPr/>
                    <a:lstStyle/>
                    <a:p>
                      <a:r>
                        <a:rPr lang="en-US" dirty="0" smtClean="0">
                          <a:solidFill>
                            <a:srgbClr val="002060"/>
                          </a:solidFill>
                        </a:rPr>
                        <a:t>Key Questions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2060"/>
                          </a:solidFill>
                        </a:rPr>
                        <a:t>What is</a:t>
                      </a:r>
                      <a:r>
                        <a:rPr lang="en-US" baseline="0" dirty="0" smtClean="0">
                          <a:solidFill>
                            <a:srgbClr val="002060"/>
                          </a:solidFill>
                        </a:rPr>
                        <a:t> </a:t>
                      </a:r>
                      <a:r>
                        <a:rPr lang="en-US" dirty="0" smtClean="0">
                          <a:solidFill>
                            <a:srgbClr val="002060"/>
                          </a:solidFill>
                        </a:rPr>
                        <a:t>respect and self-respect?</a:t>
                      </a:r>
                    </a:p>
                    <a:p>
                      <a:r>
                        <a:rPr lang="en-US" dirty="0" smtClean="0">
                          <a:solidFill>
                            <a:srgbClr val="002060"/>
                          </a:solidFill>
                        </a:rPr>
                        <a:t>How can I respect myself</a:t>
                      </a:r>
                      <a:r>
                        <a:rPr lang="en-US" baseline="0" dirty="0" smtClean="0">
                          <a:solidFill>
                            <a:srgbClr val="002060"/>
                          </a:solidFill>
                        </a:rPr>
                        <a:t> and others?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2060"/>
                          </a:solidFill>
                        </a:rPr>
                        <a:t>How can I live by the Golden Rule?</a:t>
                      </a:r>
                    </a:p>
                    <a:p>
                      <a:r>
                        <a:rPr lang="en-US" dirty="0" smtClean="0">
                          <a:solidFill>
                            <a:srgbClr val="002060"/>
                          </a:solidFill>
                        </a:rPr>
                        <a:t>How can I gain respect?</a:t>
                      </a:r>
                    </a:p>
                    <a:p>
                      <a:r>
                        <a:rPr lang="en-US" dirty="0" smtClean="0">
                          <a:solidFill>
                            <a:srgbClr val="002060"/>
                          </a:solidFill>
                        </a:rPr>
                        <a:t>What do tolerance and the autonomy of</a:t>
                      </a:r>
                      <a:r>
                        <a:rPr lang="en-US" baseline="0" dirty="0" smtClean="0">
                          <a:solidFill>
                            <a:srgbClr val="002060"/>
                          </a:solidFill>
                        </a:rPr>
                        <a:t> others mean?</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62200">
                <a:tc>
                  <a:txBody>
                    <a:bodyPr/>
                    <a:lstStyle/>
                    <a:p>
                      <a:r>
                        <a:rPr lang="en-US" dirty="0" smtClean="0">
                          <a:solidFill>
                            <a:srgbClr val="002060"/>
                          </a:solidFill>
                        </a:rPr>
                        <a:t>Supporting Questions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dirty="0" smtClean="0">
                          <a:solidFill>
                            <a:srgbClr val="002060"/>
                          </a:solidFill>
                        </a:rPr>
                        <a:t>How do I treat others?</a:t>
                      </a:r>
                      <a:r>
                        <a:rPr lang="en-US" baseline="0" dirty="0" smtClean="0">
                          <a:solidFill>
                            <a:srgbClr val="002060"/>
                          </a:solidFill>
                        </a:rPr>
                        <a:t> </a:t>
                      </a:r>
                    </a:p>
                    <a:p>
                      <a:r>
                        <a:rPr lang="en-US" dirty="0" smtClean="0">
                          <a:solidFill>
                            <a:srgbClr val="002060"/>
                          </a:solidFill>
                        </a:rPr>
                        <a:t>How</a:t>
                      </a:r>
                      <a:r>
                        <a:rPr lang="en-US" baseline="0" dirty="0" smtClean="0">
                          <a:solidFill>
                            <a:srgbClr val="002060"/>
                          </a:solidFill>
                        </a:rPr>
                        <a:t> can I know if what I do makes others happy?</a:t>
                      </a:r>
                    </a:p>
                    <a:p>
                      <a:r>
                        <a:rPr lang="en-US" baseline="0" dirty="0" smtClean="0">
                          <a:solidFill>
                            <a:srgbClr val="002060"/>
                          </a:solidFill>
                        </a:rPr>
                        <a:t>What can I do to treat others the way I’d like to be treated?</a:t>
                      </a:r>
                    </a:p>
                    <a:p>
                      <a:r>
                        <a:rPr lang="en-US" baseline="0" dirty="0" smtClean="0">
                          <a:solidFill>
                            <a:srgbClr val="002060"/>
                          </a:solidFill>
                        </a:rPr>
                        <a:t>How do others feel?</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dirty="0" smtClean="0">
                          <a:solidFill>
                            <a:srgbClr val="002060"/>
                          </a:solidFill>
                        </a:rPr>
                        <a:t>What are the actions of respectful people?</a:t>
                      </a:r>
                    </a:p>
                    <a:p>
                      <a:r>
                        <a:rPr lang="en-US" dirty="0" smtClean="0">
                          <a:solidFill>
                            <a:srgbClr val="002060"/>
                          </a:solidFill>
                        </a:rPr>
                        <a:t>How can I show respect and be respectful?</a:t>
                      </a:r>
                    </a:p>
                    <a:p>
                      <a:r>
                        <a:rPr lang="en-US" dirty="0" smtClean="0">
                          <a:solidFill>
                            <a:srgbClr val="002060"/>
                          </a:solidFill>
                        </a:rPr>
                        <a:t>What does it mean to be tolerant of those who are different?</a:t>
                      </a:r>
                    </a:p>
                    <a:p>
                      <a:r>
                        <a:rPr lang="en-US" dirty="0" smtClean="0">
                          <a:solidFill>
                            <a:srgbClr val="002060"/>
                          </a:solidFill>
                        </a:rPr>
                        <a:t>What choices do I have to develop and maintain self-respect?</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914400">
                <a:tc>
                  <a:txBody>
                    <a:bodyPr/>
                    <a:lstStyle/>
                    <a:p>
                      <a:r>
                        <a:rPr lang="en-US" dirty="0" smtClean="0">
                          <a:solidFill>
                            <a:srgbClr val="002060"/>
                          </a:solidFill>
                        </a:rPr>
                        <a:t>Key Concepts</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2060"/>
                          </a:solidFill>
                        </a:rPr>
                        <a:t>The Golden Rule,</a:t>
                      </a:r>
                      <a:r>
                        <a:rPr lang="en-US" baseline="0" dirty="0" smtClean="0">
                          <a:solidFill>
                            <a:srgbClr val="002060"/>
                          </a:solidFill>
                        </a:rPr>
                        <a:t> civility, courtesy, accepting differences, anti-bullying</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Title 2"/>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b="1" kern="1200">
                <a:solidFill>
                  <a:srgbClr val="002060"/>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r>
              <a:rPr lang="en-US" dirty="0" smtClean="0">
                <a:latin typeface="Arial"/>
              </a:rPr>
              <a:t>RESPECT</a:t>
            </a:r>
            <a:endParaRPr lang="en-US" dirty="0">
              <a:latin typeface="Arial"/>
            </a:endParaRPr>
          </a:p>
        </p:txBody>
      </p:sp>
    </p:spTree>
    <p:extLst>
      <p:ext uri="{BB962C8B-B14F-4D97-AF65-F5344CB8AC3E}">
        <p14:creationId xmlns:p14="http://schemas.microsoft.com/office/powerpoint/2010/main" val="32939684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blog.mangolanguages.com/wp-content/uploads/2009/10/bigstockphoto_Values_Road_Sign_3471393.jpg"/>
          <p:cNvPicPr>
            <a:picLocks noChangeAspect="1" noChangeArrowheads="1"/>
          </p:cNvPicPr>
          <p:nvPr/>
        </p:nvPicPr>
        <p:blipFill>
          <a:blip r:embed="rId3" cstate="print"/>
          <a:srcRect/>
          <a:stretch>
            <a:fillRect/>
          </a:stretch>
        </p:blipFill>
        <p:spPr bwMode="auto">
          <a:xfrm>
            <a:off x="0" y="737176"/>
            <a:ext cx="9144000" cy="4939737"/>
          </a:xfrm>
          <a:prstGeom prst="rect">
            <a:avLst/>
          </a:prstGeom>
          <a:noFill/>
        </p:spPr>
      </p:pic>
      <p:sp>
        <p:nvSpPr>
          <p:cNvPr id="5" name="TextBox 4"/>
          <p:cNvSpPr txBox="1"/>
          <p:nvPr/>
        </p:nvSpPr>
        <p:spPr>
          <a:xfrm>
            <a:off x="0" y="152400"/>
            <a:ext cx="8937184" cy="584776"/>
          </a:xfrm>
          <a:prstGeom prst="rect">
            <a:avLst/>
          </a:prstGeom>
          <a:noFill/>
        </p:spPr>
        <p:txBody>
          <a:bodyPr wrap="square" rtlCol="0">
            <a:spAutoFit/>
          </a:bodyPr>
          <a:lstStyle/>
          <a:p>
            <a:pPr algn="ctr" defTabSz="914400"/>
            <a:r>
              <a:rPr lang="en-US" sz="3200" b="1" dirty="0"/>
              <a:t>What are they and why do they matter?</a:t>
            </a:r>
            <a:r>
              <a:rPr lang="en-US" sz="3200" dirty="0"/>
              <a:t> </a:t>
            </a:r>
            <a:endParaRPr lang="en-US" sz="3200" b="1" dirty="0">
              <a:solidFill>
                <a:prstClr val="white"/>
              </a:solidFill>
              <a:effectLst>
                <a:outerShdw blurRad="38100" dist="38100" dir="2700000" algn="tl">
                  <a:srgbClr val="000000">
                    <a:alpha val="43137"/>
                  </a:srgbClr>
                </a:outerShdw>
              </a:effectLst>
              <a:latin typeface="Arial"/>
            </a:endParaRPr>
          </a:p>
        </p:txBody>
      </p:sp>
      <p:sp>
        <p:nvSpPr>
          <p:cNvPr id="4" name="TextBox 3"/>
          <p:cNvSpPr txBox="1"/>
          <p:nvPr/>
        </p:nvSpPr>
        <p:spPr>
          <a:xfrm>
            <a:off x="171279" y="5345771"/>
            <a:ext cx="9144000" cy="1231106"/>
          </a:xfrm>
          <a:prstGeom prst="rect">
            <a:avLst/>
          </a:prstGeom>
          <a:noFill/>
        </p:spPr>
        <p:txBody>
          <a:bodyPr wrap="square" rtlCol="0">
            <a:spAutoFit/>
          </a:bodyPr>
          <a:lstStyle/>
          <a:p>
            <a:r>
              <a:rPr lang="en-US" dirty="0">
                <a:solidFill>
                  <a:schemeClr val="bg1"/>
                </a:solidFill>
              </a:rPr>
              <a:t> </a:t>
            </a:r>
          </a:p>
          <a:p>
            <a:pPr algn="ctr"/>
            <a:r>
              <a:rPr lang="en-US" sz="2800" b="1" dirty="0"/>
              <a:t>Beliefs, attitudes and desires that shape goals and motivate </a:t>
            </a:r>
            <a:r>
              <a:rPr lang="en-US" sz="2800" b="1" dirty="0" smtClean="0"/>
              <a:t>choices</a:t>
            </a:r>
            <a:r>
              <a:rPr lang="en-US" sz="2800" b="1" dirty="0"/>
              <a:t> </a:t>
            </a:r>
          </a:p>
        </p:txBody>
      </p:sp>
    </p:spTree>
    <p:extLst>
      <p:ext uri="{BB962C8B-B14F-4D97-AF65-F5344CB8AC3E}">
        <p14:creationId xmlns:p14="http://schemas.microsoft.com/office/powerpoint/2010/main" val="695692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Diagram 68"/>
          <p:cNvGraphicFramePr/>
          <p:nvPr>
            <p:extLst/>
          </p:nvPr>
        </p:nvGraphicFramePr>
        <p:xfrm>
          <a:off x="381000" y="990600"/>
          <a:ext cx="8153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99478" y="159175"/>
            <a:ext cx="8229600" cy="803014"/>
          </a:xfrm>
        </p:spPr>
        <p:txBody>
          <a:bodyPr/>
          <a:lstStyle/>
          <a:p>
            <a:r>
              <a:rPr lang="en-US" dirty="0">
                <a:solidFill>
                  <a:srgbClr val="002060"/>
                </a:solidFill>
              </a:rPr>
              <a:t>Universality of the Golden Rule</a:t>
            </a:r>
          </a:p>
        </p:txBody>
      </p:sp>
    </p:spTree>
    <p:extLst>
      <p:ext uri="{BB962C8B-B14F-4D97-AF65-F5344CB8AC3E}">
        <p14:creationId xmlns:p14="http://schemas.microsoft.com/office/powerpoint/2010/main" val="133608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0 at 3.06.50 PM.pn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28600" y="530962"/>
            <a:ext cx="8643938" cy="5488838"/>
          </a:xfrm>
          <a:prstGeom prst="rect">
            <a:avLst/>
          </a:prstGeom>
        </p:spPr>
      </p:pic>
    </p:spTree>
    <p:extLst>
      <p:ext uri="{BB962C8B-B14F-4D97-AF65-F5344CB8AC3E}">
        <p14:creationId xmlns:p14="http://schemas.microsoft.com/office/powerpoint/2010/main" val="1676035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14" y="4589150"/>
            <a:ext cx="7561477" cy="1143000"/>
          </a:xfrm>
        </p:spPr>
        <p:txBody>
          <a:bodyPr>
            <a:normAutofit fontScale="90000"/>
          </a:bodyPr>
          <a:lstStyle/>
          <a:p>
            <a:pPr lvl="0"/>
            <a:r>
              <a:rPr lang="en-US" sz="3100" b="0" dirty="0" smtClean="0"/>
              <a:t>Using the Pillar integration handout on page 38 of your workbook and the</a:t>
            </a:r>
            <a:r>
              <a:rPr lang="en-US" sz="3100" dirty="0" smtClean="0"/>
              <a:t> </a:t>
            </a:r>
            <a:r>
              <a:rPr lang="en-US" sz="3100" b="0" dirty="0" smtClean="0"/>
              <a:t>matrix in the Character Domain, reflect on how you can intentionally teach, enforce, advocate, and model the Pillar of Respect</a:t>
            </a:r>
            <a:r>
              <a:rPr lang="en-US" b="0" dirty="0" smtClean="0"/>
              <a:t>. </a:t>
            </a:r>
            <a:r>
              <a:rPr lang="en-US" dirty="0" smtClean="0"/>
              <a:t/>
            </a:r>
            <a:br>
              <a:rPr lang="en-US" dirty="0" smtClean="0"/>
            </a:br>
            <a:endParaRPr lang="en-US" dirty="0"/>
          </a:p>
        </p:txBody>
      </p:sp>
      <p:graphicFrame>
        <p:nvGraphicFramePr>
          <p:cNvPr id="5" name="Diagram 4"/>
          <p:cNvGraphicFramePr/>
          <p:nvPr>
            <p:extLst>
              <p:ext uri="{D42A27DB-BD31-4B8C-83A1-F6EECF244321}">
                <p14:modId xmlns:p14="http://schemas.microsoft.com/office/powerpoint/2010/main" val="1295576475"/>
              </p:ext>
            </p:extLst>
          </p:nvPr>
        </p:nvGraphicFramePr>
        <p:xfrm>
          <a:off x="495681" y="355600"/>
          <a:ext cx="82296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42780" y="2238256"/>
            <a:ext cx="7493895" cy="1231106"/>
          </a:xfrm>
          <a:prstGeom prst="rect">
            <a:avLst/>
          </a:prstGeom>
          <a:noFill/>
        </p:spPr>
        <p:txBody>
          <a:bodyPr wrap="square" rtlCol="0">
            <a:spAutoFit/>
          </a:bodyPr>
          <a:lstStyle/>
          <a:p>
            <a:pPr algn="ctr"/>
            <a:r>
              <a:rPr lang="en-US" sz="2800" b="1" dirty="0">
                <a:solidFill>
                  <a:srgbClr val="000000"/>
                </a:solidFill>
              </a:rPr>
              <a:t>Creating an ethical climate through integration</a:t>
            </a:r>
          </a:p>
          <a:p>
            <a:endParaRPr lang="en-US" dirty="0"/>
          </a:p>
        </p:txBody>
      </p:sp>
    </p:spTree>
    <p:extLst>
      <p:ext uri="{BB962C8B-B14F-4D97-AF65-F5344CB8AC3E}">
        <p14:creationId xmlns:p14="http://schemas.microsoft.com/office/powerpoint/2010/main" val="413398880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326203" y="274638"/>
          <a:ext cx="6284397"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1664014421"/>
              </p:ext>
            </p:extLst>
          </p:nvPr>
        </p:nvGraphicFramePr>
        <p:xfrm>
          <a:off x="457200" y="2179639"/>
          <a:ext cx="8229600" cy="37808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1" y="0"/>
            <a:ext cx="2393668" cy="2419489"/>
          </a:xfrm>
          <a:prstGeom prst="rect">
            <a:avLst/>
          </a:prstGeom>
        </p:spPr>
      </p:pic>
    </p:spTree>
    <p:extLst>
      <p:ext uri="{BB962C8B-B14F-4D97-AF65-F5344CB8AC3E}">
        <p14:creationId xmlns:p14="http://schemas.microsoft.com/office/powerpoint/2010/main" val="2624912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4989873"/>
              </p:ext>
            </p:extLst>
          </p:nvPr>
        </p:nvGraphicFramePr>
        <p:xfrm>
          <a:off x="2289608" y="274638"/>
          <a:ext cx="639719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38FC7BB-C6AE-4FF3-B22D-27434640D3C4" descr="9108B758-7468-462F-9136-301DCD4D006A@jiethic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491" t="26168" r="17748" b="25444"/>
          <a:stretch/>
        </p:blipFill>
        <p:spPr bwMode="auto">
          <a:xfrm>
            <a:off x="69742" y="0"/>
            <a:ext cx="1883044" cy="1755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019955630"/>
              </p:ext>
            </p:extLst>
          </p:nvPr>
        </p:nvGraphicFramePr>
        <p:xfrm>
          <a:off x="255721" y="1798683"/>
          <a:ext cx="8733295" cy="4453914"/>
        </p:xfrm>
        <a:graphic>
          <a:graphicData uri="http://schemas.openxmlformats.org/drawingml/2006/table">
            <a:tbl>
              <a:tblPr firstRow="1" firstCol="1" bandRow="1">
                <a:tableStyleId>{5C22544A-7EE6-4342-B048-85BDC9FD1C3A}</a:tableStyleId>
              </a:tblPr>
              <a:tblGrid>
                <a:gridCol w="8733295"/>
              </a:tblGrid>
              <a:tr h="284150">
                <a:tc>
                  <a:txBody>
                    <a:bodyPr/>
                    <a:lstStyle/>
                    <a:p>
                      <a:endParaRPr lang="en-US" sz="2200" dirty="0">
                        <a:effectLst/>
                        <a:latin typeface="Calibri"/>
                      </a:endParaRPr>
                    </a:p>
                  </a:txBody>
                  <a:tcPr marL="68580" marR="68580" marT="0" marB="0">
                    <a:solidFill>
                      <a:srgbClr val="056839"/>
                    </a:solidFill>
                  </a:tcPr>
                </a:tc>
              </a:tr>
              <a:tr h="457626">
                <a:tc>
                  <a:txBody>
                    <a:bodyPr/>
                    <a:lstStyle/>
                    <a:p>
                      <a:r>
                        <a:rPr lang="en-US" sz="2200" dirty="0">
                          <a:effectLst/>
                        </a:rPr>
                        <a:t>C4.1. Compliance: Doing What Is Required</a:t>
                      </a:r>
                      <a:endParaRPr lang="en-US" sz="2200" dirty="0">
                        <a:effectLst/>
                        <a:latin typeface="Calibri"/>
                      </a:endParaRPr>
                    </a:p>
                  </a:txBody>
                  <a:tcPr marL="68580" marR="68580" marT="0" marB="0">
                    <a:solidFill>
                      <a:schemeClr val="accent3">
                        <a:lumMod val="75000"/>
                      </a:schemeClr>
                    </a:solidFill>
                  </a:tcPr>
                </a:tc>
              </a:tr>
              <a:tr h="457626">
                <a:tc>
                  <a:txBody>
                    <a:bodyPr/>
                    <a:lstStyle/>
                    <a:p>
                      <a:r>
                        <a:rPr lang="en-US" sz="2200" dirty="0">
                          <a:effectLst/>
                        </a:rPr>
                        <a:t>C4.2. Ethics: Doing What Should Be Done</a:t>
                      </a:r>
                      <a:endParaRPr lang="en-US" sz="2200" dirty="0">
                        <a:effectLst/>
                        <a:latin typeface="Calibri"/>
                      </a:endParaRPr>
                    </a:p>
                  </a:txBody>
                  <a:tcPr marL="68580" marR="68580" marT="0" marB="0">
                    <a:solidFill>
                      <a:schemeClr val="accent3">
                        <a:lumMod val="75000"/>
                      </a:schemeClr>
                    </a:solidFill>
                  </a:tcPr>
                </a:tc>
              </a:tr>
              <a:tr h="457626">
                <a:tc>
                  <a:txBody>
                    <a:bodyPr/>
                    <a:lstStyle/>
                    <a:p>
                      <a:r>
                        <a:rPr lang="en-US" sz="2200" dirty="0">
                          <a:effectLst/>
                        </a:rPr>
                        <a:t>C4.3. Consequences for Their Words</a:t>
                      </a:r>
                      <a:endParaRPr lang="en-US" sz="2200" dirty="0">
                        <a:effectLst/>
                        <a:latin typeface="Calibri"/>
                      </a:endParaRPr>
                    </a:p>
                  </a:txBody>
                  <a:tcPr marL="68580" marR="68580" marT="0" marB="0">
                    <a:solidFill>
                      <a:schemeClr val="accent3">
                        <a:lumMod val="75000"/>
                      </a:schemeClr>
                    </a:solidFill>
                  </a:tcPr>
                </a:tc>
              </a:tr>
              <a:tr h="457626">
                <a:tc>
                  <a:txBody>
                    <a:bodyPr/>
                    <a:lstStyle/>
                    <a:p>
                      <a:r>
                        <a:rPr lang="en-US" sz="2200" dirty="0">
                          <a:effectLst/>
                        </a:rPr>
                        <a:t>C4.4. Consequences for Actions</a:t>
                      </a:r>
                      <a:endParaRPr lang="en-US" sz="2200" dirty="0">
                        <a:effectLst/>
                        <a:latin typeface="Calibri"/>
                      </a:endParaRPr>
                    </a:p>
                  </a:txBody>
                  <a:tcPr marL="68580" marR="68580" marT="0" marB="0">
                    <a:solidFill>
                      <a:schemeClr val="accent3">
                        <a:lumMod val="75000"/>
                      </a:schemeClr>
                    </a:solidFill>
                  </a:tcPr>
                </a:tc>
              </a:tr>
              <a:tr h="457626">
                <a:tc>
                  <a:txBody>
                    <a:bodyPr/>
                    <a:lstStyle/>
                    <a:p>
                      <a:pPr marL="274320" indent="-274320">
                        <a:tabLst>
                          <a:tab pos="457200" algn="l"/>
                        </a:tabLst>
                      </a:pPr>
                      <a:r>
                        <a:rPr lang="en-US" sz="2200" dirty="0">
                          <a:effectLst/>
                        </a:rPr>
                        <a:t>C4.5. Developing and Using Positive </a:t>
                      </a:r>
                      <a:r>
                        <a:rPr lang="en-US" sz="2200" dirty="0" smtClean="0">
                          <a:effectLst/>
                        </a:rPr>
                        <a:t>Attitudes </a:t>
                      </a:r>
                      <a:r>
                        <a:rPr lang="en-US" sz="2200" dirty="0">
                          <a:effectLst/>
                        </a:rPr>
                        <a:t>and Life Skills</a:t>
                      </a:r>
                      <a:endParaRPr lang="en-US" sz="2200" dirty="0">
                        <a:effectLst/>
                        <a:latin typeface="Calibri"/>
                      </a:endParaRPr>
                    </a:p>
                  </a:txBody>
                  <a:tcPr marL="68580" marR="68580" marT="0" marB="0">
                    <a:solidFill>
                      <a:schemeClr val="accent3">
                        <a:lumMod val="75000"/>
                      </a:schemeClr>
                    </a:solidFill>
                  </a:tcPr>
                </a:tc>
              </a:tr>
              <a:tr h="457626">
                <a:tc>
                  <a:txBody>
                    <a:bodyPr/>
                    <a:lstStyle/>
                    <a:p>
                      <a:pPr marL="274320" indent="-274320"/>
                      <a:r>
                        <a:rPr lang="en-US" sz="2200" dirty="0">
                          <a:effectLst/>
                        </a:rPr>
                        <a:t>C4.6. Self-Reliance and Prudent Money Management</a:t>
                      </a:r>
                      <a:endParaRPr lang="en-US" sz="2200" dirty="0">
                        <a:effectLst/>
                        <a:latin typeface="Calibri"/>
                      </a:endParaRPr>
                    </a:p>
                  </a:txBody>
                  <a:tcPr marL="68580" marR="68580" marT="0" marB="0">
                    <a:solidFill>
                      <a:schemeClr val="accent3">
                        <a:lumMod val="75000"/>
                      </a:schemeClr>
                    </a:solidFill>
                  </a:tcPr>
                </a:tc>
              </a:tr>
              <a:tr h="457626">
                <a:tc>
                  <a:txBody>
                    <a:bodyPr/>
                    <a:lstStyle/>
                    <a:p>
                      <a:r>
                        <a:rPr lang="en-US" sz="2200" dirty="0">
                          <a:effectLst/>
                        </a:rPr>
                        <a:t>C4.7. Learning From Experience</a:t>
                      </a:r>
                      <a:endParaRPr lang="en-US" sz="2200" dirty="0">
                        <a:effectLst/>
                        <a:latin typeface="Calibri"/>
                      </a:endParaRPr>
                    </a:p>
                  </a:txBody>
                  <a:tcPr marL="68580" marR="68580" marT="0" marB="0">
                    <a:solidFill>
                      <a:schemeClr val="accent3">
                        <a:lumMod val="75000"/>
                      </a:schemeClr>
                    </a:solidFill>
                  </a:tcPr>
                </a:tc>
              </a:tr>
              <a:tr h="457626">
                <a:tc>
                  <a:txBody>
                    <a:bodyPr/>
                    <a:lstStyle/>
                    <a:p>
                      <a:r>
                        <a:rPr lang="en-US" sz="2200" dirty="0">
                          <a:effectLst/>
                        </a:rPr>
                        <a:t>C4.8. Being Rational and Reflective</a:t>
                      </a:r>
                      <a:endParaRPr lang="en-US" sz="2200" dirty="0">
                        <a:effectLst/>
                        <a:latin typeface="Calibri"/>
                      </a:endParaRPr>
                    </a:p>
                  </a:txBody>
                  <a:tcPr marL="68580" marR="68580" marT="0" marB="0">
                    <a:solidFill>
                      <a:schemeClr val="accent3">
                        <a:lumMod val="75000"/>
                      </a:schemeClr>
                    </a:solidFill>
                  </a:tcPr>
                </a:tc>
              </a:tr>
              <a:tr h="457626">
                <a:tc>
                  <a:txBody>
                    <a:bodyPr/>
                    <a:lstStyle/>
                    <a:p>
                      <a:r>
                        <a:rPr lang="en-US" sz="2200" dirty="0">
                          <a:effectLst/>
                        </a:rPr>
                        <a:t>C4.9. Healthy Choices </a:t>
                      </a:r>
                      <a:endParaRPr lang="en-US" sz="2200" dirty="0">
                        <a:effectLst/>
                        <a:latin typeface="Calibri"/>
                      </a:endParaRPr>
                    </a:p>
                  </a:txBody>
                  <a:tcPr marL="68580" marR="68580" marT="0" marB="0">
                    <a:solidFill>
                      <a:schemeClr val="accent3">
                        <a:lumMod val="75000"/>
                      </a:schemeClr>
                    </a:solidFill>
                  </a:tcPr>
                </a:tc>
              </a:tr>
            </a:tbl>
          </a:graphicData>
        </a:graphic>
      </p:graphicFrame>
      <p:pic>
        <p:nvPicPr>
          <p:cNvPr id="5" name="Picture 4"/>
          <p:cNvPicPr>
            <a:picLocks noChangeAspect="1"/>
          </p:cNvPicPr>
          <p:nvPr/>
        </p:nvPicPr>
        <p:blipFill>
          <a:blip r:embed="rId8"/>
          <a:stretch>
            <a:fillRect/>
          </a:stretch>
        </p:blipFill>
        <p:spPr>
          <a:xfrm>
            <a:off x="1" y="0"/>
            <a:ext cx="2393668" cy="2419489"/>
          </a:xfrm>
          <a:prstGeom prst="rect">
            <a:avLst/>
          </a:prstGeom>
        </p:spPr>
      </p:pic>
    </p:spTree>
    <p:extLst>
      <p:ext uri="{BB962C8B-B14F-4D97-AF65-F5344CB8AC3E}">
        <p14:creationId xmlns:p14="http://schemas.microsoft.com/office/powerpoint/2010/main" val="1553079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74561765"/>
              </p:ext>
            </p:extLst>
          </p:nvPr>
        </p:nvGraphicFramePr>
        <p:xfrm>
          <a:off x="0" y="762000"/>
          <a:ext cx="9144000"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731" name="TextBox 3"/>
          <p:cNvSpPr txBox="1">
            <a:spLocks noChangeArrowheads="1"/>
          </p:cNvSpPr>
          <p:nvPr/>
        </p:nvSpPr>
        <p:spPr bwMode="auto">
          <a:xfrm>
            <a:off x="541867" y="0"/>
            <a:ext cx="8144933" cy="1723549"/>
          </a:xfrm>
          <a:prstGeom prst="rect">
            <a:avLst/>
          </a:prstGeom>
          <a:noFill/>
          <a:ln w="9525">
            <a:noFill/>
            <a:miter lim="800000"/>
            <a:headEnd/>
            <a:tailEnd/>
          </a:ln>
        </p:spPr>
        <p:txBody>
          <a:bodyPr wrap="square">
            <a:prstTxWarp prst="textNoShape">
              <a:avLst/>
            </a:prstTxWarp>
            <a:spAutoFit/>
          </a:bodyPr>
          <a:lstStyle/>
          <a:p>
            <a:pPr algn="ctr" defTabSz="914400"/>
            <a:endParaRPr lang="en-US" sz="3200" b="1" dirty="0">
              <a:solidFill>
                <a:srgbClr val="1C3F95"/>
              </a:solidFill>
              <a:latin typeface="Arial"/>
            </a:endParaRPr>
          </a:p>
          <a:p>
            <a:pPr algn="ctr" defTabSz="914400"/>
            <a:r>
              <a:rPr lang="en-US" sz="3200" b="1" dirty="0">
                <a:solidFill>
                  <a:srgbClr val="1C3F95"/>
                </a:solidFill>
                <a:latin typeface="Arial"/>
              </a:rPr>
              <a:t>RESPONSIBILITY</a:t>
            </a:r>
          </a:p>
          <a:p>
            <a:pPr algn="ctr" defTabSz="914400"/>
            <a:r>
              <a:rPr lang="en-US" sz="2400" dirty="0">
                <a:solidFill>
                  <a:srgbClr val="1C3F95"/>
                </a:solidFill>
                <a:latin typeface="Arial"/>
              </a:rPr>
              <a:t>I will be a better student if I act on the following beliefs: </a:t>
            </a:r>
          </a:p>
          <a:p>
            <a:pPr defTabSz="914400"/>
            <a:endParaRPr lang="en-US" dirty="0">
              <a:solidFill>
                <a:prstClr val="black"/>
              </a:solidFill>
              <a:latin typeface="Arial"/>
            </a:endParaRPr>
          </a:p>
        </p:txBody>
      </p:sp>
    </p:spTree>
    <p:extLst>
      <p:ext uri="{BB962C8B-B14F-4D97-AF65-F5344CB8AC3E}">
        <p14:creationId xmlns:p14="http://schemas.microsoft.com/office/powerpoint/2010/main" val="232700620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1516144"/>
              </p:ext>
            </p:extLst>
          </p:nvPr>
        </p:nvGraphicFramePr>
        <p:xfrm>
          <a:off x="230884" y="915175"/>
          <a:ext cx="8696325" cy="5238324"/>
        </p:xfrm>
        <a:graphic>
          <a:graphicData uri="http://schemas.openxmlformats.org/drawingml/2006/table">
            <a:tbl>
              <a:tblPr firstRow="1" bandRow="1">
                <a:tableStyleId>{125E5076-3810-47DD-B79F-674D7AD40C01}</a:tableStyleId>
              </a:tblPr>
              <a:tblGrid>
                <a:gridCol w="1295400"/>
                <a:gridCol w="3124200"/>
                <a:gridCol w="4276725"/>
              </a:tblGrid>
              <a:tr h="278556">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Elementary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Secondary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1615440">
                <a:tc>
                  <a:txBody>
                    <a:bodyPr/>
                    <a:lstStyle/>
                    <a:p>
                      <a:r>
                        <a:rPr lang="en-US" sz="1700" dirty="0" smtClean="0">
                          <a:solidFill>
                            <a:srgbClr val="002060"/>
                          </a:solidFill>
                        </a:rPr>
                        <a:t>Key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What are</a:t>
                      </a:r>
                      <a:r>
                        <a:rPr lang="en-US" sz="1700" baseline="0" dirty="0" smtClean="0">
                          <a:solidFill>
                            <a:srgbClr val="002060"/>
                          </a:solidFill>
                        </a:rPr>
                        <a:t> my responsibilities?</a:t>
                      </a:r>
                    </a:p>
                    <a:p>
                      <a:r>
                        <a:rPr lang="en-US" sz="1700" baseline="0" dirty="0" smtClean="0">
                          <a:solidFill>
                            <a:srgbClr val="002060"/>
                          </a:solidFill>
                        </a:rPr>
                        <a:t>How do our responsibilities to others help us live well together?</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How can we share responsibilities and be effective?</a:t>
                      </a:r>
                    </a:p>
                    <a:p>
                      <a:r>
                        <a:rPr lang="en-US" sz="1700" dirty="0" smtClean="0">
                          <a:solidFill>
                            <a:srgbClr val="002060"/>
                          </a:solidFill>
                        </a:rPr>
                        <a:t>What are my long-term and short-term goals?</a:t>
                      </a:r>
                    </a:p>
                    <a:p>
                      <a:r>
                        <a:rPr lang="en-US" sz="1700" dirty="0" smtClean="0">
                          <a:solidFill>
                            <a:srgbClr val="002060"/>
                          </a:solidFill>
                        </a:rPr>
                        <a:t>What can I do to understand my abilities and limitations?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12244">
                <a:tc>
                  <a:txBody>
                    <a:bodyPr/>
                    <a:lstStyle/>
                    <a:p>
                      <a:r>
                        <a:rPr lang="en-US" sz="1700" dirty="0" smtClean="0">
                          <a:solidFill>
                            <a:srgbClr val="002060"/>
                          </a:solidFill>
                        </a:rPr>
                        <a:t>Supporting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What tasks am I</a:t>
                      </a:r>
                      <a:r>
                        <a:rPr lang="en-US" sz="1700" baseline="0" dirty="0" smtClean="0">
                          <a:solidFill>
                            <a:srgbClr val="002060"/>
                          </a:solidFill>
                        </a:rPr>
                        <a:t> expected to do?</a:t>
                      </a:r>
                    </a:p>
                    <a:p>
                      <a:r>
                        <a:rPr lang="en-US" sz="1700" baseline="0" dirty="0" smtClean="0">
                          <a:solidFill>
                            <a:srgbClr val="002060"/>
                          </a:solidFill>
                        </a:rPr>
                        <a:t>Why do I have to do things?</a:t>
                      </a:r>
                    </a:p>
                    <a:p>
                      <a:r>
                        <a:rPr lang="en-US" sz="1700" baseline="0" dirty="0" smtClean="0">
                          <a:solidFill>
                            <a:srgbClr val="002060"/>
                          </a:solidFill>
                        </a:rPr>
                        <a:t>What would happen if I didn’t do some things?</a:t>
                      </a:r>
                    </a:p>
                    <a:p>
                      <a:r>
                        <a:rPr lang="en-US" sz="1700" baseline="0" dirty="0" smtClean="0">
                          <a:solidFill>
                            <a:srgbClr val="002060"/>
                          </a:solidFill>
                        </a:rPr>
                        <a:t>How can I manage my responsibilities?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How can I develop</a:t>
                      </a:r>
                      <a:r>
                        <a:rPr lang="en-US" sz="1700" baseline="0" dirty="0" smtClean="0">
                          <a:solidFill>
                            <a:srgbClr val="002060"/>
                          </a:solidFill>
                        </a:rPr>
                        <a:t> my self-control?</a:t>
                      </a:r>
                    </a:p>
                    <a:p>
                      <a:r>
                        <a:rPr lang="en-US" sz="1700" baseline="0" dirty="0" smtClean="0">
                          <a:solidFill>
                            <a:srgbClr val="002060"/>
                          </a:solidFill>
                        </a:rPr>
                        <a:t>What can I learn from others?</a:t>
                      </a:r>
                    </a:p>
                    <a:p>
                      <a:r>
                        <a:rPr lang="en-US" sz="1700" baseline="0" dirty="0" smtClean="0">
                          <a:solidFill>
                            <a:srgbClr val="002060"/>
                          </a:solidFill>
                        </a:rPr>
                        <a:t>How can I prioritize my responsibilities?</a:t>
                      </a:r>
                    </a:p>
                    <a:p>
                      <a:r>
                        <a:rPr lang="en-US" sz="1700" baseline="0" dirty="0" smtClean="0">
                          <a:solidFill>
                            <a:srgbClr val="002060"/>
                          </a:solidFill>
                        </a:rPr>
                        <a:t>How can I develop good self-assessment skills?</a:t>
                      </a:r>
                    </a:p>
                    <a:p>
                      <a:r>
                        <a:rPr lang="en-US" sz="1700" baseline="0" dirty="0" smtClean="0">
                          <a:solidFill>
                            <a:srgbClr val="002060"/>
                          </a:solidFill>
                        </a:rPr>
                        <a:t>What can I learn from others?</a:t>
                      </a:r>
                    </a:p>
                    <a:p>
                      <a:r>
                        <a:rPr lang="en-US" sz="1700" baseline="0" dirty="0" smtClean="0">
                          <a:solidFill>
                            <a:srgbClr val="002060"/>
                          </a:solidFill>
                        </a:rPr>
                        <a:t>Do I have a sense of self-control over my behavior?</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914400">
                <a:tc>
                  <a:txBody>
                    <a:bodyPr/>
                    <a:lstStyle/>
                    <a:p>
                      <a:r>
                        <a:rPr lang="en-US" sz="1700" dirty="0" smtClean="0">
                          <a:solidFill>
                            <a:srgbClr val="002060"/>
                          </a:solidFill>
                        </a:rPr>
                        <a:t>Key Concepts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Duty, accountability, pursuing excellence, exercising self-control, planning, goal-setting</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p:txBody>
          <a:bodyPr/>
          <a:lstStyle/>
          <a:p>
            <a:r>
              <a:rPr lang="en-US" dirty="0" smtClean="0">
                <a:solidFill>
                  <a:srgbClr val="002060"/>
                </a:solidFill>
              </a:rPr>
              <a:t>RESPONSIBILITY</a:t>
            </a:r>
            <a:r>
              <a:rPr lang="en-US" dirty="0"/>
              <a:t/>
            </a:r>
            <a:br>
              <a:rPr lang="en-US" dirty="0"/>
            </a:br>
            <a:endParaRPr lang="en-US" dirty="0"/>
          </a:p>
        </p:txBody>
      </p:sp>
    </p:spTree>
    <p:extLst>
      <p:ext uri="{BB962C8B-B14F-4D97-AF65-F5344CB8AC3E}">
        <p14:creationId xmlns:p14="http://schemas.microsoft.com/office/powerpoint/2010/main" val="201826208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0 at 3.12.06 PM.png"/>
          <p:cNvPicPr>
            <a:picLocks noChangeAspect="1"/>
          </p:cNvPicPr>
          <p:nvPr/>
        </p:nvPicPr>
        <p:blipFill>
          <a:blip r:embed="rId3"/>
          <a:stretch>
            <a:fillRect/>
          </a:stretch>
        </p:blipFill>
        <p:spPr>
          <a:xfrm>
            <a:off x="838200" y="1447801"/>
            <a:ext cx="7315200" cy="4344576"/>
          </a:xfrm>
          <a:prstGeom prst="rect">
            <a:avLst/>
          </a:prstGeom>
        </p:spPr>
      </p:pic>
      <p:sp>
        <p:nvSpPr>
          <p:cNvPr id="3" name="TextBox 2"/>
          <p:cNvSpPr txBox="1"/>
          <p:nvPr/>
        </p:nvSpPr>
        <p:spPr>
          <a:xfrm>
            <a:off x="5772120" y="6061789"/>
            <a:ext cx="2674416" cy="369332"/>
          </a:xfrm>
          <a:prstGeom prst="rect">
            <a:avLst/>
          </a:prstGeom>
          <a:noFill/>
        </p:spPr>
        <p:txBody>
          <a:bodyPr wrap="square" rtlCol="0">
            <a:spAutoFit/>
          </a:bodyPr>
          <a:lstStyle/>
          <a:p>
            <a:r>
              <a:rPr lang="en-US" dirty="0" smtClean="0"/>
              <a:t>Activity</a:t>
            </a:r>
            <a:r>
              <a:rPr lang="en-US" dirty="0"/>
              <a:t> </a:t>
            </a:r>
            <a:r>
              <a:rPr lang="en-US" dirty="0" smtClean="0"/>
              <a:t>- Page 40</a:t>
            </a:r>
            <a:endParaRPr lang="en-US" dirty="0"/>
          </a:p>
        </p:txBody>
      </p:sp>
      <p:grpSp>
        <p:nvGrpSpPr>
          <p:cNvPr id="7" name="Group 6"/>
          <p:cNvGrpSpPr/>
          <p:nvPr/>
        </p:nvGrpSpPr>
        <p:grpSpPr>
          <a:xfrm>
            <a:off x="1293115" y="240044"/>
            <a:ext cx="6172961" cy="1066813"/>
            <a:chOff x="-1" y="-2655550"/>
            <a:chExt cx="6172961" cy="1066813"/>
          </a:xfrm>
        </p:grpSpPr>
        <p:sp>
          <p:nvSpPr>
            <p:cNvPr id="8" name="Rectangle 7"/>
            <p:cNvSpPr/>
            <p:nvPr/>
          </p:nvSpPr>
          <p:spPr>
            <a:xfrm rot="10800000" flipV="1">
              <a:off x="-1" y="-2655549"/>
              <a:ext cx="6096000" cy="106681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8"/>
            <p:cNvSpPr/>
            <p:nvPr/>
          </p:nvSpPr>
          <p:spPr>
            <a:xfrm>
              <a:off x="76960" y="-2655550"/>
              <a:ext cx="6096000" cy="1066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en-US" sz="3600" dirty="0" smtClean="0"/>
                <a:t>Video </a:t>
              </a:r>
              <a:r>
                <a:rPr lang="en-US" sz="3600" dirty="0"/>
                <a:t>- </a:t>
              </a:r>
              <a:r>
                <a:rPr lang="en-US" sz="3600" dirty="0" err="1"/>
                <a:t>Lateefah</a:t>
              </a:r>
              <a:r>
                <a:rPr lang="en-US" sz="3600" dirty="0"/>
                <a:t> </a:t>
              </a:r>
              <a:r>
                <a:rPr lang="en-US" sz="3600" dirty="0" smtClean="0"/>
                <a:t>Simon</a:t>
              </a:r>
              <a:endParaRPr lang="en-US" sz="3600" dirty="0"/>
            </a:p>
          </p:txBody>
        </p:sp>
      </p:grpSp>
    </p:spTree>
    <p:extLst>
      <p:ext uri="{BB962C8B-B14F-4D97-AF65-F5344CB8AC3E}">
        <p14:creationId xmlns:p14="http://schemas.microsoft.com/office/powerpoint/2010/main" val="793964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7252503"/>
              </p:ext>
            </p:extLst>
          </p:nvPr>
        </p:nvGraphicFramePr>
        <p:xfrm>
          <a:off x="457200" y="304800"/>
          <a:ext cx="8153400" cy="6115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761504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14" y="4462537"/>
            <a:ext cx="7542237" cy="1143000"/>
          </a:xfrm>
        </p:spPr>
        <p:txBody>
          <a:bodyPr>
            <a:noAutofit/>
          </a:bodyPr>
          <a:lstStyle/>
          <a:p>
            <a:pPr lvl="0"/>
            <a:r>
              <a:rPr lang="en-US" sz="2800" b="0" dirty="0" smtClean="0"/>
              <a:t>Using the Pillar integration handout on page 41 of your workbook and the</a:t>
            </a:r>
            <a:r>
              <a:rPr lang="en-US" sz="2800" dirty="0" smtClean="0"/>
              <a:t> </a:t>
            </a:r>
            <a:r>
              <a:rPr lang="en-US" sz="2800" b="0" dirty="0" smtClean="0"/>
              <a:t>matrix in the Character Domain, reflect on how you can intentionally teach, enforce, advocate, and model the Pillar of Responsibility. </a:t>
            </a:r>
            <a:r>
              <a:rPr lang="en-US" sz="2800" dirty="0" smtClean="0"/>
              <a:t/>
            </a:r>
            <a:br>
              <a:rPr lang="en-US" sz="2800" dirty="0" smtClean="0"/>
            </a:br>
            <a:endParaRPr lang="en-US" sz="2800" dirty="0"/>
          </a:p>
        </p:txBody>
      </p:sp>
      <p:sp>
        <p:nvSpPr>
          <p:cNvPr id="8" name="TextBox 7"/>
          <p:cNvSpPr txBox="1"/>
          <p:nvPr/>
        </p:nvSpPr>
        <p:spPr>
          <a:xfrm>
            <a:off x="1295400" y="2260600"/>
            <a:ext cx="6629400" cy="1354217"/>
          </a:xfrm>
          <a:prstGeom prst="rect">
            <a:avLst/>
          </a:prstGeom>
          <a:noFill/>
        </p:spPr>
        <p:txBody>
          <a:bodyPr wrap="square" rtlCol="0">
            <a:spAutoFit/>
          </a:bodyPr>
          <a:lstStyle/>
          <a:p>
            <a:pPr algn="ctr" defTabSz="914400"/>
            <a:r>
              <a:rPr lang="en-US" sz="3200" b="1" dirty="0">
                <a:solidFill>
                  <a:srgbClr val="000000"/>
                </a:solidFill>
                <a:latin typeface="Arial"/>
              </a:rPr>
              <a:t>Creating an ethical climate through integration</a:t>
            </a:r>
          </a:p>
          <a:p>
            <a:pPr defTabSz="914400"/>
            <a:endParaRPr lang="en-US" dirty="0">
              <a:solidFill>
                <a:srgbClr val="000000"/>
              </a:solidFill>
              <a:latin typeface="Arial"/>
            </a:endParaRPr>
          </a:p>
        </p:txBody>
      </p:sp>
      <p:graphicFrame>
        <p:nvGraphicFramePr>
          <p:cNvPr id="5" name="Diagram 4"/>
          <p:cNvGraphicFramePr/>
          <p:nvPr>
            <p:extLst>
              <p:ext uri="{D42A27DB-BD31-4B8C-83A1-F6EECF244321}">
                <p14:modId xmlns:p14="http://schemas.microsoft.com/office/powerpoint/2010/main" val="1880498615"/>
              </p:ext>
            </p:extLst>
          </p:nvPr>
        </p:nvGraphicFramePr>
        <p:xfrm>
          <a:off x="495681" y="355600"/>
          <a:ext cx="82296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3207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0520" y="990600"/>
            <a:ext cx="4419600" cy="4648200"/>
          </a:xfrm>
          <a:solidFill>
            <a:schemeClr val="accent1"/>
          </a:solidFill>
        </p:spPr>
        <p:style>
          <a:lnRef idx="0">
            <a:schemeClr val="accent4"/>
          </a:lnRef>
          <a:fillRef idx="3">
            <a:schemeClr val="accent4"/>
          </a:fillRef>
          <a:effectRef idx="3">
            <a:schemeClr val="accent4"/>
          </a:effectRef>
          <a:fontRef idx="minor">
            <a:schemeClr val="lt1"/>
          </a:fontRef>
        </p:style>
        <p:txBody>
          <a:bodyPr>
            <a:normAutofit/>
          </a:bodyPr>
          <a:lstStyle/>
          <a:p>
            <a:r>
              <a:rPr lang="en-US" sz="3600" dirty="0" smtClean="0">
                <a:solidFill>
                  <a:schemeClr val="bg1"/>
                </a:solidFill>
                <a:effectLst>
                  <a:outerShdw blurRad="38100" dist="38100" dir="2700000" algn="tl">
                    <a:srgbClr val="000000">
                      <a:alpha val="43137"/>
                    </a:srgbClr>
                  </a:outerShdw>
                </a:effectLst>
              </a:rPr>
              <a:t>Values are the building blocks of character and shape the nature and quality of our personal and social interactions</a:t>
            </a:r>
            <a:endParaRPr lang="en-US" sz="3600" dirty="0">
              <a:solidFill>
                <a:schemeClr val="bg1"/>
              </a:solidFill>
              <a:effectLst>
                <a:outerShdw blurRad="38100" dist="38100" dir="2700000" algn="tl">
                  <a:srgbClr val="000000">
                    <a:alpha val="43137"/>
                  </a:srgbClr>
                </a:outerShdw>
              </a:effectLst>
            </a:endParaRPr>
          </a:p>
        </p:txBody>
      </p:sp>
      <p:sp>
        <p:nvSpPr>
          <p:cNvPr id="6" name="Slide Number Placeholder 2"/>
          <p:cNvSpPr>
            <a:spLocks noGrp="1"/>
          </p:cNvSpPr>
          <p:nvPr>
            <p:ph type="sldNum" sz="quarter" idx="12"/>
          </p:nvPr>
        </p:nvSpPr>
        <p:spPr>
          <a:xfrm>
            <a:off x="2743200" y="6492875"/>
            <a:ext cx="5562600" cy="365125"/>
          </a:xfrm>
        </p:spPr>
        <p:txBody>
          <a:bodyPr/>
          <a:lstStyle/>
          <a:p>
            <a:pPr>
              <a:defRPr/>
            </a:pPr>
            <a:fld id="{DF3B4D2E-E3C1-4A78-BC47-B3954B4378CE}" type="slidenum">
              <a:rPr lang="en-US" smtClean="0">
                <a:solidFill>
                  <a:srgbClr val="1C3F95"/>
                </a:solidFill>
              </a:rPr>
              <a:pPr>
                <a:defRPr/>
              </a:pPr>
              <a:t>6</a:t>
            </a:fld>
            <a:endParaRPr lang="en-US" dirty="0">
              <a:solidFill>
                <a:srgbClr val="1C3F95"/>
              </a:solidFill>
            </a:endParaRPr>
          </a:p>
        </p:txBody>
      </p:sp>
      <p:pic>
        <p:nvPicPr>
          <p:cNvPr id="2056" name="Picture 8" descr="http://www.thegreenhead.com/imgs/giant-building-blocks-1.jpg"/>
          <p:cNvPicPr>
            <a:picLocks noChangeAspect="1" noChangeArrowheads="1"/>
          </p:cNvPicPr>
          <p:nvPr/>
        </p:nvPicPr>
        <p:blipFill>
          <a:blip r:embed="rId3" cstate="print"/>
          <a:srcRect l="17923" r="12016"/>
          <a:stretch>
            <a:fillRect/>
          </a:stretch>
        </p:blipFill>
        <p:spPr bwMode="auto">
          <a:xfrm>
            <a:off x="807720" y="914400"/>
            <a:ext cx="2605552" cy="4733925"/>
          </a:xfrm>
          <a:prstGeom prst="rect">
            <a:avLst/>
          </a:prstGeom>
          <a:noFill/>
        </p:spPr>
      </p:pic>
    </p:spTree>
    <p:extLst>
      <p:ext uri="{BB962C8B-B14F-4D97-AF65-F5344CB8AC3E}">
        <p14:creationId xmlns:p14="http://schemas.microsoft.com/office/powerpoint/2010/main" val="4184112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218973688"/>
              </p:ext>
            </p:extLst>
          </p:nvPr>
        </p:nvGraphicFramePr>
        <p:xfrm>
          <a:off x="2326203" y="274638"/>
          <a:ext cx="6284397"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1894832102"/>
              </p:ext>
            </p:extLst>
          </p:nvPr>
        </p:nvGraphicFramePr>
        <p:xfrm>
          <a:off x="287867" y="1828801"/>
          <a:ext cx="8500533" cy="44534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1" y="0"/>
            <a:ext cx="2393668" cy="2419489"/>
          </a:xfrm>
          <a:prstGeom prst="rect">
            <a:avLst/>
          </a:prstGeom>
        </p:spPr>
      </p:pic>
    </p:spTree>
    <p:extLst>
      <p:ext uri="{BB962C8B-B14F-4D97-AF65-F5344CB8AC3E}">
        <p14:creationId xmlns:p14="http://schemas.microsoft.com/office/powerpoint/2010/main" val="4078188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930158776"/>
              </p:ext>
            </p:extLst>
          </p:nvPr>
        </p:nvGraphicFramePr>
        <p:xfrm>
          <a:off x="2443530" y="274638"/>
          <a:ext cx="6339471"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49686386"/>
              </p:ext>
            </p:extLst>
          </p:nvPr>
        </p:nvGraphicFramePr>
        <p:xfrm>
          <a:off x="193728" y="2059084"/>
          <a:ext cx="8547316" cy="4021949"/>
        </p:xfrm>
        <a:graphic>
          <a:graphicData uri="http://schemas.openxmlformats.org/drawingml/2006/table">
            <a:tbl>
              <a:tblPr firstRow="1" firstCol="1" bandRow="1">
                <a:tableStyleId>{5C22544A-7EE6-4342-B048-85BDC9FD1C3A}</a:tableStyleId>
              </a:tblPr>
              <a:tblGrid>
                <a:gridCol w="8547316"/>
              </a:tblGrid>
              <a:tr h="811449">
                <a:tc>
                  <a:txBody>
                    <a:bodyPr/>
                    <a:lstStyle/>
                    <a:p>
                      <a:r>
                        <a:rPr lang="en-US" sz="2400" dirty="0">
                          <a:solidFill>
                            <a:srgbClr val="000000"/>
                          </a:solidFill>
                          <a:effectLst/>
                        </a:rPr>
                        <a:t>C5. Fairness. Students strive to be fair and just in all their actions</a:t>
                      </a:r>
                      <a:endParaRPr lang="en-US" sz="2400" dirty="0">
                        <a:solidFill>
                          <a:srgbClr val="000000"/>
                        </a:solidFill>
                        <a:effectLst/>
                        <a:latin typeface="Calibri"/>
                      </a:endParaRPr>
                    </a:p>
                  </a:txBody>
                  <a:tcPr marL="68580" marR="68580" marT="0" marB="0">
                    <a:solidFill>
                      <a:srgbClr val="BFBFBF"/>
                    </a:solidFill>
                  </a:tcPr>
                </a:tc>
              </a:tr>
              <a:tr h="802625">
                <a:tc>
                  <a:txBody>
                    <a:bodyPr/>
                    <a:lstStyle/>
                    <a:p>
                      <a:r>
                        <a:rPr lang="en-US" sz="2400" dirty="0">
                          <a:solidFill>
                            <a:srgbClr val="000000"/>
                          </a:solidFill>
                          <a:effectLst/>
                        </a:rPr>
                        <a:t>C5.1. The Basics of Fairness</a:t>
                      </a:r>
                      <a:endParaRPr lang="en-US" sz="2400" dirty="0">
                        <a:solidFill>
                          <a:srgbClr val="000000"/>
                        </a:solidFill>
                        <a:effectLst/>
                        <a:latin typeface="Calibri"/>
                      </a:endParaRPr>
                    </a:p>
                  </a:txBody>
                  <a:tcPr marL="68580" marR="68580" marT="0" marB="0">
                    <a:solidFill>
                      <a:srgbClr val="BFBFBF"/>
                    </a:solidFill>
                  </a:tcPr>
                </a:tc>
              </a:tr>
              <a:tr h="802625">
                <a:tc>
                  <a:txBody>
                    <a:bodyPr/>
                    <a:lstStyle/>
                    <a:p>
                      <a:r>
                        <a:rPr lang="en-US" sz="2400" dirty="0">
                          <a:solidFill>
                            <a:srgbClr val="000000"/>
                          </a:solidFill>
                          <a:effectLst/>
                        </a:rPr>
                        <a:t>C5.2. Making Fair Decisions</a:t>
                      </a:r>
                      <a:endParaRPr lang="en-US" sz="2400" dirty="0">
                        <a:solidFill>
                          <a:srgbClr val="000000"/>
                        </a:solidFill>
                        <a:effectLst/>
                        <a:latin typeface="Calibri"/>
                      </a:endParaRPr>
                    </a:p>
                  </a:txBody>
                  <a:tcPr marL="68580" marR="68580" marT="0" marB="0">
                    <a:solidFill>
                      <a:srgbClr val="BFBFBF"/>
                    </a:solidFill>
                  </a:tcPr>
                </a:tc>
              </a:tr>
              <a:tr h="802625">
                <a:tc>
                  <a:txBody>
                    <a:bodyPr/>
                    <a:lstStyle/>
                    <a:p>
                      <a:r>
                        <a:rPr lang="en-US" sz="2400" dirty="0">
                          <a:solidFill>
                            <a:srgbClr val="000000"/>
                          </a:solidFill>
                          <a:effectLst/>
                        </a:rPr>
                        <a:t>C5.3. Proportionality </a:t>
                      </a:r>
                      <a:endParaRPr lang="en-US" sz="2400" dirty="0">
                        <a:solidFill>
                          <a:srgbClr val="000000"/>
                        </a:solidFill>
                        <a:effectLst/>
                        <a:latin typeface="Calibri"/>
                      </a:endParaRPr>
                    </a:p>
                  </a:txBody>
                  <a:tcPr marL="68580" marR="68580" marT="0" marB="0">
                    <a:solidFill>
                      <a:srgbClr val="BFBFBF"/>
                    </a:solidFill>
                  </a:tcPr>
                </a:tc>
              </a:tr>
              <a:tr h="802625">
                <a:tc>
                  <a:txBody>
                    <a:bodyPr/>
                    <a:lstStyle/>
                    <a:p>
                      <a:r>
                        <a:rPr lang="en-US" sz="2400" dirty="0">
                          <a:solidFill>
                            <a:srgbClr val="000000"/>
                          </a:solidFill>
                          <a:effectLst/>
                        </a:rPr>
                        <a:t>C5.4. Complexity of Fairness </a:t>
                      </a:r>
                      <a:endParaRPr lang="en-US" sz="2400" dirty="0">
                        <a:solidFill>
                          <a:srgbClr val="000000"/>
                        </a:solidFill>
                        <a:effectLst/>
                        <a:latin typeface="Calibri"/>
                      </a:endParaRPr>
                    </a:p>
                  </a:txBody>
                  <a:tcPr marL="68580" marR="68580" marT="0" marB="0">
                    <a:solidFill>
                      <a:srgbClr val="BFBFBF"/>
                    </a:solidFill>
                  </a:tcPr>
                </a:tc>
              </a:tr>
            </a:tbl>
          </a:graphicData>
        </a:graphic>
      </p:graphicFrame>
      <p:pic>
        <p:nvPicPr>
          <p:cNvPr id="7" name="Picture 6"/>
          <p:cNvPicPr>
            <a:picLocks noChangeAspect="1"/>
          </p:cNvPicPr>
          <p:nvPr/>
        </p:nvPicPr>
        <p:blipFill>
          <a:blip r:embed="rId7"/>
          <a:stretch>
            <a:fillRect/>
          </a:stretch>
        </p:blipFill>
        <p:spPr>
          <a:xfrm>
            <a:off x="1" y="0"/>
            <a:ext cx="2393668" cy="2419489"/>
          </a:xfrm>
          <a:prstGeom prst="rect">
            <a:avLst/>
          </a:prstGeom>
        </p:spPr>
      </p:pic>
    </p:spTree>
    <p:extLst>
      <p:ext uri="{BB962C8B-B14F-4D97-AF65-F5344CB8AC3E}">
        <p14:creationId xmlns:p14="http://schemas.microsoft.com/office/powerpoint/2010/main" val="36316299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66394960"/>
              </p:ext>
            </p:extLst>
          </p:nvPr>
        </p:nvGraphicFramePr>
        <p:xfrm>
          <a:off x="0" y="10668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23" name="TextBox 3"/>
          <p:cNvSpPr txBox="1">
            <a:spLocks noChangeArrowheads="1"/>
          </p:cNvSpPr>
          <p:nvPr/>
        </p:nvSpPr>
        <p:spPr bwMode="auto">
          <a:xfrm>
            <a:off x="948266" y="228600"/>
            <a:ext cx="7738533" cy="1231106"/>
          </a:xfrm>
          <a:prstGeom prst="rect">
            <a:avLst/>
          </a:prstGeom>
          <a:noFill/>
          <a:ln w="9525">
            <a:noFill/>
            <a:miter lim="800000"/>
            <a:headEnd/>
            <a:tailEnd/>
          </a:ln>
        </p:spPr>
        <p:txBody>
          <a:bodyPr wrap="square">
            <a:prstTxWarp prst="textNoShape">
              <a:avLst/>
            </a:prstTxWarp>
            <a:spAutoFit/>
          </a:bodyPr>
          <a:lstStyle/>
          <a:p>
            <a:pPr algn="ctr" defTabSz="914400"/>
            <a:r>
              <a:rPr lang="en-US" sz="3200" b="1" dirty="0">
                <a:solidFill>
                  <a:srgbClr val="1C3F95"/>
                </a:solidFill>
                <a:latin typeface="Arial"/>
              </a:rPr>
              <a:t>FAIRNESS</a:t>
            </a:r>
          </a:p>
          <a:p>
            <a:pPr algn="ctr" defTabSz="914400"/>
            <a:r>
              <a:rPr lang="en-US" sz="2400" dirty="0">
                <a:solidFill>
                  <a:srgbClr val="1C3F95"/>
                </a:solidFill>
                <a:latin typeface="Arial"/>
              </a:rPr>
              <a:t>I will be a better student if I act on the following beliefs: </a:t>
            </a:r>
          </a:p>
          <a:p>
            <a:pPr defTabSz="914400"/>
            <a:endParaRPr lang="en-US" dirty="0">
              <a:solidFill>
                <a:prstClr val="black"/>
              </a:solidFill>
              <a:latin typeface="Arial"/>
            </a:endParaRPr>
          </a:p>
        </p:txBody>
      </p:sp>
    </p:spTree>
    <p:extLst>
      <p:ext uri="{BB962C8B-B14F-4D97-AF65-F5344CB8AC3E}">
        <p14:creationId xmlns:p14="http://schemas.microsoft.com/office/powerpoint/2010/main" val="221487978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8600" y="1184084"/>
          <a:ext cx="8686800" cy="4835716"/>
        </p:xfrm>
        <a:graphic>
          <a:graphicData uri="http://schemas.openxmlformats.org/drawingml/2006/table">
            <a:tbl>
              <a:tblPr firstRow="1" bandRow="1">
                <a:tableStyleId>{125E5076-3810-47DD-B79F-674D7AD40C01}</a:tableStyleId>
              </a:tblPr>
              <a:tblGrid>
                <a:gridCol w="1371600"/>
                <a:gridCol w="3124200"/>
                <a:gridCol w="4191000"/>
              </a:tblGrid>
              <a:tr h="307118">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Elementary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Secondary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1130078">
                <a:tc>
                  <a:txBody>
                    <a:bodyPr/>
                    <a:lstStyle/>
                    <a:p>
                      <a:r>
                        <a:rPr lang="en-US" sz="1700" dirty="0" smtClean="0">
                          <a:solidFill>
                            <a:srgbClr val="002060"/>
                          </a:solidFill>
                        </a:rPr>
                        <a:t>Key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What</a:t>
                      </a:r>
                      <a:r>
                        <a:rPr lang="en-US" sz="1700" baseline="0" dirty="0" smtClean="0">
                          <a:solidFill>
                            <a:srgbClr val="002060"/>
                          </a:solidFill>
                        </a:rPr>
                        <a:t> is fair and unfair?</a:t>
                      </a:r>
                    </a:p>
                    <a:p>
                      <a:r>
                        <a:rPr lang="en-US" sz="1700" baseline="0" dirty="0" smtClean="0">
                          <a:solidFill>
                            <a:srgbClr val="002060"/>
                          </a:solidFill>
                        </a:rPr>
                        <a:t>How can I learn to make fair decisions?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What do fairness and justice represent?</a:t>
                      </a:r>
                    </a:p>
                    <a:p>
                      <a:r>
                        <a:rPr lang="en-US" sz="1700" dirty="0" smtClean="0">
                          <a:solidFill>
                            <a:srgbClr val="002060"/>
                          </a:solidFill>
                        </a:rPr>
                        <a:t>How can I avoid being unfair?</a:t>
                      </a:r>
                    </a:p>
                    <a:p>
                      <a:r>
                        <a:rPr lang="en-US" sz="1700" dirty="0" smtClean="0">
                          <a:solidFill>
                            <a:srgbClr val="002060"/>
                          </a:solidFill>
                        </a:rPr>
                        <a:t>What</a:t>
                      </a:r>
                      <a:r>
                        <a:rPr lang="en-US" sz="1700" baseline="0" dirty="0" smtClean="0">
                          <a:solidFill>
                            <a:srgbClr val="002060"/>
                          </a:solidFill>
                        </a:rPr>
                        <a:t> moral obligations are involved in fairness and unfairness?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38400">
                <a:tc>
                  <a:txBody>
                    <a:bodyPr/>
                    <a:lstStyle/>
                    <a:p>
                      <a:r>
                        <a:rPr lang="en-US" sz="1700" dirty="0" smtClean="0">
                          <a:solidFill>
                            <a:srgbClr val="002060"/>
                          </a:solidFill>
                        </a:rPr>
                        <a:t>Supporting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Why</a:t>
                      </a:r>
                      <a:r>
                        <a:rPr lang="en-US" sz="1700" baseline="0" dirty="0" smtClean="0">
                          <a:solidFill>
                            <a:srgbClr val="002060"/>
                          </a:solidFill>
                        </a:rPr>
                        <a:t> is it important to play fairly and to share?</a:t>
                      </a:r>
                    </a:p>
                    <a:p>
                      <a:r>
                        <a:rPr lang="en-US" sz="1700" baseline="0" dirty="0" smtClean="0">
                          <a:solidFill>
                            <a:srgbClr val="002060"/>
                          </a:solidFill>
                        </a:rPr>
                        <a:t>What can I do to play fairly?</a:t>
                      </a:r>
                    </a:p>
                    <a:p>
                      <a:r>
                        <a:rPr lang="en-US" sz="1700" baseline="0" dirty="0" smtClean="0">
                          <a:solidFill>
                            <a:srgbClr val="002060"/>
                          </a:solidFill>
                        </a:rPr>
                        <a:t>What does fairness mean to me?</a:t>
                      </a:r>
                    </a:p>
                    <a:p>
                      <a:r>
                        <a:rPr lang="en-US" sz="1700" baseline="0" dirty="0" smtClean="0">
                          <a:solidFill>
                            <a:srgbClr val="002060"/>
                          </a:solidFill>
                        </a:rPr>
                        <a:t>How can I put into practice fair decision-making?</a:t>
                      </a:r>
                      <a:endParaRPr lang="en-US" sz="1700" dirty="0" smtClean="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What do fairness</a:t>
                      </a:r>
                      <a:r>
                        <a:rPr lang="en-US" sz="1700" baseline="0" dirty="0" smtClean="0">
                          <a:solidFill>
                            <a:srgbClr val="002060"/>
                          </a:solidFill>
                        </a:rPr>
                        <a:t> and justice mean to me?</a:t>
                      </a:r>
                    </a:p>
                    <a:p>
                      <a:r>
                        <a:rPr lang="en-US" sz="1700" baseline="0" dirty="0" smtClean="0">
                          <a:solidFill>
                            <a:srgbClr val="002060"/>
                          </a:solidFill>
                        </a:rPr>
                        <a:t>How can I accept fairness when it means I don’t get what I want?</a:t>
                      </a:r>
                    </a:p>
                    <a:p>
                      <a:r>
                        <a:rPr lang="en-US" sz="1700" baseline="0" dirty="0" smtClean="0">
                          <a:solidFill>
                            <a:srgbClr val="002060"/>
                          </a:solidFill>
                        </a:rPr>
                        <a:t>What course of action should I take when I see something unfair?</a:t>
                      </a:r>
                    </a:p>
                    <a:p>
                      <a:r>
                        <a:rPr lang="en-US" sz="1700" baseline="0" dirty="0" smtClean="0">
                          <a:solidFill>
                            <a:srgbClr val="002060"/>
                          </a:solidFill>
                        </a:rPr>
                        <a:t>What and who will be affected by my being unfair?</a:t>
                      </a:r>
                    </a:p>
                    <a:p>
                      <a:r>
                        <a:rPr lang="en-US" sz="1700" baseline="0" dirty="0" smtClean="0">
                          <a:solidFill>
                            <a:srgbClr val="002060"/>
                          </a:solidFill>
                        </a:rPr>
                        <a:t>What is a moral obligation?</a:t>
                      </a:r>
                      <a:endParaRPr lang="en-US" sz="1700" dirty="0" smtClean="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901478">
                <a:tc>
                  <a:txBody>
                    <a:bodyPr/>
                    <a:lstStyle/>
                    <a:p>
                      <a:r>
                        <a:rPr lang="en-US" sz="1700" dirty="0" smtClean="0">
                          <a:solidFill>
                            <a:srgbClr val="002060"/>
                          </a:solidFill>
                        </a:rPr>
                        <a:t>Key Concepts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Justice,</a:t>
                      </a:r>
                      <a:r>
                        <a:rPr lang="en-US" sz="1700" baseline="0" dirty="0" smtClean="0">
                          <a:solidFill>
                            <a:srgbClr val="002060"/>
                          </a:solidFill>
                        </a:rPr>
                        <a:t> equity, equality, openness, impartiality, consistency</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457200" y="274638"/>
            <a:ext cx="8229600" cy="687551"/>
          </a:xfrm>
        </p:spPr>
        <p:txBody>
          <a:bodyPr/>
          <a:lstStyle/>
          <a:p>
            <a:r>
              <a:rPr lang="en-US" dirty="0" smtClean="0"/>
              <a:t>FAIRNESS</a:t>
            </a:r>
            <a:endParaRPr lang="en-US" dirty="0"/>
          </a:p>
        </p:txBody>
      </p:sp>
    </p:spTree>
    <p:extLst>
      <p:ext uri="{BB962C8B-B14F-4D97-AF65-F5344CB8AC3E}">
        <p14:creationId xmlns:p14="http://schemas.microsoft.com/office/powerpoint/2010/main" val="31329936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579505"/>
            <a:ext cx="5334000" cy="5334000"/>
          </a:xfrm>
          <a:prstGeom prst="roundRect">
            <a:avLst/>
          </a:prstGeom>
          <a:solidFill>
            <a:schemeClr val="accent2">
              <a:lumMod val="40000"/>
              <a:lumOff val="60000"/>
            </a:schemeClr>
          </a:solidFill>
          <a:ln>
            <a:noFill/>
          </a:ln>
          <a:effectLst>
            <a:outerShdw blurRad="40000" dist="23000" dir="5400000" rotWithShape="0">
              <a:srgbClr val="000000">
                <a:alpha val="35000"/>
              </a:srgbClr>
            </a:outerShdw>
            <a:reflection stA="21000" endPos="22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prstClr val="white"/>
              </a:solidFill>
              <a:latin typeface="Arial"/>
            </a:endParaRPr>
          </a:p>
        </p:txBody>
      </p:sp>
      <p:pic>
        <p:nvPicPr>
          <p:cNvPr id="156675" name="Picture 2" descr="http://thebsreport.files.wordpress.com/2009/08/justice_bz_detail.jpg"/>
          <p:cNvPicPr>
            <a:picLocks noChangeAspect="1" noChangeArrowheads="1"/>
          </p:cNvPicPr>
          <p:nvPr/>
        </p:nvPicPr>
        <p:blipFill rotWithShape="1">
          <a:blip r:embed="rId3" cstate="print"/>
          <a:srcRect r="4989" b="4286"/>
          <a:stretch/>
        </p:blipFill>
        <p:spPr bwMode="auto">
          <a:xfrm>
            <a:off x="4790860" y="1483187"/>
            <a:ext cx="4155926" cy="4456404"/>
          </a:xfrm>
          <a:prstGeom prst="rect">
            <a:avLst/>
          </a:prstGeom>
          <a:noFill/>
          <a:ln w="9525">
            <a:noFill/>
            <a:miter lim="800000"/>
            <a:headEnd/>
            <a:tailEnd/>
          </a:ln>
          <a:effectLst>
            <a:outerShdw blurRad="50800" dist="38100" dir="2700000" algn="tl" rotWithShape="0">
              <a:prstClr val="black">
                <a:alpha val="40000"/>
              </a:prstClr>
            </a:outerShdw>
            <a:reflection stA="21000" endPos="22000" dir="5400000" sy="-100000" algn="bl" rotWithShape="0"/>
          </a:effectLst>
        </p:spPr>
      </p:pic>
      <p:sp>
        <p:nvSpPr>
          <p:cNvPr id="5" name="Content Placeholder 4"/>
          <p:cNvSpPr>
            <a:spLocks noGrp="1"/>
          </p:cNvSpPr>
          <p:nvPr>
            <p:ph idx="1"/>
          </p:nvPr>
        </p:nvSpPr>
        <p:spPr>
          <a:xfrm>
            <a:off x="620486" y="727828"/>
            <a:ext cx="3962400" cy="5211763"/>
          </a:xfrm>
        </p:spPr>
        <p:txBody>
          <a:bodyPr/>
          <a:lstStyle/>
          <a:p>
            <a:pPr marL="0" lvl="0" indent="0">
              <a:buNone/>
            </a:pPr>
            <a:r>
              <a:rPr lang="en-US" sz="2200" u="sng" dirty="0">
                <a:solidFill>
                  <a:srgbClr val="000000"/>
                </a:solidFill>
              </a:rPr>
              <a:t>Process</a:t>
            </a:r>
            <a:r>
              <a:rPr lang="en-US" sz="2200" b="0" dirty="0">
                <a:solidFill>
                  <a:srgbClr val="000000"/>
                </a:solidFill>
              </a:rPr>
              <a:t> – </a:t>
            </a:r>
            <a:r>
              <a:rPr lang="en-US" sz="2200" b="0" i="1" dirty="0">
                <a:solidFill>
                  <a:srgbClr val="000000"/>
                </a:solidFill>
              </a:rPr>
              <a:t>How</a:t>
            </a:r>
            <a:r>
              <a:rPr lang="en-US" sz="2200" b="0" dirty="0">
                <a:solidFill>
                  <a:srgbClr val="000000"/>
                </a:solidFill>
              </a:rPr>
              <a:t> we make decisions.</a:t>
            </a:r>
          </a:p>
          <a:p>
            <a:pPr lvl="1"/>
            <a:r>
              <a:rPr lang="en-US" sz="2200" b="0" dirty="0">
                <a:solidFill>
                  <a:srgbClr val="000000"/>
                </a:solidFill>
              </a:rPr>
              <a:t>The moral obligation is to make decisions fairly. This is called  procedural fairness</a:t>
            </a:r>
            <a:r>
              <a:rPr lang="en-US" sz="2200" b="0" dirty="0" smtClean="0">
                <a:solidFill>
                  <a:srgbClr val="000000"/>
                </a:solidFill>
              </a:rPr>
              <a:t>.</a:t>
            </a:r>
            <a:endParaRPr lang="en-US" sz="2000" u="sng" dirty="0" smtClean="0">
              <a:solidFill>
                <a:srgbClr val="000000"/>
              </a:solidFill>
            </a:endParaRPr>
          </a:p>
          <a:p>
            <a:pPr marL="0" lvl="0" indent="0">
              <a:buNone/>
            </a:pPr>
            <a:r>
              <a:rPr lang="en-US" sz="2200" u="sng" dirty="0" smtClean="0">
                <a:solidFill>
                  <a:srgbClr val="000000"/>
                </a:solidFill>
              </a:rPr>
              <a:t>Results</a:t>
            </a:r>
            <a:r>
              <a:rPr lang="en-US" sz="2200" b="0" dirty="0" smtClean="0">
                <a:solidFill>
                  <a:srgbClr val="000000"/>
                </a:solidFill>
              </a:rPr>
              <a:t> </a:t>
            </a:r>
            <a:r>
              <a:rPr lang="en-US" sz="2200" b="0" dirty="0">
                <a:solidFill>
                  <a:srgbClr val="000000"/>
                </a:solidFill>
              </a:rPr>
              <a:t>– </a:t>
            </a:r>
            <a:r>
              <a:rPr lang="en-US" sz="2200" b="0" i="1" dirty="0">
                <a:solidFill>
                  <a:srgbClr val="000000"/>
                </a:solidFill>
              </a:rPr>
              <a:t>What</a:t>
            </a:r>
            <a:r>
              <a:rPr lang="en-US" sz="2200" b="0" dirty="0">
                <a:solidFill>
                  <a:srgbClr val="000000"/>
                </a:solidFill>
              </a:rPr>
              <a:t> we decide (the substance of the decision). The consequences or benefits should be fair.</a:t>
            </a:r>
          </a:p>
          <a:p>
            <a:pPr lvl="1"/>
            <a:r>
              <a:rPr lang="en-US" sz="2200" b="0" dirty="0">
                <a:solidFill>
                  <a:srgbClr val="000000"/>
                </a:solidFill>
              </a:rPr>
              <a:t>The moral obligation is to make fair decisions. This is called substantive fairness</a:t>
            </a:r>
            <a:r>
              <a:rPr lang="en-US" sz="2200" b="0" dirty="0" smtClean="0">
                <a:solidFill>
                  <a:srgbClr val="000000"/>
                </a:solidFill>
              </a:rPr>
              <a:t>.</a:t>
            </a:r>
            <a:endParaRPr lang="en-US" sz="2200" dirty="0">
              <a:solidFill>
                <a:srgbClr val="000000"/>
              </a:solidFill>
            </a:endParaRPr>
          </a:p>
        </p:txBody>
      </p:sp>
    </p:spTree>
    <p:extLst>
      <p:ext uri="{BB962C8B-B14F-4D97-AF65-F5344CB8AC3E}">
        <p14:creationId xmlns:p14="http://schemas.microsoft.com/office/powerpoint/2010/main" val="354296838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en-US" dirty="0">
                <a:solidFill>
                  <a:srgbClr val="002060"/>
                </a:solidFill>
              </a:rPr>
              <a:t>Procedural Fairness Requires...</a:t>
            </a:r>
          </a:p>
        </p:txBody>
      </p:sp>
      <p:graphicFrame>
        <p:nvGraphicFramePr>
          <p:cNvPr id="5" name="Diagram 4"/>
          <p:cNvGraphicFramePr/>
          <p:nvPr>
            <p:extLst>
              <p:ext uri="{D42A27DB-BD31-4B8C-83A1-F6EECF244321}">
                <p14:modId xmlns:p14="http://schemas.microsoft.com/office/powerpoint/2010/main" val="942332006"/>
              </p:ext>
            </p:extLst>
          </p:nvPr>
        </p:nvGraphicFramePr>
        <p:xfrm>
          <a:off x="-1028320" y="1550951"/>
          <a:ext cx="109728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01364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There are five major alternative </a:t>
            </a:r>
            <a:br>
              <a:rPr lang="en-US" dirty="0" smtClean="0"/>
            </a:br>
            <a:r>
              <a:rPr lang="en-US" dirty="0" smtClean="0"/>
              <a:t>theories of fairness </a:t>
            </a:r>
            <a:endParaRPr lang="en-US" dirty="0"/>
          </a:p>
        </p:txBody>
      </p:sp>
      <p:graphicFrame>
        <p:nvGraphicFramePr>
          <p:cNvPr id="7" name="Diagram 6"/>
          <p:cNvGraphicFramePr/>
          <p:nvPr>
            <p:extLst>
              <p:ext uri="{D42A27DB-BD31-4B8C-83A1-F6EECF244321}">
                <p14:modId xmlns:p14="http://schemas.microsoft.com/office/powerpoint/2010/main" val="2036950339"/>
              </p:ext>
            </p:extLst>
          </p:nvPr>
        </p:nvGraphicFramePr>
        <p:xfrm>
          <a:off x="381000" y="1371600"/>
          <a:ext cx="8458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168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10 at 3.13.42 PM.png"/>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461770" y="404119"/>
            <a:ext cx="8311852" cy="5874761"/>
          </a:xfrm>
          <a:prstGeom prst="rect">
            <a:avLst/>
          </a:prstGeom>
        </p:spPr>
      </p:pic>
    </p:spTree>
    <p:extLst>
      <p:ext uri="{BB962C8B-B14F-4D97-AF65-F5344CB8AC3E}">
        <p14:creationId xmlns:p14="http://schemas.microsoft.com/office/powerpoint/2010/main" val="243063726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942" y="4692136"/>
            <a:ext cx="7609339" cy="1143000"/>
          </a:xfrm>
        </p:spPr>
        <p:txBody>
          <a:bodyPr>
            <a:normAutofit fontScale="90000"/>
          </a:bodyPr>
          <a:lstStyle/>
          <a:p>
            <a:pPr lvl="0"/>
            <a:r>
              <a:rPr lang="en-US" sz="3100" b="0" dirty="0" smtClean="0"/>
              <a:t>Using the Pillar integration handout on page 43 of your workbook and the</a:t>
            </a:r>
            <a:r>
              <a:rPr lang="en-US" sz="3100" dirty="0" smtClean="0"/>
              <a:t> </a:t>
            </a:r>
            <a:r>
              <a:rPr lang="en-US" sz="3100" b="0" dirty="0" smtClean="0"/>
              <a:t>matrix in the Character Domain, reflect on how you can intentionally teach, enforce, advocate, and model the Pillar of Fairness. </a:t>
            </a:r>
            <a:r>
              <a:rPr lang="en-US" dirty="0" smtClean="0"/>
              <a:t/>
            </a:r>
            <a:br>
              <a:rPr lang="en-US" dirty="0" smtClean="0"/>
            </a:br>
            <a:endParaRPr lang="en-US" dirty="0"/>
          </a:p>
        </p:txBody>
      </p:sp>
      <p:sp>
        <p:nvSpPr>
          <p:cNvPr id="10" name="TextBox 9"/>
          <p:cNvSpPr txBox="1"/>
          <p:nvPr/>
        </p:nvSpPr>
        <p:spPr>
          <a:xfrm>
            <a:off x="1270000" y="2436074"/>
            <a:ext cx="6629400" cy="1354217"/>
          </a:xfrm>
          <a:prstGeom prst="rect">
            <a:avLst/>
          </a:prstGeom>
          <a:noFill/>
        </p:spPr>
        <p:txBody>
          <a:bodyPr wrap="square" rtlCol="0">
            <a:spAutoFit/>
          </a:bodyPr>
          <a:lstStyle/>
          <a:p>
            <a:pPr algn="ctr" defTabSz="914400"/>
            <a:r>
              <a:rPr lang="en-US" sz="3200" b="1" dirty="0">
                <a:solidFill>
                  <a:srgbClr val="000000"/>
                </a:solidFill>
                <a:latin typeface="Arial"/>
              </a:rPr>
              <a:t>Creating an ethical climate through integration</a:t>
            </a:r>
          </a:p>
          <a:p>
            <a:pPr defTabSz="914400"/>
            <a:endParaRPr lang="en-US" dirty="0">
              <a:solidFill>
                <a:prstClr val="black"/>
              </a:solidFill>
              <a:latin typeface="Arial"/>
            </a:endParaRPr>
          </a:p>
        </p:txBody>
      </p:sp>
      <p:graphicFrame>
        <p:nvGraphicFramePr>
          <p:cNvPr id="5" name="Diagram 4"/>
          <p:cNvGraphicFramePr/>
          <p:nvPr>
            <p:extLst>
              <p:ext uri="{D42A27DB-BD31-4B8C-83A1-F6EECF244321}">
                <p14:modId xmlns:p14="http://schemas.microsoft.com/office/powerpoint/2010/main" val="319211697"/>
              </p:ext>
            </p:extLst>
          </p:nvPr>
        </p:nvGraphicFramePr>
        <p:xfrm>
          <a:off x="495681" y="355600"/>
          <a:ext cx="82296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25527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326203" y="274638"/>
          <a:ext cx="6284397"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890138243"/>
              </p:ext>
            </p:extLst>
          </p:nvPr>
        </p:nvGraphicFramePr>
        <p:xfrm>
          <a:off x="457200" y="2018769"/>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1" y="0"/>
            <a:ext cx="2393668" cy="2419489"/>
          </a:xfrm>
          <a:prstGeom prst="rect">
            <a:avLst/>
          </a:prstGeom>
        </p:spPr>
      </p:pic>
    </p:spTree>
    <p:extLst>
      <p:ext uri="{BB962C8B-B14F-4D97-AF65-F5344CB8AC3E}">
        <p14:creationId xmlns:p14="http://schemas.microsoft.com/office/powerpoint/2010/main" val="196263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2075694"/>
              </p:ext>
            </p:extLst>
          </p:nvPr>
        </p:nvGraphicFramePr>
        <p:xfrm>
          <a:off x="76200" y="381000"/>
          <a:ext cx="8763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ent-Up Arrow 2"/>
          <p:cNvSpPr/>
          <p:nvPr/>
        </p:nvSpPr>
        <p:spPr>
          <a:xfrm rot="5400000">
            <a:off x="912293" y="2745309"/>
            <a:ext cx="1070196" cy="121838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082107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F5E15C16-8D7F-4153-A813-5D067E908259}"/>
                                            </p:graphicEl>
                                          </p:spTgt>
                                        </p:tgtEl>
                                        <p:attrNameLst>
                                          <p:attrName>style.visibility</p:attrName>
                                        </p:attrNameLst>
                                      </p:cBhvr>
                                      <p:to>
                                        <p:strVal val="visible"/>
                                      </p:to>
                                    </p:set>
                                    <p:animEffect transition="in" filter="circle(in)">
                                      <p:cBhvr>
                                        <p:cTn id="7" dur="1000"/>
                                        <p:tgtEl>
                                          <p:spTgt spid="4">
                                            <p:graphicEl>
                                              <a:dgm id="{F5E15C16-8D7F-4153-A813-5D067E908259}"/>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graphicEl>
                                              <a:dgm id="{DB005366-1F07-4942-A4BF-AF7B86819318}"/>
                                            </p:graphicEl>
                                          </p:spTgt>
                                        </p:tgtEl>
                                        <p:attrNameLst>
                                          <p:attrName>style.visibility</p:attrName>
                                        </p:attrNameLst>
                                      </p:cBhvr>
                                      <p:to>
                                        <p:strVal val="visible"/>
                                      </p:to>
                                    </p:set>
                                    <p:animEffect transition="in" filter="circle(in)">
                                      <p:cBhvr>
                                        <p:cTn id="10" dur="1000"/>
                                        <p:tgtEl>
                                          <p:spTgt spid="4">
                                            <p:graphicEl>
                                              <a:dgm id="{DB005366-1F07-4942-A4BF-AF7B8681931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graphicEl>
                                              <a:dgm id="{458FAD76-4673-4A76-903F-BCCC809297CE}"/>
                                            </p:graphicEl>
                                          </p:spTgt>
                                        </p:tgtEl>
                                        <p:attrNameLst>
                                          <p:attrName>style.visibility</p:attrName>
                                        </p:attrNameLst>
                                      </p:cBhvr>
                                      <p:to>
                                        <p:strVal val="visible"/>
                                      </p:to>
                                    </p:set>
                                    <p:animEffect transition="in" filter="circle(in)">
                                      <p:cBhvr>
                                        <p:cTn id="15" dur="1000"/>
                                        <p:tgtEl>
                                          <p:spTgt spid="4">
                                            <p:graphicEl>
                                              <a:dgm id="{458FAD76-4673-4A76-903F-BCCC809297C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4F5C0F1A-10AD-40E8-A7EE-8A4A2A5F8525}"/>
                                            </p:graphicEl>
                                          </p:spTgt>
                                        </p:tgtEl>
                                        <p:attrNameLst>
                                          <p:attrName>style.visibility</p:attrName>
                                        </p:attrNameLst>
                                      </p:cBhvr>
                                      <p:to>
                                        <p:strVal val="visible"/>
                                      </p:to>
                                    </p:set>
                                    <p:animEffect transition="in" filter="circle(in)">
                                      <p:cBhvr>
                                        <p:cTn id="20" dur="1000"/>
                                        <p:tgtEl>
                                          <p:spTgt spid="4">
                                            <p:graphicEl>
                                              <a:dgm id="{4F5C0F1A-10AD-40E8-A7EE-8A4A2A5F8525}"/>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25E082A4-4B27-4FEB-A594-F60D82550E38}"/>
                                            </p:graphicEl>
                                          </p:spTgt>
                                        </p:tgtEl>
                                        <p:attrNameLst>
                                          <p:attrName>style.visibility</p:attrName>
                                        </p:attrNameLst>
                                      </p:cBhvr>
                                      <p:to>
                                        <p:strVal val="visible"/>
                                      </p:to>
                                    </p:set>
                                    <p:animEffect transition="in" filter="circle(in)">
                                      <p:cBhvr>
                                        <p:cTn id="23" dur="1000"/>
                                        <p:tgtEl>
                                          <p:spTgt spid="4">
                                            <p:graphicEl>
                                              <a:dgm id="{25E082A4-4B27-4FEB-A594-F60D82550E3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C30597D2-BFFC-4F2D-8652-837AD83950C4}"/>
                                            </p:graphicEl>
                                          </p:spTgt>
                                        </p:tgtEl>
                                        <p:attrNameLst>
                                          <p:attrName>style.visibility</p:attrName>
                                        </p:attrNameLst>
                                      </p:cBhvr>
                                      <p:to>
                                        <p:strVal val="visible"/>
                                      </p:to>
                                    </p:set>
                                    <p:animEffect transition="in" filter="circle(in)">
                                      <p:cBhvr>
                                        <p:cTn id="28" dur="1000"/>
                                        <p:tgtEl>
                                          <p:spTgt spid="4">
                                            <p:graphicEl>
                                              <a:dgm id="{C30597D2-BFFC-4F2D-8652-837AD83950C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graphicEl>
                                              <a:dgm id="{876CB9D2-4FAF-44F6-AF62-F160B1CBAC80}"/>
                                            </p:graphicEl>
                                          </p:spTgt>
                                        </p:tgtEl>
                                        <p:attrNameLst>
                                          <p:attrName>style.visibility</p:attrName>
                                        </p:attrNameLst>
                                      </p:cBhvr>
                                      <p:to>
                                        <p:strVal val="visible"/>
                                      </p:to>
                                    </p:set>
                                    <p:animEffect transition="in" filter="circle(in)">
                                      <p:cBhvr>
                                        <p:cTn id="33" dur="1000"/>
                                        <p:tgtEl>
                                          <p:spTgt spid="4">
                                            <p:graphicEl>
                                              <a:dgm id="{876CB9D2-4FAF-44F6-AF62-F160B1CBAC8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
                                            <p:graphicEl>
                                              <a:dgm id="{6D78FDFA-617A-44DC-BC64-1BCB2D7DDE99}"/>
                                            </p:graphicEl>
                                          </p:spTgt>
                                        </p:tgtEl>
                                        <p:attrNameLst>
                                          <p:attrName>style.visibility</p:attrName>
                                        </p:attrNameLst>
                                      </p:cBhvr>
                                      <p:to>
                                        <p:strVal val="visible"/>
                                      </p:to>
                                    </p:set>
                                    <p:animEffect transition="in" filter="circle(in)">
                                      <p:cBhvr>
                                        <p:cTn id="38" dur="1000"/>
                                        <p:tgtEl>
                                          <p:spTgt spid="4">
                                            <p:graphicEl>
                                              <a:dgm id="{6D78FDFA-617A-44DC-BC64-1BCB2D7DDE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241823757"/>
              </p:ext>
            </p:extLst>
          </p:nvPr>
        </p:nvGraphicFramePr>
        <p:xfrm>
          <a:off x="2424290" y="274638"/>
          <a:ext cx="626251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727828689"/>
              </p:ext>
            </p:extLst>
          </p:nvPr>
        </p:nvGraphicFramePr>
        <p:xfrm>
          <a:off x="511443" y="1755689"/>
          <a:ext cx="8260597" cy="905687"/>
        </p:xfrm>
        <a:graphic>
          <a:graphicData uri="http://schemas.openxmlformats.org/drawingml/2006/table">
            <a:tbl>
              <a:tblPr firstRow="1" firstCol="1" bandRow="1">
                <a:tableStyleId>{5C22544A-7EE6-4342-B048-85BDC9FD1C3A}</a:tableStyleId>
              </a:tblPr>
              <a:tblGrid>
                <a:gridCol w="8260597"/>
              </a:tblGrid>
              <a:tr h="123911">
                <a:tc>
                  <a:txBody>
                    <a:bodyPr/>
                    <a:lstStyle/>
                    <a:p>
                      <a:endParaRPr lang="en-US" sz="800" dirty="0">
                        <a:effectLst/>
                        <a:latin typeface="Calibri"/>
                      </a:endParaRPr>
                    </a:p>
                  </a:txBody>
                  <a:tcPr marL="68580" marR="68580" marT="0" marB="0">
                    <a:solidFill>
                      <a:srgbClr val="FF0000"/>
                    </a:solidFill>
                  </a:tcPr>
                </a:tc>
              </a:tr>
              <a:tr h="390888">
                <a:tc>
                  <a:txBody>
                    <a:bodyPr/>
                    <a:lstStyle/>
                    <a:p>
                      <a:r>
                        <a:rPr lang="en-US" sz="2400" dirty="0" smtClean="0">
                          <a:effectLst>
                            <a:outerShdw blurRad="38100" dist="38100" dir="2700000" algn="tl">
                              <a:srgbClr val="000000">
                                <a:alpha val="43137"/>
                              </a:srgbClr>
                            </a:outerShdw>
                          </a:effectLst>
                        </a:rPr>
                        <a:t>C6.1. The Basics of Caring</a:t>
                      </a:r>
                      <a:endParaRPr lang="en-US" sz="2400" dirty="0">
                        <a:effectLst>
                          <a:outerShdw blurRad="38100" dist="38100" dir="2700000" algn="tl">
                            <a:srgbClr val="000000">
                              <a:alpha val="43137"/>
                            </a:srgbClr>
                          </a:outerShdw>
                        </a:effectLst>
                        <a:latin typeface="Calibri"/>
                      </a:endParaRPr>
                    </a:p>
                  </a:txBody>
                  <a:tcPr marL="68580" marR="68580" marT="0" marB="0">
                    <a:solidFill>
                      <a:srgbClr val="FF8193"/>
                    </a:solidFill>
                  </a:tcPr>
                </a:tc>
              </a:tr>
              <a:tr h="390888">
                <a:tc>
                  <a:txBody>
                    <a:bodyPr/>
                    <a:lstStyle/>
                    <a:p>
                      <a:r>
                        <a:rPr lang="en-US" sz="2400" dirty="0" smtClean="0">
                          <a:effectLst>
                            <a:outerShdw blurRad="38100" dist="38100" dir="2700000" algn="tl">
                              <a:srgbClr val="000000">
                                <a:alpha val="43137"/>
                              </a:srgbClr>
                            </a:outerShdw>
                          </a:effectLst>
                        </a:rPr>
                        <a:t>C6.2. Caring &amp; Other Ethical Duties</a:t>
                      </a:r>
                      <a:endParaRPr lang="en-US" sz="2400" dirty="0">
                        <a:effectLst>
                          <a:outerShdw blurRad="38100" dist="38100" dir="2700000" algn="tl">
                            <a:srgbClr val="000000">
                              <a:alpha val="43137"/>
                            </a:srgbClr>
                          </a:outerShdw>
                        </a:effectLst>
                        <a:latin typeface="Calibri"/>
                      </a:endParaRPr>
                    </a:p>
                  </a:txBody>
                  <a:tcPr marL="68580" marR="68580" marT="0" marB="0">
                    <a:solidFill>
                      <a:srgbClr val="FF8193"/>
                    </a:solidFill>
                  </a:tcPr>
                </a:tc>
              </a:tr>
            </a:tbl>
          </a:graphicData>
        </a:graphic>
      </p:graphicFrame>
      <p:graphicFrame>
        <p:nvGraphicFramePr>
          <p:cNvPr id="8" name="Content Placeholder 2"/>
          <p:cNvGraphicFramePr>
            <a:graphicFrameLocks noGrp="1"/>
          </p:cNvGraphicFramePr>
          <p:nvPr>
            <p:ph idx="1"/>
            <p:extLst>
              <p:ext uri="{D42A27DB-BD31-4B8C-83A1-F6EECF244321}">
                <p14:modId xmlns:p14="http://schemas.microsoft.com/office/powerpoint/2010/main" val="317418622"/>
              </p:ext>
            </p:extLst>
          </p:nvPr>
        </p:nvGraphicFramePr>
        <p:xfrm>
          <a:off x="254000" y="2813776"/>
          <a:ext cx="8686800" cy="38457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a:stretch>
            <a:fillRect/>
          </a:stretch>
        </p:blipFill>
        <p:spPr>
          <a:xfrm>
            <a:off x="1" y="0"/>
            <a:ext cx="2231885" cy="2255961"/>
          </a:xfrm>
          <a:prstGeom prst="rect">
            <a:avLst/>
          </a:prstGeom>
        </p:spPr>
      </p:pic>
    </p:spTree>
    <p:extLst>
      <p:ext uri="{BB962C8B-B14F-4D97-AF65-F5344CB8AC3E}">
        <p14:creationId xmlns:p14="http://schemas.microsoft.com/office/powerpoint/2010/main" val="15973354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67617416"/>
              </p:ext>
            </p:extLst>
          </p:nvPr>
        </p:nvGraphicFramePr>
        <p:xfrm>
          <a:off x="-14748" y="990600"/>
          <a:ext cx="91440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6019" name="TextBox 3"/>
          <p:cNvSpPr txBox="1">
            <a:spLocks noChangeArrowheads="1"/>
          </p:cNvSpPr>
          <p:nvPr/>
        </p:nvSpPr>
        <p:spPr bwMode="auto">
          <a:xfrm>
            <a:off x="423333" y="381000"/>
            <a:ext cx="8363480" cy="954107"/>
          </a:xfrm>
          <a:prstGeom prst="rect">
            <a:avLst/>
          </a:prstGeom>
          <a:noFill/>
          <a:ln w="9525">
            <a:noFill/>
            <a:miter lim="800000"/>
            <a:headEnd/>
            <a:tailEnd/>
          </a:ln>
        </p:spPr>
        <p:txBody>
          <a:bodyPr wrap="square">
            <a:prstTxWarp prst="textNoShape">
              <a:avLst/>
            </a:prstTxWarp>
            <a:spAutoFit/>
          </a:bodyPr>
          <a:lstStyle/>
          <a:p>
            <a:pPr algn="ctr" defTabSz="914400"/>
            <a:r>
              <a:rPr lang="en-US" sz="3200" b="1" dirty="0">
                <a:solidFill>
                  <a:srgbClr val="1C3F95"/>
                </a:solidFill>
                <a:latin typeface="Arial"/>
              </a:rPr>
              <a:t>CARING</a:t>
            </a:r>
          </a:p>
          <a:p>
            <a:pPr algn="ctr" defTabSz="914400"/>
            <a:r>
              <a:rPr lang="en-US" sz="2400" dirty="0">
                <a:solidFill>
                  <a:srgbClr val="1C3F95"/>
                </a:solidFill>
                <a:latin typeface="Arial"/>
              </a:rPr>
              <a:t>I will be a better student if I act on the following beliefs:</a:t>
            </a:r>
            <a:endParaRPr lang="en-US" dirty="0">
              <a:solidFill>
                <a:prstClr val="black"/>
              </a:solidFill>
              <a:latin typeface="Arial"/>
            </a:endParaRPr>
          </a:p>
        </p:txBody>
      </p:sp>
    </p:spTree>
    <p:extLst>
      <p:ext uri="{BB962C8B-B14F-4D97-AF65-F5344CB8AC3E}">
        <p14:creationId xmlns:p14="http://schemas.microsoft.com/office/powerpoint/2010/main" val="28890059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64766557"/>
              </p:ext>
            </p:extLst>
          </p:nvPr>
        </p:nvGraphicFramePr>
        <p:xfrm>
          <a:off x="247840" y="1149329"/>
          <a:ext cx="8743761" cy="5044440"/>
        </p:xfrm>
        <a:graphic>
          <a:graphicData uri="http://schemas.openxmlformats.org/drawingml/2006/table">
            <a:tbl>
              <a:tblPr firstRow="1" bandRow="1">
                <a:tableStyleId>{125E5076-3810-47DD-B79F-674D7AD40C01}</a:tableStyleId>
              </a:tblPr>
              <a:tblGrid>
                <a:gridCol w="1352361"/>
                <a:gridCol w="2991039"/>
                <a:gridCol w="4400361"/>
              </a:tblGrid>
              <a:tr h="356190">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dirty="0" smtClean="0">
                          <a:solidFill>
                            <a:srgbClr val="002060"/>
                          </a:solidFill>
                        </a:rPr>
                        <a:t>Elementary</a:t>
                      </a:r>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baseline="0" dirty="0" smtClean="0">
                          <a:solidFill>
                            <a:srgbClr val="002060"/>
                          </a:solidFill>
                        </a:rPr>
                        <a:t>Secondary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1098254">
                <a:tc>
                  <a:txBody>
                    <a:bodyPr/>
                    <a:lstStyle/>
                    <a:p>
                      <a:r>
                        <a:rPr lang="en-US" sz="1700" dirty="0" smtClean="0">
                          <a:solidFill>
                            <a:srgbClr val="002060"/>
                          </a:solidFill>
                        </a:rPr>
                        <a:t>Key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How</a:t>
                      </a:r>
                      <a:r>
                        <a:rPr lang="en-US" sz="1700" baseline="0" dirty="0" smtClean="0">
                          <a:solidFill>
                            <a:srgbClr val="002060"/>
                          </a:solidFill>
                        </a:rPr>
                        <a:t> can I show I care?</a:t>
                      </a:r>
                    </a:p>
                    <a:p>
                      <a:r>
                        <a:rPr lang="en-US" sz="1700" baseline="0" dirty="0" smtClean="0">
                          <a:solidFill>
                            <a:srgbClr val="002060"/>
                          </a:solidFill>
                        </a:rPr>
                        <a:t>How can I develop empathy?</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How can I become</a:t>
                      </a:r>
                      <a:r>
                        <a:rPr lang="en-US" sz="1700" baseline="0" dirty="0" smtClean="0">
                          <a:solidFill>
                            <a:srgbClr val="002060"/>
                          </a:solidFill>
                        </a:rPr>
                        <a:t> more altruistic?</a:t>
                      </a:r>
                    </a:p>
                    <a:p>
                      <a:r>
                        <a:rPr lang="en-US" sz="1700" baseline="0" dirty="0" smtClean="0">
                          <a:solidFill>
                            <a:srgbClr val="002060"/>
                          </a:solidFill>
                        </a:rPr>
                        <a:t>How can I learn forgiveness?</a:t>
                      </a:r>
                    </a:p>
                    <a:p>
                      <a:r>
                        <a:rPr lang="en-US" sz="1700" baseline="0" dirty="0" smtClean="0">
                          <a:solidFill>
                            <a:srgbClr val="002060"/>
                          </a:solidFill>
                        </a:rPr>
                        <a:t>How can I show conviction for and commitment to being a caring person?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59762">
                <a:tc>
                  <a:txBody>
                    <a:bodyPr/>
                    <a:lstStyle/>
                    <a:p>
                      <a:r>
                        <a:rPr lang="en-US" sz="1700" dirty="0" smtClean="0">
                          <a:solidFill>
                            <a:srgbClr val="002060"/>
                          </a:solidFill>
                        </a:rPr>
                        <a:t>Supporting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What</a:t>
                      </a:r>
                      <a:r>
                        <a:rPr lang="en-US" sz="1700" baseline="0" dirty="0" smtClean="0">
                          <a:solidFill>
                            <a:srgbClr val="002060"/>
                          </a:solidFill>
                        </a:rPr>
                        <a:t> does caring mean?</a:t>
                      </a:r>
                    </a:p>
                    <a:p>
                      <a:r>
                        <a:rPr lang="en-US" sz="1700" baseline="0" dirty="0" smtClean="0">
                          <a:solidFill>
                            <a:srgbClr val="002060"/>
                          </a:solidFill>
                        </a:rPr>
                        <a:t>How can I care for my friends?</a:t>
                      </a:r>
                    </a:p>
                    <a:p>
                      <a:r>
                        <a:rPr lang="en-US" sz="1700" baseline="0" dirty="0" smtClean="0">
                          <a:solidFill>
                            <a:srgbClr val="002060"/>
                          </a:solidFill>
                        </a:rPr>
                        <a:t>Who cares for me?</a:t>
                      </a:r>
                    </a:p>
                    <a:p>
                      <a:r>
                        <a:rPr lang="en-US" sz="1700" baseline="0" dirty="0" smtClean="0">
                          <a:solidFill>
                            <a:srgbClr val="002060"/>
                          </a:solidFill>
                        </a:rPr>
                        <a:t>How can I show caring?</a:t>
                      </a:r>
                    </a:p>
                    <a:p>
                      <a:r>
                        <a:rPr lang="en-US" sz="1700" baseline="0" dirty="0" smtClean="0">
                          <a:solidFill>
                            <a:srgbClr val="002060"/>
                          </a:solidFill>
                        </a:rPr>
                        <a:t>What happens when I hurt someone?</a:t>
                      </a:r>
                    </a:p>
                    <a:p>
                      <a:r>
                        <a:rPr lang="en-US" sz="1700" baseline="0" dirty="0" smtClean="0">
                          <a:solidFill>
                            <a:srgbClr val="002060"/>
                          </a:solidFill>
                        </a:rPr>
                        <a:t>How do I feel when I am hurt by someone?</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How do I feel when someone helps me?</a:t>
                      </a:r>
                    </a:p>
                    <a:p>
                      <a:r>
                        <a:rPr lang="en-US" sz="1700" dirty="0" smtClean="0">
                          <a:solidFill>
                            <a:srgbClr val="002060"/>
                          </a:solidFill>
                        </a:rPr>
                        <a:t>What should I think about when others need help?</a:t>
                      </a:r>
                    </a:p>
                    <a:p>
                      <a:r>
                        <a:rPr lang="en-US" sz="1700" dirty="0" smtClean="0">
                          <a:solidFill>
                            <a:srgbClr val="002060"/>
                          </a:solidFill>
                        </a:rPr>
                        <a:t>What should I do when someone hurts me?</a:t>
                      </a:r>
                    </a:p>
                    <a:p>
                      <a:r>
                        <a:rPr lang="en-US" sz="1700" dirty="0" smtClean="0">
                          <a:solidFill>
                            <a:srgbClr val="002060"/>
                          </a:solidFill>
                        </a:rPr>
                        <a:t>How can I avoid hurting others?</a:t>
                      </a:r>
                    </a:p>
                    <a:p>
                      <a:r>
                        <a:rPr lang="en-US" sz="1700" dirty="0" smtClean="0">
                          <a:solidFill>
                            <a:srgbClr val="002060"/>
                          </a:solidFill>
                        </a:rPr>
                        <a:t>What can I learn from people who’ve forgiven me for mistakes I’ve made?</a:t>
                      </a:r>
                    </a:p>
                    <a:p>
                      <a:r>
                        <a:rPr lang="en-US" sz="1700" dirty="0" smtClean="0">
                          <a:solidFill>
                            <a:srgbClr val="002060"/>
                          </a:solidFill>
                        </a:rPr>
                        <a:t>How can I teach others to be more caring?</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1098254">
                <a:tc>
                  <a:txBody>
                    <a:bodyPr/>
                    <a:lstStyle/>
                    <a:p>
                      <a:r>
                        <a:rPr lang="en-US" sz="1700" dirty="0" smtClean="0">
                          <a:solidFill>
                            <a:srgbClr val="002060"/>
                          </a:solidFill>
                        </a:rPr>
                        <a:t>Key Concepts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Concern</a:t>
                      </a:r>
                      <a:r>
                        <a:rPr lang="en-US" sz="1700" baseline="0" dirty="0" smtClean="0">
                          <a:solidFill>
                            <a:srgbClr val="002060"/>
                          </a:solidFill>
                        </a:rPr>
                        <a:t> for others, kindness, compassion, love, charity, empathy, mercy, forgiveness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a:xfrm>
            <a:off x="457200" y="274638"/>
            <a:ext cx="8229600" cy="803013"/>
          </a:xfrm>
        </p:spPr>
        <p:txBody>
          <a:bodyPr/>
          <a:lstStyle/>
          <a:p>
            <a:r>
              <a:rPr lang="en-US" dirty="0" smtClean="0">
                <a:solidFill>
                  <a:srgbClr val="002060"/>
                </a:solidFill>
              </a:rPr>
              <a:t>CARING</a:t>
            </a:r>
            <a:endParaRPr lang="en-US" dirty="0">
              <a:solidFill>
                <a:srgbClr val="002060"/>
              </a:solidFill>
            </a:endParaRPr>
          </a:p>
        </p:txBody>
      </p:sp>
    </p:spTree>
    <p:extLst>
      <p:ext uri="{BB962C8B-B14F-4D97-AF65-F5344CB8AC3E}">
        <p14:creationId xmlns:p14="http://schemas.microsoft.com/office/powerpoint/2010/main" val="392095121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8-10 at 3.35.30 PM.png"/>
          <p:cNvPicPr>
            <a:picLocks noChangeAspect="1"/>
          </p:cNvPicPr>
          <p:nvPr/>
        </p:nvPicPr>
        <p:blipFill>
          <a:blip r:embed="rId3"/>
          <a:stretch>
            <a:fillRect/>
          </a:stretch>
        </p:blipFill>
        <p:spPr>
          <a:xfrm>
            <a:off x="923539" y="1366309"/>
            <a:ext cx="7311352" cy="4995542"/>
          </a:xfrm>
          <a:prstGeom prst="rect">
            <a:avLst/>
          </a:prstGeom>
        </p:spPr>
      </p:pic>
      <p:sp>
        <p:nvSpPr>
          <p:cNvPr id="2" name="TextBox 1"/>
          <p:cNvSpPr txBox="1"/>
          <p:nvPr/>
        </p:nvSpPr>
        <p:spPr>
          <a:xfrm>
            <a:off x="1752600" y="423363"/>
            <a:ext cx="5448300" cy="646331"/>
          </a:xfrm>
          <a:prstGeom prst="rect">
            <a:avLst/>
          </a:prstGeom>
          <a:noFill/>
        </p:spPr>
        <p:txBody>
          <a:bodyPr wrap="square" rtlCol="0">
            <a:spAutoFit/>
          </a:bodyPr>
          <a:lstStyle/>
          <a:p>
            <a:pPr algn="ctr"/>
            <a:r>
              <a:rPr lang="en-US" sz="3600" b="1" dirty="0" smtClean="0">
                <a:solidFill>
                  <a:srgbClr val="000090"/>
                </a:solidFill>
              </a:rPr>
              <a:t>Change Your Words</a:t>
            </a:r>
            <a:endParaRPr lang="en-US" sz="3600" b="1" dirty="0">
              <a:solidFill>
                <a:srgbClr val="000090"/>
              </a:solidFill>
            </a:endParaRPr>
          </a:p>
        </p:txBody>
      </p:sp>
    </p:spTree>
    <p:extLst>
      <p:ext uri="{BB962C8B-B14F-4D97-AF65-F5344CB8AC3E}">
        <p14:creationId xmlns:p14="http://schemas.microsoft.com/office/powerpoint/2010/main" val="85895936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815916"/>
              </p:ext>
            </p:extLst>
          </p:nvPr>
        </p:nvGraphicFramePr>
        <p:xfrm>
          <a:off x="-1713555" y="545638"/>
          <a:ext cx="8120608" cy="1378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250125" y="2366984"/>
            <a:ext cx="5541848" cy="3937240"/>
          </a:xfrm>
          <a:prstGeom prst="rect">
            <a:avLst/>
          </a:prstGeom>
        </p:spPr>
      </p:pic>
      <p:grpSp>
        <p:nvGrpSpPr>
          <p:cNvPr id="6" name="Group 5"/>
          <p:cNvGrpSpPr/>
          <p:nvPr/>
        </p:nvGrpSpPr>
        <p:grpSpPr>
          <a:xfrm>
            <a:off x="6019800" y="3124200"/>
            <a:ext cx="2971800" cy="1859937"/>
            <a:chOff x="5546001" y="988410"/>
            <a:chExt cx="3478631" cy="2087178"/>
          </a:xfrm>
          <a:solidFill>
            <a:schemeClr val="accent2">
              <a:lumMod val="20000"/>
              <a:lumOff val="80000"/>
            </a:schemeClr>
          </a:solidFill>
        </p:grpSpPr>
        <p:sp>
          <p:nvSpPr>
            <p:cNvPr id="7" name="Rectangle 6"/>
            <p:cNvSpPr/>
            <p:nvPr/>
          </p:nvSpPr>
          <p:spPr>
            <a:xfrm>
              <a:off x="5546001" y="988410"/>
              <a:ext cx="3478631" cy="2087178"/>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7"/>
            <p:cNvSpPr/>
            <p:nvPr/>
          </p:nvSpPr>
          <p:spPr>
            <a:xfrm>
              <a:off x="5546001" y="988410"/>
              <a:ext cx="3478631" cy="20871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2800" kern="1200" dirty="0" smtClean="0">
                  <a:solidFill>
                    <a:srgbClr val="000000"/>
                  </a:solidFill>
                </a:rPr>
                <a:t>Hiram College- the other side of the story</a:t>
              </a:r>
              <a:endParaRPr lang="en-US" sz="2800" kern="1200" dirty="0">
                <a:solidFill>
                  <a:srgbClr val="000000"/>
                </a:solidFill>
              </a:endParaRPr>
            </a:p>
          </p:txBody>
        </p:sp>
      </p:grpSp>
    </p:spTree>
    <p:extLst>
      <p:ext uri="{BB962C8B-B14F-4D97-AF65-F5344CB8AC3E}">
        <p14:creationId xmlns:p14="http://schemas.microsoft.com/office/powerpoint/2010/main" val="20239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834" y="3674518"/>
            <a:ext cx="4826000" cy="861774"/>
          </a:xfrm>
          <a:prstGeom prst="rect">
            <a:avLst/>
          </a:prstGeom>
          <a:noFill/>
        </p:spPr>
        <p:txBody>
          <a:bodyPr wrap="square" rtlCol="0">
            <a:spAutoFit/>
          </a:bodyPr>
          <a:lstStyle/>
          <a:p>
            <a:pPr algn="ctr"/>
            <a:r>
              <a:rPr lang="en-US" sz="3200" b="1" dirty="0"/>
              <a:t>Lauren Hill</a:t>
            </a:r>
          </a:p>
          <a:p>
            <a:endParaRPr lang="en-US" dirty="0"/>
          </a:p>
        </p:txBody>
      </p:sp>
      <p:sp>
        <p:nvSpPr>
          <p:cNvPr id="3" name="TextBox 2"/>
          <p:cNvSpPr txBox="1"/>
          <p:nvPr/>
        </p:nvSpPr>
        <p:spPr>
          <a:xfrm>
            <a:off x="1789358" y="1204586"/>
            <a:ext cx="5271842" cy="1754327"/>
          </a:xfrm>
          <a:prstGeom prst="rect">
            <a:avLst/>
          </a:prstGeom>
          <a:solidFill>
            <a:srgbClr val="000090"/>
          </a:solidFill>
        </p:spPr>
        <p:txBody>
          <a:bodyPr wrap="square" rtlCol="0">
            <a:spAutoFit/>
          </a:bodyPr>
          <a:lstStyle/>
          <a:p>
            <a:pPr algn="ctr"/>
            <a:endParaRPr lang="en-US" sz="3600" b="1" dirty="0" smtClean="0">
              <a:solidFill>
                <a:schemeClr val="bg1"/>
              </a:solidFill>
            </a:endParaRPr>
          </a:p>
          <a:p>
            <a:pPr algn="ctr"/>
            <a:r>
              <a:rPr lang="en-US" sz="3600" b="1" dirty="0" smtClean="0">
                <a:solidFill>
                  <a:schemeClr val="bg1"/>
                </a:solidFill>
              </a:rPr>
              <a:t>Caring Video</a:t>
            </a:r>
          </a:p>
          <a:p>
            <a:pPr algn="ctr"/>
            <a:endParaRPr lang="en-US" sz="3600" b="1" dirty="0"/>
          </a:p>
        </p:txBody>
      </p:sp>
    </p:spTree>
    <p:extLst>
      <p:ext uri="{BB962C8B-B14F-4D97-AF65-F5344CB8AC3E}">
        <p14:creationId xmlns:p14="http://schemas.microsoft.com/office/powerpoint/2010/main" val="943291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80974943"/>
              </p:ext>
            </p:extLst>
          </p:nvPr>
        </p:nvGraphicFramePr>
        <p:xfrm>
          <a:off x="3290107" y="3665807"/>
          <a:ext cx="4710893" cy="214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533400" y="228600"/>
            <a:ext cx="5029200" cy="3073400"/>
          </a:xfrm>
          <a:prstGeom prst="rect">
            <a:avLst/>
          </a:prstGeom>
        </p:spPr>
      </p:pic>
    </p:spTree>
    <p:extLst>
      <p:ext uri="{BB962C8B-B14F-4D97-AF65-F5344CB8AC3E}">
        <p14:creationId xmlns:p14="http://schemas.microsoft.com/office/powerpoint/2010/main" val="225125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0" y="3886200"/>
            <a:ext cx="5572459" cy="584776"/>
          </a:xfrm>
          <a:prstGeom prst="rect">
            <a:avLst/>
          </a:prstGeom>
          <a:noFill/>
        </p:spPr>
        <p:txBody>
          <a:bodyPr wrap="square" rtlCol="0">
            <a:spAutoFit/>
          </a:bodyPr>
          <a:lstStyle/>
          <a:p>
            <a:pPr algn="ctr"/>
            <a:r>
              <a:rPr lang="en-US" sz="3200" b="1" dirty="0" smtClean="0">
                <a:solidFill>
                  <a:srgbClr val="000000"/>
                </a:solidFill>
              </a:rPr>
              <a:t>Lauren Hill – Never Give Up</a:t>
            </a:r>
            <a:endParaRPr lang="en-US" sz="3200" b="1" dirty="0">
              <a:solidFill>
                <a:srgbClr val="000000"/>
              </a:solidFill>
            </a:endParaRPr>
          </a:p>
        </p:txBody>
      </p:sp>
      <p:sp>
        <p:nvSpPr>
          <p:cNvPr id="4" name="TextBox 3"/>
          <p:cNvSpPr txBox="1"/>
          <p:nvPr/>
        </p:nvSpPr>
        <p:spPr>
          <a:xfrm>
            <a:off x="1789358" y="1204586"/>
            <a:ext cx="5271842" cy="1754327"/>
          </a:xfrm>
          <a:prstGeom prst="rect">
            <a:avLst/>
          </a:prstGeom>
          <a:solidFill>
            <a:srgbClr val="000090"/>
          </a:solidFill>
        </p:spPr>
        <p:txBody>
          <a:bodyPr wrap="square" rtlCol="0">
            <a:spAutoFit/>
          </a:bodyPr>
          <a:lstStyle/>
          <a:p>
            <a:pPr algn="ctr"/>
            <a:endParaRPr lang="en-US" sz="3600" b="1" dirty="0" smtClean="0">
              <a:solidFill>
                <a:schemeClr val="bg1"/>
              </a:solidFill>
            </a:endParaRPr>
          </a:p>
          <a:p>
            <a:pPr algn="ctr"/>
            <a:r>
              <a:rPr lang="en-US" sz="3600" b="1" dirty="0" smtClean="0">
                <a:solidFill>
                  <a:schemeClr val="bg1"/>
                </a:solidFill>
              </a:rPr>
              <a:t>Caring Video</a:t>
            </a:r>
          </a:p>
          <a:p>
            <a:pPr algn="ctr"/>
            <a:endParaRPr lang="en-US" sz="3600" b="1" dirty="0"/>
          </a:p>
        </p:txBody>
      </p:sp>
    </p:spTree>
    <p:extLst>
      <p:ext uri="{BB962C8B-B14F-4D97-AF65-F5344CB8AC3E}">
        <p14:creationId xmlns:p14="http://schemas.microsoft.com/office/powerpoint/2010/main" val="19428793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3162" y="647700"/>
            <a:ext cx="2920238" cy="1295400"/>
          </a:xfrm>
        </p:spPr>
        <p:txBody>
          <a:bodyPr/>
          <a:lstStyle/>
          <a:p>
            <a:r>
              <a:rPr lang="en-US" dirty="0" smtClean="0"/>
              <a:t>Creating a Culture of Kindness</a:t>
            </a:r>
          </a:p>
        </p:txBody>
      </p:sp>
      <p:graphicFrame>
        <p:nvGraphicFramePr>
          <p:cNvPr id="5" name="Diagram 4"/>
          <p:cNvGraphicFramePr/>
          <p:nvPr>
            <p:extLst>
              <p:ext uri="{D42A27DB-BD31-4B8C-83A1-F6EECF244321}">
                <p14:modId xmlns:p14="http://schemas.microsoft.com/office/powerpoint/2010/main" val="4119595717"/>
              </p:ext>
            </p:extLst>
          </p:nvPr>
        </p:nvGraphicFramePr>
        <p:xfrm>
          <a:off x="3328588" y="381000"/>
          <a:ext cx="5663011"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01858" name="Picture 2" descr="http://new.org/blog/wp-content/uploads/2009/10/unity.jpg"/>
          <p:cNvPicPr>
            <a:picLocks noChangeAspect="1" noChangeArrowheads="1"/>
          </p:cNvPicPr>
          <p:nvPr/>
        </p:nvPicPr>
        <p:blipFill>
          <a:blip r:embed="rId8" cstate="print"/>
          <a:srcRect/>
          <a:stretch>
            <a:fillRect/>
          </a:stretch>
        </p:blipFill>
        <p:spPr bwMode="auto">
          <a:xfrm>
            <a:off x="153162" y="2514600"/>
            <a:ext cx="2362200" cy="2362200"/>
          </a:xfrm>
          <a:prstGeom prst="rect">
            <a:avLst/>
          </a:prstGeom>
          <a:noFill/>
        </p:spPr>
      </p:pic>
    </p:spTree>
    <p:extLst>
      <p:ext uri="{BB962C8B-B14F-4D97-AF65-F5344CB8AC3E}">
        <p14:creationId xmlns:p14="http://schemas.microsoft.com/office/powerpoint/2010/main" val="795379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7315200" cy="1295400"/>
          </a:xfrm>
        </p:spPr>
        <p:txBody>
          <a:bodyPr/>
          <a:lstStyle/>
          <a:p>
            <a:r>
              <a:rPr lang="en-US" sz="3600" dirty="0" smtClean="0"/>
              <a:t>Creating a Culture of Kindness</a:t>
            </a:r>
          </a:p>
        </p:txBody>
      </p:sp>
      <p:sp>
        <p:nvSpPr>
          <p:cNvPr id="2885635" name="Rectangle 3"/>
          <p:cNvSpPr>
            <a:spLocks noGrp="1" noChangeArrowheads="1"/>
          </p:cNvSpPr>
          <p:nvPr>
            <p:ph idx="1"/>
          </p:nvPr>
        </p:nvSpPr>
        <p:spPr>
          <a:xfrm>
            <a:off x="5486400" y="1371600"/>
            <a:ext cx="3657600" cy="5257800"/>
          </a:xfrm>
        </p:spPr>
        <p:txBody>
          <a:bodyPr/>
          <a:lstStyle/>
          <a:p>
            <a:pPr marL="339725" indent="-339725"/>
            <a:r>
              <a:rPr lang="en-US" b="0" dirty="0" smtClean="0"/>
              <a:t>In a Culture of Kindness, all social incentives encourage and affirm a spirit of generosity and love and discourage all forms of hurtful or demeaning words or acts.</a:t>
            </a:r>
          </a:p>
          <a:p>
            <a:pPr marL="339725" indent="-339725"/>
            <a:r>
              <a:rPr lang="en-US" b="0" dirty="0" smtClean="0"/>
              <a:t>In a Culture of Kindness, everyone feels at home.</a:t>
            </a:r>
          </a:p>
        </p:txBody>
      </p:sp>
      <p:pic>
        <p:nvPicPr>
          <p:cNvPr id="1428482" name="Picture 2" descr="http://ugandaorphanage.org/images/caring-hands.jpg"/>
          <p:cNvPicPr>
            <a:picLocks noChangeAspect="1" noChangeArrowheads="1"/>
          </p:cNvPicPr>
          <p:nvPr/>
        </p:nvPicPr>
        <p:blipFill rotWithShape="1">
          <a:blip r:embed="rId3" cstate="print"/>
          <a:srcRect l="9260"/>
          <a:stretch/>
        </p:blipFill>
        <p:spPr bwMode="auto">
          <a:xfrm>
            <a:off x="365568" y="1295401"/>
            <a:ext cx="5013908" cy="4939582"/>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8804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066800" y="762000"/>
            <a:ext cx="7239000" cy="83820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n-US" sz="3600" b="1" kern="1200" dirty="0">
              <a:solidFill>
                <a:schemeClr val="bg1"/>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3251979275"/>
              </p:ext>
            </p:extLst>
          </p:nvPr>
        </p:nvGraphicFramePr>
        <p:xfrm>
          <a:off x="609600" y="16510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66800" y="381000"/>
            <a:ext cx="6858000" cy="1477328"/>
          </a:xfrm>
          <a:prstGeom prst="rect">
            <a:avLst/>
          </a:prstGeom>
          <a:noFill/>
        </p:spPr>
        <p:txBody>
          <a:bodyPr wrap="square" rtlCol="0">
            <a:spAutoFit/>
          </a:bodyPr>
          <a:lstStyle/>
          <a:p>
            <a:pPr algn="ctr"/>
            <a:r>
              <a:rPr lang="en-US" sz="3600" b="1" dirty="0">
                <a:solidFill>
                  <a:srgbClr val="000090"/>
                </a:solidFill>
              </a:rPr>
              <a:t>What You Need to Know About Values and Choices</a:t>
            </a:r>
          </a:p>
          <a:p>
            <a:endParaRPr lang="en-US" dirty="0"/>
          </a:p>
        </p:txBody>
      </p:sp>
    </p:spTree>
    <p:extLst>
      <p:ext uri="{BB962C8B-B14F-4D97-AF65-F5344CB8AC3E}">
        <p14:creationId xmlns:p14="http://schemas.microsoft.com/office/powerpoint/2010/main" val="3472656421"/>
      </p:ext>
    </p:extLst>
  </p:cSld>
  <p:clrMapOvr>
    <a:masterClrMapping/>
  </p:clrMapOvr>
  <mc:AlternateContent xmlns:mc="http://schemas.openxmlformats.org/markup-compatibility/2006" xmlns:p14="http://schemas.microsoft.com/office/powerpoint/2010/main">
    <mc:Choice Requires="p14">
      <p:transition p14:dur="10"/>
    </mc:Choice>
    <mc:Fallback xmlns="" xmlns:mv="urn:schemas-microsoft-com:mac:vml">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7315200" cy="1295400"/>
          </a:xfrm>
        </p:spPr>
        <p:txBody>
          <a:bodyPr/>
          <a:lstStyle/>
          <a:p>
            <a:r>
              <a:rPr lang="en-US" sz="3600" dirty="0" smtClean="0"/>
              <a:t>Creating a Culture of Kindness</a:t>
            </a:r>
          </a:p>
        </p:txBody>
      </p:sp>
      <p:sp>
        <p:nvSpPr>
          <p:cNvPr id="2885635" name="Rectangle 3"/>
          <p:cNvSpPr>
            <a:spLocks noGrp="1" noChangeArrowheads="1"/>
          </p:cNvSpPr>
          <p:nvPr>
            <p:ph idx="1"/>
          </p:nvPr>
        </p:nvSpPr>
        <p:spPr>
          <a:xfrm>
            <a:off x="5334000" y="1774169"/>
            <a:ext cx="3657600" cy="3810000"/>
          </a:xfrm>
        </p:spPr>
        <p:txBody>
          <a:bodyPr/>
          <a:lstStyle/>
          <a:p>
            <a:pPr marL="339725" indent="-339725"/>
            <a:r>
              <a:rPr lang="en-US" b="0" dirty="0" smtClean="0"/>
              <a:t>In a Culture of Kindness, differences are accepted and celebrated.</a:t>
            </a:r>
          </a:p>
          <a:p>
            <a:pPr marL="339725" indent="-339725"/>
            <a:r>
              <a:rPr lang="en-US" b="0" dirty="0" smtClean="0"/>
              <a:t>In a Culture of Kindness, it’s all for one and one for all; people stand up for and next to each other.  </a:t>
            </a:r>
            <a:endParaRPr lang="en-US" sz="2600" b="0" dirty="0" smtClean="0"/>
          </a:p>
        </p:txBody>
      </p:sp>
      <p:pic>
        <p:nvPicPr>
          <p:cNvPr id="1426434" name="Picture 2" descr="http://2.bp.blogspot.com/_vQgZkX7ouT0/TOIzerN73CI/AAAAAAAAAiU/hWwyLj2QEF8/s1600/bigstockphoto_Unity_and_Strength_755262.jpg"/>
          <p:cNvPicPr>
            <a:picLocks noChangeAspect="1" noChangeArrowheads="1"/>
          </p:cNvPicPr>
          <p:nvPr/>
        </p:nvPicPr>
        <p:blipFill rotWithShape="1">
          <a:blip r:embed="rId3" cstate="print"/>
          <a:srcRect t="18736" r="17329" b="7493"/>
          <a:stretch/>
        </p:blipFill>
        <p:spPr bwMode="auto">
          <a:xfrm>
            <a:off x="230884" y="1600200"/>
            <a:ext cx="5026915" cy="438461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7413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85635">
                                            <p:txEl>
                                              <p:pRg st="1" end="1"/>
                                            </p:txEl>
                                          </p:spTgt>
                                        </p:tgtEl>
                                        <p:attrNameLst>
                                          <p:attrName>style.visibility</p:attrName>
                                        </p:attrNameLst>
                                      </p:cBhvr>
                                      <p:to>
                                        <p:strVal val="visible"/>
                                      </p:to>
                                    </p:set>
                                    <p:animEffect transition="in" filter="blinds(horizontal)">
                                      <p:cBhvr>
                                        <p:cTn id="7" dur="500"/>
                                        <p:tgtEl>
                                          <p:spTgt spid="2885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37" y="3952191"/>
            <a:ext cx="7465276" cy="2905809"/>
          </a:xfrm>
        </p:spPr>
        <p:txBody>
          <a:bodyPr>
            <a:normAutofit fontScale="90000"/>
          </a:bodyPr>
          <a:lstStyle/>
          <a:p>
            <a:pPr lvl="0"/>
            <a:r>
              <a:rPr lang="en-US" sz="3100" b="0" dirty="0" smtClean="0"/>
              <a:t>Using the Pillar integration handout on page 50 of your workbook and the</a:t>
            </a:r>
            <a:r>
              <a:rPr lang="en-US" sz="3100" dirty="0" smtClean="0"/>
              <a:t> </a:t>
            </a:r>
            <a:r>
              <a:rPr lang="en-US" sz="3100" b="0" dirty="0" smtClean="0"/>
              <a:t>matrix in the Character Domain, reflect on how you can intentionally teach, enforce, advocate, and model the Pillar of Caring. </a:t>
            </a:r>
            <a:r>
              <a:rPr lang="en-US" dirty="0" smtClean="0"/>
              <a:t/>
            </a:r>
            <a:br>
              <a:rPr lang="en-US" dirty="0" smtClean="0"/>
            </a:br>
            <a:r>
              <a:rPr lang="en-US" dirty="0" smtClean="0"/>
              <a:t/>
            </a:r>
            <a:br>
              <a:rPr lang="en-US" dirty="0" smtClean="0"/>
            </a:br>
            <a:endParaRPr lang="en-US" dirty="0"/>
          </a:p>
        </p:txBody>
      </p:sp>
      <p:sp>
        <p:nvSpPr>
          <p:cNvPr id="8" name="TextBox 7"/>
          <p:cNvSpPr txBox="1"/>
          <p:nvPr/>
        </p:nvSpPr>
        <p:spPr>
          <a:xfrm>
            <a:off x="1041400" y="2463800"/>
            <a:ext cx="6629400" cy="1354217"/>
          </a:xfrm>
          <a:prstGeom prst="rect">
            <a:avLst/>
          </a:prstGeom>
          <a:noFill/>
        </p:spPr>
        <p:txBody>
          <a:bodyPr wrap="square" rtlCol="0">
            <a:spAutoFit/>
          </a:bodyPr>
          <a:lstStyle/>
          <a:p>
            <a:pPr algn="ctr" defTabSz="914400"/>
            <a:r>
              <a:rPr lang="en-US" sz="3200" b="1" dirty="0">
                <a:solidFill>
                  <a:srgbClr val="000000"/>
                </a:solidFill>
                <a:latin typeface="Arial"/>
              </a:rPr>
              <a:t>Creating an ethical climate through integration</a:t>
            </a:r>
          </a:p>
          <a:p>
            <a:pPr defTabSz="914400"/>
            <a:endParaRPr lang="en-US" dirty="0">
              <a:solidFill>
                <a:prstClr val="black"/>
              </a:solidFill>
              <a:latin typeface="Arial"/>
            </a:endParaRPr>
          </a:p>
        </p:txBody>
      </p:sp>
      <p:graphicFrame>
        <p:nvGraphicFramePr>
          <p:cNvPr id="5" name="Diagram 4"/>
          <p:cNvGraphicFramePr/>
          <p:nvPr>
            <p:extLst>
              <p:ext uri="{D42A27DB-BD31-4B8C-83A1-F6EECF244321}">
                <p14:modId xmlns:p14="http://schemas.microsoft.com/office/powerpoint/2010/main" val="2721593531"/>
              </p:ext>
            </p:extLst>
          </p:nvPr>
        </p:nvGraphicFramePr>
        <p:xfrm>
          <a:off x="495681" y="355600"/>
          <a:ext cx="82296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85427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689761537"/>
              </p:ext>
            </p:extLst>
          </p:nvPr>
        </p:nvGraphicFramePr>
        <p:xfrm>
          <a:off x="2326203" y="274638"/>
          <a:ext cx="6284397" cy="140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741525226"/>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a:blip r:embed="rId13"/>
          <a:stretch>
            <a:fillRect/>
          </a:stretch>
        </p:blipFill>
        <p:spPr>
          <a:xfrm>
            <a:off x="1" y="0"/>
            <a:ext cx="2393668" cy="2419489"/>
          </a:xfrm>
          <a:prstGeom prst="rect">
            <a:avLst/>
          </a:prstGeom>
        </p:spPr>
      </p:pic>
    </p:spTree>
    <p:extLst>
      <p:ext uri="{BB962C8B-B14F-4D97-AF65-F5344CB8AC3E}">
        <p14:creationId xmlns:p14="http://schemas.microsoft.com/office/powerpoint/2010/main" val="28194512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42715624"/>
              </p:ext>
            </p:extLst>
          </p:nvPr>
        </p:nvGraphicFramePr>
        <p:xfrm>
          <a:off x="2501252" y="274638"/>
          <a:ext cx="618554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39187140"/>
              </p:ext>
            </p:extLst>
          </p:nvPr>
        </p:nvGraphicFramePr>
        <p:xfrm>
          <a:off x="178231" y="2073431"/>
          <a:ext cx="8710047" cy="4114969"/>
        </p:xfrm>
        <a:graphic>
          <a:graphicData uri="http://schemas.openxmlformats.org/drawingml/2006/table">
            <a:tbl>
              <a:tblPr firstRow="1" firstCol="1" bandRow="1">
                <a:tableStyleId>{5C22544A-7EE6-4342-B048-85BDC9FD1C3A}</a:tableStyleId>
              </a:tblPr>
              <a:tblGrid>
                <a:gridCol w="8710047"/>
              </a:tblGrid>
              <a:tr h="187931">
                <a:tc>
                  <a:txBody>
                    <a:bodyPr/>
                    <a:lstStyle/>
                    <a:p>
                      <a:endParaRPr lang="en-US" sz="2400" dirty="0">
                        <a:effectLst>
                          <a:outerShdw blurRad="38100" dist="38100" dir="2700000" algn="tl">
                            <a:srgbClr val="000000">
                              <a:alpha val="43137"/>
                            </a:srgbClr>
                          </a:outerShdw>
                        </a:effectLst>
                        <a:latin typeface="Calibri"/>
                      </a:endParaRPr>
                    </a:p>
                  </a:txBody>
                  <a:tcPr marL="68580" marR="68580" marT="0" marB="0">
                    <a:solidFill>
                      <a:srgbClr val="92278F"/>
                    </a:solidFill>
                  </a:tcPr>
                </a:tc>
              </a:tr>
              <a:tr h="619490">
                <a:tc>
                  <a:txBody>
                    <a:bodyPr/>
                    <a:lstStyle/>
                    <a:p>
                      <a:r>
                        <a:rPr lang="en-US" sz="2400" dirty="0">
                          <a:effectLst>
                            <a:outerShdw blurRad="38100" dist="38100" dir="2700000" algn="tl">
                              <a:srgbClr val="000000">
                                <a:alpha val="43137"/>
                              </a:srgbClr>
                            </a:outerShdw>
                          </a:effectLst>
                        </a:rPr>
                        <a:t>C7.1. Civil Rights</a:t>
                      </a:r>
                      <a:endParaRPr lang="en-US" sz="2400" dirty="0">
                        <a:effectLst>
                          <a:outerShdw blurRad="38100" dist="38100" dir="2700000" algn="tl">
                            <a:srgbClr val="000000">
                              <a:alpha val="43137"/>
                            </a:srgbClr>
                          </a:outerShdw>
                        </a:effectLst>
                        <a:latin typeface="Calibri"/>
                      </a:endParaRPr>
                    </a:p>
                  </a:txBody>
                  <a:tcPr marL="68580" marR="68580" marT="0" marB="0">
                    <a:solidFill>
                      <a:srgbClr val="DC7EBD"/>
                    </a:solidFill>
                  </a:tcPr>
                </a:tc>
              </a:tr>
              <a:tr h="619490">
                <a:tc>
                  <a:txBody>
                    <a:bodyPr/>
                    <a:lstStyle/>
                    <a:p>
                      <a:r>
                        <a:rPr lang="en-US" sz="2400" dirty="0">
                          <a:effectLst>
                            <a:outerShdw blurRad="38100" dist="38100" dir="2700000" algn="tl">
                              <a:srgbClr val="000000">
                                <a:alpha val="43137"/>
                              </a:srgbClr>
                            </a:outerShdw>
                          </a:effectLst>
                        </a:rPr>
                        <a:t>C7.2. Civil Responsibilities</a:t>
                      </a:r>
                      <a:endParaRPr lang="en-US" sz="2400" dirty="0">
                        <a:effectLst>
                          <a:outerShdw blurRad="38100" dist="38100" dir="2700000" algn="tl">
                            <a:srgbClr val="000000">
                              <a:alpha val="43137"/>
                            </a:srgbClr>
                          </a:outerShdw>
                        </a:effectLst>
                        <a:latin typeface="Calibri"/>
                      </a:endParaRPr>
                    </a:p>
                  </a:txBody>
                  <a:tcPr marL="68580" marR="68580" marT="0" marB="0">
                    <a:solidFill>
                      <a:srgbClr val="DC7EBD"/>
                    </a:solidFill>
                  </a:tcPr>
                </a:tc>
              </a:tr>
              <a:tr h="619490">
                <a:tc>
                  <a:txBody>
                    <a:bodyPr/>
                    <a:lstStyle/>
                    <a:p>
                      <a:r>
                        <a:rPr lang="en-US" sz="2400" dirty="0">
                          <a:effectLst>
                            <a:outerShdw blurRad="38100" dist="38100" dir="2700000" algn="tl">
                              <a:srgbClr val="000000">
                                <a:alpha val="43137"/>
                              </a:srgbClr>
                            </a:outerShdw>
                          </a:effectLst>
                        </a:rPr>
                        <a:t>C7.3 Respect for Authority &amp; Law </a:t>
                      </a:r>
                      <a:endParaRPr lang="en-US" sz="2400" dirty="0">
                        <a:effectLst>
                          <a:outerShdw blurRad="38100" dist="38100" dir="2700000" algn="tl">
                            <a:srgbClr val="000000">
                              <a:alpha val="43137"/>
                            </a:srgbClr>
                          </a:outerShdw>
                        </a:effectLst>
                        <a:latin typeface="Calibri"/>
                      </a:endParaRPr>
                    </a:p>
                  </a:txBody>
                  <a:tcPr marL="68580" marR="68580" marT="0" marB="0">
                    <a:solidFill>
                      <a:srgbClr val="DC7EBD"/>
                    </a:solidFill>
                  </a:tcPr>
                </a:tc>
              </a:tr>
              <a:tr h="619490">
                <a:tc>
                  <a:txBody>
                    <a:bodyPr/>
                    <a:lstStyle/>
                    <a:p>
                      <a:pPr>
                        <a:tabLst>
                          <a:tab pos="99695" algn="l"/>
                        </a:tabLst>
                      </a:pPr>
                      <a:r>
                        <a:rPr lang="en-US" sz="2400" dirty="0">
                          <a:effectLst>
                            <a:outerShdw blurRad="38100" dist="38100" dir="2700000" algn="tl">
                              <a:srgbClr val="000000">
                                <a:alpha val="43137"/>
                              </a:srgbClr>
                            </a:outerShdw>
                          </a:effectLst>
                        </a:rPr>
                        <a:t>C7.4. Participation in Democratic Process</a:t>
                      </a:r>
                      <a:endParaRPr lang="en-US" sz="2400" dirty="0">
                        <a:effectLst>
                          <a:outerShdw blurRad="38100" dist="38100" dir="2700000" algn="tl">
                            <a:srgbClr val="000000">
                              <a:alpha val="43137"/>
                            </a:srgbClr>
                          </a:outerShdw>
                        </a:effectLst>
                        <a:latin typeface="Calibri"/>
                      </a:endParaRPr>
                    </a:p>
                  </a:txBody>
                  <a:tcPr marL="68580" marR="68580" marT="0" marB="0">
                    <a:solidFill>
                      <a:srgbClr val="DC7EBD"/>
                    </a:solidFill>
                  </a:tcPr>
                </a:tc>
              </a:tr>
              <a:tr h="619490">
                <a:tc>
                  <a:txBody>
                    <a:bodyPr/>
                    <a:lstStyle/>
                    <a:p>
                      <a:r>
                        <a:rPr lang="en-US" sz="2400" dirty="0">
                          <a:effectLst>
                            <a:outerShdw blurRad="38100" dist="38100" dir="2700000" algn="tl">
                              <a:srgbClr val="000000">
                                <a:alpha val="43137"/>
                              </a:srgbClr>
                            </a:outerShdw>
                          </a:effectLst>
                        </a:rPr>
                        <a:t>C7.5. Improving School Climate</a:t>
                      </a:r>
                      <a:endParaRPr lang="en-US" sz="2400" dirty="0">
                        <a:effectLst>
                          <a:outerShdw blurRad="38100" dist="38100" dir="2700000" algn="tl">
                            <a:srgbClr val="000000">
                              <a:alpha val="43137"/>
                            </a:srgbClr>
                          </a:outerShdw>
                        </a:effectLst>
                        <a:latin typeface="Calibri"/>
                      </a:endParaRPr>
                    </a:p>
                  </a:txBody>
                  <a:tcPr marL="68580" marR="68580" marT="0" marB="0">
                    <a:solidFill>
                      <a:srgbClr val="DC7EBD"/>
                    </a:solidFill>
                  </a:tcPr>
                </a:tc>
              </a:tr>
              <a:tr h="651759">
                <a:tc>
                  <a:txBody>
                    <a:bodyPr/>
                    <a:lstStyle/>
                    <a:p>
                      <a:pPr>
                        <a:lnSpc>
                          <a:spcPct val="115000"/>
                        </a:lnSpc>
                      </a:pPr>
                      <a:r>
                        <a:rPr lang="en-US" sz="2400" dirty="0">
                          <a:effectLst>
                            <a:outerShdw blurRad="38100" dist="38100" dir="2700000" algn="tl">
                              <a:srgbClr val="000000">
                                <a:alpha val="43137"/>
                              </a:srgbClr>
                            </a:outerShdw>
                          </a:effectLst>
                        </a:rPr>
                        <a:t>C7.6. Environmental Protection</a:t>
                      </a:r>
                      <a:endParaRPr lang="en-US" sz="2400" dirty="0">
                        <a:effectLst>
                          <a:outerShdw blurRad="38100" dist="38100" dir="2700000" algn="tl">
                            <a:srgbClr val="000000">
                              <a:alpha val="43137"/>
                            </a:srgbClr>
                          </a:outerShdw>
                        </a:effectLst>
                        <a:latin typeface="Calibri"/>
                      </a:endParaRPr>
                    </a:p>
                  </a:txBody>
                  <a:tcPr marL="68580" marR="68580" marT="0" marB="0">
                    <a:solidFill>
                      <a:srgbClr val="DC7EBD"/>
                    </a:solidFill>
                  </a:tcPr>
                </a:tc>
              </a:tr>
            </a:tbl>
          </a:graphicData>
        </a:graphic>
      </p:graphicFrame>
      <p:pic>
        <p:nvPicPr>
          <p:cNvPr id="8" name="Picture 7"/>
          <p:cNvPicPr>
            <a:picLocks noChangeAspect="1"/>
          </p:cNvPicPr>
          <p:nvPr/>
        </p:nvPicPr>
        <p:blipFill>
          <a:blip r:embed="rId7"/>
          <a:stretch>
            <a:fillRect/>
          </a:stretch>
        </p:blipFill>
        <p:spPr>
          <a:xfrm>
            <a:off x="1" y="0"/>
            <a:ext cx="2393668" cy="2419489"/>
          </a:xfrm>
          <a:prstGeom prst="rect">
            <a:avLst/>
          </a:prstGeom>
        </p:spPr>
      </p:pic>
    </p:spTree>
    <p:extLst>
      <p:ext uri="{BB962C8B-B14F-4D97-AF65-F5344CB8AC3E}">
        <p14:creationId xmlns:p14="http://schemas.microsoft.com/office/powerpoint/2010/main" val="20707258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84286858"/>
              </p:ext>
            </p:extLst>
          </p:nvPr>
        </p:nvGraphicFramePr>
        <p:xfrm>
          <a:off x="0" y="1397000"/>
          <a:ext cx="90678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115" name="TextBox 3"/>
          <p:cNvSpPr txBox="1">
            <a:spLocks noChangeArrowheads="1"/>
          </p:cNvSpPr>
          <p:nvPr/>
        </p:nvSpPr>
        <p:spPr bwMode="auto">
          <a:xfrm>
            <a:off x="660401" y="304800"/>
            <a:ext cx="8031162" cy="1231106"/>
          </a:xfrm>
          <a:prstGeom prst="rect">
            <a:avLst/>
          </a:prstGeom>
          <a:noFill/>
          <a:ln w="9525">
            <a:noFill/>
            <a:miter lim="800000"/>
            <a:headEnd/>
            <a:tailEnd/>
          </a:ln>
        </p:spPr>
        <p:txBody>
          <a:bodyPr wrap="square">
            <a:prstTxWarp prst="textNoShape">
              <a:avLst/>
            </a:prstTxWarp>
            <a:spAutoFit/>
          </a:bodyPr>
          <a:lstStyle/>
          <a:p>
            <a:pPr algn="ctr" defTabSz="914400"/>
            <a:r>
              <a:rPr lang="en-US" sz="3200" b="1" dirty="0">
                <a:solidFill>
                  <a:srgbClr val="1C3F95"/>
                </a:solidFill>
                <a:latin typeface="Arial"/>
              </a:rPr>
              <a:t>CITIZENSHIP</a:t>
            </a:r>
          </a:p>
          <a:p>
            <a:pPr algn="ctr" defTabSz="914400"/>
            <a:r>
              <a:rPr lang="en-US" sz="2400" dirty="0">
                <a:solidFill>
                  <a:srgbClr val="1C3F95"/>
                </a:solidFill>
                <a:latin typeface="Arial"/>
              </a:rPr>
              <a:t>I will be a better student if I act on the following beliefs</a:t>
            </a:r>
            <a:r>
              <a:rPr lang="en-US" dirty="0">
                <a:solidFill>
                  <a:srgbClr val="1C3F95"/>
                </a:solidFill>
                <a:latin typeface="Arial"/>
              </a:rPr>
              <a:t>: </a:t>
            </a:r>
          </a:p>
          <a:p>
            <a:pPr defTabSz="914400"/>
            <a:endParaRPr lang="en-US" dirty="0">
              <a:solidFill>
                <a:prstClr val="black"/>
              </a:solidFill>
              <a:latin typeface="Arial"/>
            </a:endParaRPr>
          </a:p>
        </p:txBody>
      </p:sp>
    </p:spTree>
    <p:extLst>
      <p:ext uri="{BB962C8B-B14F-4D97-AF65-F5344CB8AC3E}">
        <p14:creationId xmlns:p14="http://schemas.microsoft.com/office/powerpoint/2010/main" val="413976986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8600" y="1371600"/>
          <a:ext cx="8757213" cy="4495800"/>
        </p:xfrm>
        <a:graphic>
          <a:graphicData uri="http://schemas.openxmlformats.org/drawingml/2006/table">
            <a:tbl>
              <a:tblPr firstRow="1" bandRow="1">
                <a:tableStyleId>{125E5076-3810-47DD-B79F-674D7AD40C01}</a:tableStyleId>
              </a:tblPr>
              <a:tblGrid>
                <a:gridCol w="1352359"/>
                <a:gridCol w="3124200"/>
                <a:gridCol w="4280654"/>
              </a:tblGrid>
              <a:tr h="348689">
                <a:tc>
                  <a:txBody>
                    <a:bodyPr/>
                    <a:lstStyle/>
                    <a:p>
                      <a:endParaRPr lang="en-US"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baseline="0" dirty="0" smtClean="0">
                          <a:solidFill>
                            <a:srgbClr val="002060"/>
                          </a:solidFill>
                        </a:rPr>
                        <a:t>Elementary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pPr algn="ctr"/>
                      <a:r>
                        <a:rPr lang="en-US" baseline="0" dirty="0" smtClean="0">
                          <a:solidFill>
                            <a:srgbClr val="002060"/>
                          </a:solidFill>
                        </a:rPr>
                        <a:t>Secondary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868680">
                <a:tc>
                  <a:txBody>
                    <a:bodyPr/>
                    <a:lstStyle/>
                    <a:p>
                      <a:r>
                        <a:rPr lang="en-US" sz="1700" dirty="0" smtClean="0">
                          <a:solidFill>
                            <a:srgbClr val="002060"/>
                          </a:solidFill>
                        </a:rPr>
                        <a:t>Key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What</a:t>
                      </a:r>
                      <a:r>
                        <a:rPr lang="en-US" sz="1700" baseline="0" dirty="0" smtClean="0">
                          <a:solidFill>
                            <a:srgbClr val="002060"/>
                          </a:solidFill>
                        </a:rPr>
                        <a:t> does it mean to be a good citizen?</a:t>
                      </a:r>
                    </a:p>
                    <a:p>
                      <a:r>
                        <a:rPr lang="en-US" sz="1700" baseline="0" dirty="0" smtClean="0">
                          <a:solidFill>
                            <a:srgbClr val="002060"/>
                          </a:solidFill>
                        </a:rPr>
                        <a:t>What are rules?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baseline="0" dirty="0" smtClean="0">
                          <a:solidFill>
                            <a:srgbClr val="002060"/>
                          </a:solidFill>
                        </a:rPr>
                        <a:t>What are my civic duties?</a:t>
                      </a:r>
                    </a:p>
                    <a:p>
                      <a:r>
                        <a:rPr lang="en-US" sz="1700" baseline="0" dirty="0" smtClean="0">
                          <a:solidFill>
                            <a:srgbClr val="002060"/>
                          </a:solidFill>
                        </a:rPr>
                        <a:t>How do I enact and protect democratic values?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86000">
                <a:tc>
                  <a:txBody>
                    <a:bodyPr/>
                    <a:lstStyle/>
                    <a:p>
                      <a:r>
                        <a:rPr lang="en-US" sz="1700" dirty="0" smtClean="0">
                          <a:solidFill>
                            <a:srgbClr val="002060"/>
                          </a:solidFill>
                        </a:rPr>
                        <a:t>Supporting Questions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Why</a:t>
                      </a:r>
                      <a:r>
                        <a:rPr lang="en-US" sz="1700" baseline="0" dirty="0" smtClean="0">
                          <a:solidFill>
                            <a:srgbClr val="002060"/>
                          </a:solidFill>
                        </a:rPr>
                        <a:t> do we have rules?</a:t>
                      </a:r>
                    </a:p>
                    <a:p>
                      <a:r>
                        <a:rPr lang="en-US" sz="1700" baseline="0" dirty="0" smtClean="0">
                          <a:solidFill>
                            <a:srgbClr val="002060"/>
                          </a:solidFill>
                        </a:rPr>
                        <a:t>How can I help?</a:t>
                      </a:r>
                    </a:p>
                    <a:p>
                      <a:r>
                        <a:rPr lang="en-US" sz="1700" baseline="0" dirty="0" smtClean="0">
                          <a:solidFill>
                            <a:srgbClr val="002060"/>
                          </a:solidFill>
                        </a:rPr>
                        <a:t>Why should I do my share?</a:t>
                      </a:r>
                    </a:p>
                    <a:p>
                      <a:r>
                        <a:rPr lang="en-US" sz="1700" baseline="0" dirty="0" smtClean="0">
                          <a:solidFill>
                            <a:srgbClr val="002060"/>
                          </a:solidFill>
                        </a:rPr>
                        <a:t>What does it mean to be a good neighbor?</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c>
                  <a:txBody>
                    <a:bodyPr/>
                    <a:lstStyle/>
                    <a:p>
                      <a:r>
                        <a:rPr lang="en-US" sz="1700" dirty="0" smtClean="0">
                          <a:solidFill>
                            <a:srgbClr val="002060"/>
                          </a:solidFill>
                        </a:rPr>
                        <a:t>What communities do I belong to?</a:t>
                      </a:r>
                    </a:p>
                    <a:p>
                      <a:r>
                        <a:rPr lang="en-US" sz="1700" dirty="0" smtClean="0">
                          <a:solidFill>
                            <a:srgbClr val="002060"/>
                          </a:solidFill>
                        </a:rPr>
                        <a:t>How can I make a difference?</a:t>
                      </a:r>
                    </a:p>
                    <a:p>
                      <a:r>
                        <a:rPr lang="en-US" sz="1700" dirty="0" smtClean="0">
                          <a:solidFill>
                            <a:srgbClr val="002060"/>
                          </a:solidFill>
                        </a:rPr>
                        <a:t>What is the common good?</a:t>
                      </a:r>
                    </a:p>
                    <a:p>
                      <a:r>
                        <a:rPr lang="en-US" sz="1700" dirty="0" smtClean="0">
                          <a:solidFill>
                            <a:srgbClr val="002060"/>
                          </a:solidFill>
                        </a:rPr>
                        <a:t>What are the values</a:t>
                      </a:r>
                      <a:r>
                        <a:rPr lang="en-US" sz="1700" baseline="0" dirty="0" smtClean="0">
                          <a:solidFill>
                            <a:srgbClr val="002060"/>
                          </a:solidFill>
                        </a:rPr>
                        <a:t> of my communities?</a:t>
                      </a:r>
                    </a:p>
                    <a:p>
                      <a:r>
                        <a:rPr lang="en-US" sz="1700" baseline="0" dirty="0" smtClean="0">
                          <a:solidFill>
                            <a:srgbClr val="002060"/>
                          </a:solidFill>
                        </a:rPr>
                        <a:t>How can I participate actively for the collective benefit of communities?</a:t>
                      </a:r>
                    </a:p>
                    <a:p>
                      <a:r>
                        <a:rPr lang="en-US" sz="1700" baseline="0" dirty="0" smtClean="0">
                          <a:solidFill>
                            <a:srgbClr val="002060"/>
                          </a:solidFill>
                        </a:rPr>
                        <a:t>When is civil disobedience appropriate?</a:t>
                      </a:r>
                    </a:p>
                    <a:p>
                      <a:r>
                        <a:rPr lang="en-US" sz="1700" baseline="0" dirty="0" smtClean="0">
                          <a:solidFill>
                            <a:srgbClr val="002060"/>
                          </a:solidFill>
                        </a:rPr>
                        <a:t>How can I be an advocate for a cause?</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AD2FF"/>
                    </a:solidFill>
                  </a:tcPr>
                </a:tc>
              </a:tr>
              <a:tr h="975360">
                <a:tc>
                  <a:txBody>
                    <a:bodyPr/>
                    <a:lstStyle/>
                    <a:p>
                      <a:r>
                        <a:rPr lang="en-US" sz="1700" dirty="0" smtClean="0">
                          <a:solidFill>
                            <a:srgbClr val="002060"/>
                          </a:solidFill>
                        </a:rPr>
                        <a:t>Key Concepts</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sz="1700" dirty="0" smtClean="0">
                          <a:solidFill>
                            <a:srgbClr val="002060"/>
                          </a:solidFill>
                        </a:rPr>
                        <a:t>Playing</a:t>
                      </a:r>
                      <a:r>
                        <a:rPr lang="en-US" sz="1700" baseline="0" dirty="0" smtClean="0">
                          <a:solidFill>
                            <a:srgbClr val="002060"/>
                          </a:solidFill>
                        </a:rPr>
                        <a:t> by the rules, Being a good citizen, Sharing</a:t>
                      </a:r>
                      <a:endParaRPr lang="en-US" sz="1700" dirty="0">
                        <a:solidFill>
                          <a:srgbClr val="00206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Title 1"/>
          <p:cNvSpPr>
            <a:spLocks noGrp="1"/>
          </p:cNvSpPr>
          <p:nvPr>
            <p:ph type="title"/>
          </p:nvPr>
        </p:nvSpPr>
        <p:spPr/>
        <p:txBody>
          <a:bodyPr/>
          <a:lstStyle/>
          <a:p>
            <a:r>
              <a:rPr lang="en-US" dirty="0" smtClean="0">
                <a:solidFill>
                  <a:srgbClr val="002060"/>
                </a:solidFill>
              </a:rPr>
              <a:t>CITIZENSHIP</a:t>
            </a:r>
            <a:endParaRPr lang="en-US" dirty="0">
              <a:solidFill>
                <a:srgbClr val="002060"/>
              </a:solidFill>
            </a:endParaRPr>
          </a:p>
        </p:txBody>
      </p:sp>
    </p:spTree>
    <p:extLst>
      <p:ext uri="{BB962C8B-B14F-4D97-AF65-F5344CB8AC3E}">
        <p14:creationId xmlns:p14="http://schemas.microsoft.com/office/powerpoint/2010/main" val="110311165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200" y="3175000"/>
            <a:ext cx="6172200" cy="861774"/>
          </a:xfrm>
          <a:prstGeom prst="rect">
            <a:avLst/>
          </a:prstGeom>
          <a:noFill/>
        </p:spPr>
        <p:txBody>
          <a:bodyPr wrap="square" rtlCol="0">
            <a:spAutoFit/>
          </a:bodyPr>
          <a:lstStyle/>
          <a:p>
            <a:pPr algn="ctr"/>
            <a:r>
              <a:rPr lang="en-US" sz="3200" b="1" dirty="0"/>
              <a:t>Lead India Video - Tum </a:t>
            </a:r>
            <a:r>
              <a:rPr lang="en-US" sz="3200" b="1" dirty="0" err="1"/>
              <a:t>Chalo</a:t>
            </a:r>
            <a:endParaRPr lang="en-US" sz="3200" b="1" dirty="0"/>
          </a:p>
          <a:p>
            <a:endParaRPr lang="en-US" dirty="0"/>
          </a:p>
        </p:txBody>
      </p:sp>
      <p:graphicFrame>
        <p:nvGraphicFramePr>
          <p:cNvPr id="3" name="Diagram 2"/>
          <p:cNvGraphicFramePr/>
          <p:nvPr>
            <p:extLst>
              <p:ext uri="{D42A27DB-BD31-4B8C-83A1-F6EECF244321}">
                <p14:modId xmlns:p14="http://schemas.microsoft.com/office/powerpoint/2010/main" val="1259321352"/>
              </p:ext>
            </p:extLst>
          </p:nvPr>
        </p:nvGraphicFramePr>
        <p:xfrm>
          <a:off x="1524000" y="1397000"/>
          <a:ext cx="6096000" cy="142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28858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edia Placeholder 4"/>
          <p:cNvGraphicFramePr>
            <a:graphicFrameLocks noGrp="1"/>
          </p:cNvGraphicFramePr>
          <p:nvPr>
            <p:ph idx="1"/>
            <p:extLst>
              <p:ext uri="{D42A27DB-BD31-4B8C-83A1-F6EECF244321}">
                <p14:modId xmlns:p14="http://schemas.microsoft.com/office/powerpoint/2010/main" val="1025452769"/>
              </p:ext>
            </p:extLst>
          </p:nvPr>
        </p:nvGraphicFramePr>
        <p:xfrm>
          <a:off x="508000" y="2204661"/>
          <a:ext cx="8229600" cy="378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08000" y="381000"/>
            <a:ext cx="8001000" cy="1569660"/>
          </a:xfrm>
          <a:prstGeom prst="rect">
            <a:avLst/>
          </a:prstGeom>
          <a:noFill/>
        </p:spPr>
        <p:txBody>
          <a:bodyPr wrap="square" rtlCol="0">
            <a:spAutoFit/>
          </a:bodyPr>
          <a:lstStyle/>
          <a:p>
            <a:r>
              <a:rPr lang="en-US" sz="3200" dirty="0" smtClean="0"/>
              <a:t>Create an ad campaign to promote a Culture of Kindness to show we care about each other</a:t>
            </a:r>
            <a:endParaRPr lang="en-US" sz="3200" dirty="0"/>
          </a:p>
        </p:txBody>
      </p:sp>
      <p:sp>
        <p:nvSpPr>
          <p:cNvPr id="2" name="TextBox 1"/>
          <p:cNvSpPr txBox="1"/>
          <p:nvPr/>
        </p:nvSpPr>
        <p:spPr>
          <a:xfrm>
            <a:off x="5637437" y="6169481"/>
            <a:ext cx="2193405" cy="369332"/>
          </a:xfrm>
          <a:prstGeom prst="rect">
            <a:avLst/>
          </a:prstGeom>
          <a:noFill/>
        </p:spPr>
        <p:txBody>
          <a:bodyPr wrap="square" rtlCol="0">
            <a:spAutoFit/>
          </a:bodyPr>
          <a:lstStyle/>
          <a:p>
            <a:r>
              <a:rPr lang="en-US" dirty="0" smtClean="0"/>
              <a:t>Activity</a:t>
            </a:r>
            <a:r>
              <a:rPr lang="en-US" dirty="0"/>
              <a:t> </a:t>
            </a:r>
            <a:r>
              <a:rPr lang="en-US" dirty="0" smtClean="0"/>
              <a:t>- Page 52</a:t>
            </a:r>
            <a:endParaRPr lang="en-US" dirty="0"/>
          </a:p>
        </p:txBody>
      </p:sp>
    </p:spTree>
    <p:extLst>
      <p:ext uri="{BB962C8B-B14F-4D97-AF65-F5344CB8AC3E}">
        <p14:creationId xmlns:p14="http://schemas.microsoft.com/office/powerpoint/2010/main" val="37055011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59" y="2347740"/>
            <a:ext cx="8229600" cy="1808915"/>
          </a:xfrm>
        </p:spPr>
        <p:txBody>
          <a:bodyPr>
            <a:normAutofit/>
          </a:bodyPr>
          <a:lstStyle/>
          <a:p>
            <a:pPr lvl="0">
              <a:spcBef>
                <a:spcPts val="0"/>
              </a:spcBef>
              <a:spcAft>
                <a:spcPts val="0"/>
              </a:spcAft>
            </a:pPr>
            <a:r>
              <a:rPr lang="en-US" sz="2400" b="0" dirty="0"/>
              <a:t>Using the Pillar integration handout on page 53 of your workbook and the</a:t>
            </a:r>
            <a:r>
              <a:rPr lang="en-US" sz="2400" dirty="0"/>
              <a:t> </a:t>
            </a:r>
            <a:r>
              <a:rPr lang="en-US" sz="2400" b="0" dirty="0"/>
              <a:t>matrix in the Character Domain, reflect on how you can intentionally teach, enforce, advocate, and model the Pillar of Citizenship</a:t>
            </a:r>
            <a:endParaRPr lang="en-US" sz="2400" dirty="0"/>
          </a:p>
        </p:txBody>
      </p:sp>
      <p:sp>
        <p:nvSpPr>
          <p:cNvPr id="8" name="Rectangle 7"/>
          <p:cNvSpPr/>
          <p:nvPr/>
        </p:nvSpPr>
        <p:spPr>
          <a:xfrm>
            <a:off x="1143000" y="4419600"/>
            <a:ext cx="6934200" cy="1569660"/>
          </a:xfrm>
          <a:prstGeom prst="rect">
            <a:avLst/>
          </a:prstGeom>
        </p:spPr>
        <p:txBody>
          <a:bodyPr wrap="square">
            <a:spAutoFit/>
          </a:bodyPr>
          <a:lstStyle/>
          <a:p>
            <a:pPr algn="ctr" defTabSz="914400"/>
            <a:r>
              <a:rPr lang="en-US" sz="3200" b="1" dirty="0">
                <a:solidFill>
                  <a:srgbClr val="000000"/>
                </a:solidFill>
                <a:latin typeface="Arial"/>
              </a:rPr>
              <a:t>Share three specific ways to Teach, Enforce, Advocate, and Model the </a:t>
            </a:r>
            <a:r>
              <a:rPr lang="en-US" sz="3200" b="1" dirty="0" smtClean="0">
                <a:solidFill>
                  <a:srgbClr val="000000"/>
                </a:solidFill>
                <a:latin typeface="Arial"/>
              </a:rPr>
              <a:t>Pillars</a:t>
            </a:r>
            <a:r>
              <a:rPr lang="en-US" sz="3200" b="1" dirty="0" smtClean="0">
                <a:solidFill>
                  <a:prstClr val="white"/>
                </a:solidFill>
                <a:latin typeface="Arial"/>
              </a:rPr>
              <a:t>.</a:t>
            </a:r>
            <a:endParaRPr lang="en-US" sz="3200" b="1" dirty="0">
              <a:solidFill>
                <a:prstClr val="white"/>
              </a:solidFill>
              <a:latin typeface="Arial"/>
            </a:endParaRPr>
          </a:p>
        </p:txBody>
      </p:sp>
      <p:sp>
        <p:nvSpPr>
          <p:cNvPr id="3" name="TextBox 2"/>
          <p:cNvSpPr txBox="1"/>
          <p:nvPr/>
        </p:nvSpPr>
        <p:spPr>
          <a:xfrm>
            <a:off x="1778000" y="812800"/>
            <a:ext cx="5969000" cy="1354217"/>
          </a:xfrm>
          <a:prstGeom prst="rect">
            <a:avLst/>
          </a:prstGeom>
          <a:noFill/>
        </p:spPr>
        <p:txBody>
          <a:bodyPr wrap="square" rtlCol="0">
            <a:spAutoFit/>
          </a:bodyPr>
          <a:lstStyle/>
          <a:p>
            <a:pPr lvl="0" algn="ctr" defTabSz="914400"/>
            <a:r>
              <a:rPr lang="en-US" sz="3200" b="1" dirty="0">
                <a:solidFill>
                  <a:srgbClr val="000000"/>
                </a:solidFill>
              </a:rPr>
              <a:t>Creating an ethical climate through integration</a:t>
            </a:r>
          </a:p>
          <a:p>
            <a:endParaRPr lang="en-US" dirty="0"/>
          </a:p>
        </p:txBody>
      </p:sp>
    </p:spTree>
    <p:extLst>
      <p:ext uri="{BB962C8B-B14F-4D97-AF65-F5344CB8AC3E}">
        <p14:creationId xmlns:p14="http://schemas.microsoft.com/office/powerpoint/2010/main" val="273591779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84343" y="246452"/>
          <a:ext cx="8859657" cy="1061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05600" y="1752600"/>
            <a:ext cx="1902729" cy="4832092"/>
          </a:xfrm>
          <a:prstGeom prst="rect">
            <a:avLst/>
          </a:prstGeom>
          <a:noFill/>
        </p:spPr>
        <p:txBody>
          <a:bodyPr wrap="square" rtlCol="0">
            <a:spAutoFit/>
          </a:bodyPr>
          <a:lstStyle/>
          <a:p>
            <a:pPr defTabSz="914400"/>
            <a:r>
              <a:rPr lang="en-US" sz="2200" dirty="0">
                <a:solidFill>
                  <a:prstClr val="black"/>
                </a:solidFill>
                <a:latin typeface="Arial"/>
              </a:rPr>
              <a:t>Turn to the </a:t>
            </a:r>
            <a:r>
              <a:rPr lang="en-US" sz="2200" dirty="0" smtClean="0">
                <a:solidFill>
                  <a:prstClr val="black"/>
                </a:solidFill>
                <a:latin typeface="Arial"/>
              </a:rPr>
              <a:t>Matrix</a:t>
            </a:r>
            <a:r>
              <a:rPr lang="en-US" sz="2200" dirty="0">
                <a:solidFill>
                  <a:prstClr val="black"/>
                </a:solidFill>
                <a:latin typeface="Arial"/>
              </a:rPr>
              <a:t> </a:t>
            </a:r>
            <a:r>
              <a:rPr lang="en-US" sz="2200" dirty="0" smtClean="0">
                <a:solidFill>
                  <a:prstClr val="black"/>
                </a:solidFill>
                <a:latin typeface="Arial"/>
              </a:rPr>
              <a:t>for </a:t>
            </a:r>
            <a:r>
              <a:rPr lang="en-US" sz="2200" dirty="0">
                <a:solidFill>
                  <a:prstClr val="black"/>
                </a:solidFill>
                <a:latin typeface="Arial"/>
              </a:rPr>
              <a:t>Social/Emotional Wheel of Success pages 9-18. There you will find 52 instructional strategies  designed to instill the key beliefs.</a:t>
            </a:r>
          </a:p>
        </p:txBody>
      </p:sp>
      <p:graphicFrame>
        <p:nvGraphicFramePr>
          <p:cNvPr id="6" name="Content Placeholder 2"/>
          <p:cNvGraphicFramePr>
            <a:graphicFrameLocks/>
          </p:cNvGraphicFramePr>
          <p:nvPr>
            <p:extLst>
              <p:ext uri="{D42A27DB-BD31-4B8C-83A1-F6EECF244321}">
                <p14:modId xmlns:p14="http://schemas.microsoft.com/office/powerpoint/2010/main" val="2703272176"/>
              </p:ext>
            </p:extLst>
          </p:nvPr>
        </p:nvGraphicFramePr>
        <p:xfrm>
          <a:off x="-1069071" y="1828765"/>
          <a:ext cx="9677400" cy="4295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855555231"/>
              </p:ext>
            </p:extLst>
          </p:nvPr>
        </p:nvGraphicFramePr>
        <p:xfrm>
          <a:off x="2135885" y="3256581"/>
          <a:ext cx="2375726" cy="17104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50995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64357D72-9C4F-4CC9-AF22-6A40F02AB1B6}"/>
                                            </p:graphicEl>
                                          </p:spTgt>
                                        </p:tgtEl>
                                        <p:attrNameLst>
                                          <p:attrName>style.visibility</p:attrName>
                                        </p:attrNameLst>
                                      </p:cBhvr>
                                      <p:to>
                                        <p:strVal val="visible"/>
                                      </p:to>
                                    </p:set>
                                    <p:animEffect transition="in" filter="barn(inVertical)">
                                      <p:cBhvr>
                                        <p:cTn id="7" dur="500"/>
                                        <p:tgtEl>
                                          <p:spTgt spid="6">
                                            <p:graphicEl>
                                              <a:dgm id="{64357D72-9C4F-4CC9-AF22-6A40F02AB1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880E626E-7997-4E04-B192-8C23B6AA25EF}"/>
                                            </p:graphicEl>
                                          </p:spTgt>
                                        </p:tgtEl>
                                        <p:attrNameLst>
                                          <p:attrName>style.visibility</p:attrName>
                                        </p:attrNameLst>
                                      </p:cBhvr>
                                      <p:to>
                                        <p:strVal val="visible"/>
                                      </p:to>
                                    </p:set>
                                    <p:animEffect transition="in" filter="barn(inVertical)">
                                      <p:cBhvr>
                                        <p:cTn id="12" dur="500"/>
                                        <p:tgtEl>
                                          <p:spTgt spid="6">
                                            <p:graphicEl>
                                              <a:dgm id="{880E626E-7997-4E04-B192-8C23B6AA25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graphicEl>
                                              <a:dgm id="{70D401D8-5001-46A2-A4B2-893C0622509D}"/>
                                            </p:graphicEl>
                                          </p:spTgt>
                                        </p:tgtEl>
                                        <p:attrNameLst>
                                          <p:attrName>style.visibility</p:attrName>
                                        </p:attrNameLst>
                                      </p:cBhvr>
                                      <p:to>
                                        <p:strVal val="visible"/>
                                      </p:to>
                                    </p:set>
                                    <p:animEffect transition="in" filter="barn(inVertical)">
                                      <p:cBhvr>
                                        <p:cTn id="17" dur="500"/>
                                        <p:tgtEl>
                                          <p:spTgt spid="6">
                                            <p:graphicEl>
                                              <a:dgm id="{70D401D8-5001-46A2-A4B2-893C0622509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graphicEl>
                                              <a:dgm id="{E441EA89-0473-4925-9630-A8431C49192F}"/>
                                            </p:graphicEl>
                                          </p:spTgt>
                                        </p:tgtEl>
                                        <p:attrNameLst>
                                          <p:attrName>style.visibility</p:attrName>
                                        </p:attrNameLst>
                                      </p:cBhvr>
                                      <p:to>
                                        <p:strVal val="visible"/>
                                      </p:to>
                                    </p:set>
                                    <p:animEffect transition="in" filter="barn(inVertical)">
                                      <p:cBhvr>
                                        <p:cTn id="22" dur="500"/>
                                        <p:tgtEl>
                                          <p:spTgt spid="6">
                                            <p:graphicEl>
                                              <a:dgm id="{E441EA89-0473-4925-9630-A8431C4919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667494169"/>
              </p:ext>
            </p:extLst>
          </p:nvPr>
        </p:nvGraphicFramePr>
        <p:xfrm>
          <a:off x="152400" y="0"/>
          <a:ext cx="8854831"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61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graphicEl>
                                              <a:dgm id="{601D6C91-C6FF-4677-91F4-8EDA20A8A866}"/>
                                            </p:graphicEl>
                                          </p:spTgt>
                                        </p:tgtEl>
                                        <p:attrNameLst>
                                          <p:attrName>style.visibility</p:attrName>
                                        </p:attrNameLst>
                                      </p:cBhvr>
                                      <p:to>
                                        <p:strVal val="visible"/>
                                      </p:to>
                                    </p:set>
                                    <p:animEffect transition="in" filter="randombar(horizontal)">
                                      <p:cBhvr>
                                        <p:cTn id="7" dur="500"/>
                                        <p:tgtEl>
                                          <p:spTgt spid="9">
                                            <p:graphicEl>
                                              <a:dgm id="{601D6C91-C6FF-4677-91F4-8EDA20A8A8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graphicEl>
                                              <a:dgm id="{9EFED5A2-41DE-4FAD-B527-437C0FB0C111}"/>
                                            </p:graphicEl>
                                          </p:spTgt>
                                        </p:tgtEl>
                                        <p:attrNameLst>
                                          <p:attrName>style.visibility</p:attrName>
                                        </p:attrNameLst>
                                      </p:cBhvr>
                                      <p:to>
                                        <p:strVal val="visible"/>
                                      </p:to>
                                    </p:set>
                                    <p:animEffect transition="in" filter="randombar(horizontal)">
                                      <p:cBhvr>
                                        <p:cTn id="12" dur="500"/>
                                        <p:tgtEl>
                                          <p:spTgt spid="9">
                                            <p:graphicEl>
                                              <a:dgm id="{9EFED5A2-41DE-4FAD-B527-437C0FB0C1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graphicEl>
                                              <a:dgm id="{2BEF6055-4ACD-4D27-ACDA-6917F3573C5A}"/>
                                            </p:graphicEl>
                                          </p:spTgt>
                                        </p:tgtEl>
                                        <p:attrNameLst>
                                          <p:attrName>style.visibility</p:attrName>
                                        </p:attrNameLst>
                                      </p:cBhvr>
                                      <p:to>
                                        <p:strVal val="visible"/>
                                      </p:to>
                                    </p:set>
                                    <p:animEffect transition="in" filter="randombar(horizontal)">
                                      <p:cBhvr>
                                        <p:cTn id="17" dur="500"/>
                                        <p:tgtEl>
                                          <p:spTgt spid="9">
                                            <p:graphicEl>
                                              <a:dgm id="{2BEF6055-4ACD-4D27-ACDA-6917F3573C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60390897"/>
              </p:ext>
            </p:extLst>
          </p:nvPr>
        </p:nvGraphicFramePr>
        <p:xfrm>
          <a:off x="340927" y="1042395"/>
          <a:ext cx="8492380" cy="523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2423" y="265410"/>
            <a:ext cx="7791001" cy="1231106"/>
          </a:xfrm>
          <a:prstGeom prst="rect">
            <a:avLst/>
          </a:prstGeom>
          <a:noFill/>
        </p:spPr>
        <p:txBody>
          <a:bodyPr wrap="square" rtlCol="0">
            <a:spAutoFit/>
          </a:bodyPr>
          <a:lstStyle/>
          <a:p>
            <a:pPr algn="ctr" defTabSz="914400"/>
            <a:r>
              <a:rPr lang="en-US" sz="2800" b="1" dirty="0">
                <a:solidFill>
                  <a:srgbClr val="000090"/>
                </a:solidFill>
                <a:latin typeface="Arial"/>
                <a:cs typeface="BlairMdITC TT-Medium"/>
              </a:rPr>
              <a:t>How You Can Promote CHARACTER COUNTS! In Your School</a:t>
            </a:r>
            <a:endParaRPr lang="en-US" sz="2800" b="1" dirty="0">
              <a:solidFill>
                <a:srgbClr val="000090"/>
              </a:solidFill>
              <a:latin typeface="Arial"/>
            </a:endParaRPr>
          </a:p>
          <a:p>
            <a:pPr defTabSz="914400"/>
            <a:endParaRPr lang="en-US" dirty="0">
              <a:solidFill>
                <a:prstClr val="black"/>
              </a:solidFill>
              <a:latin typeface="Arial"/>
            </a:endParaRPr>
          </a:p>
        </p:txBody>
      </p:sp>
      <p:sp>
        <p:nvSpPr>
          <p:cNvPr id="5" name="TextBox 4"/>
          <p:cNvSpPr txBox="1"/>
          <p:nvPr/>
        </p:nvSpPr>
        <p:spPr>
          <a:xfrm>
            <a:off x="5541235" y="6273470"/>
            <a:ext cx="2578214" cy="369332"/>
          </a:xfrm>
          <a:prstGeom prst="rect">
            <a:avLst/>
          </a:prstGeom>
          <a:noFill/>
        </p:spPr>
        <p:txBody>
          <a:bodyPr wrap="square" rtlCol="0">
            <a:spAutoFit/>
          </a:bodyPr>
          <a:lstStyle/>
          <a:p>
            <a:r>
              <a:rPr lang="en-US" dirty="0" smtClean="0"/>
              <a:t>Activity -  Page 54</a:t>
            </a:r>
            <a:endParaRPr lang="en-US" dirty="0"/>
          </a:p>
        </p:txBody>
      </p:sp>
    </p:spTree>
    <p:extLst>
      <p:ext uri="{BB962C8B-B14F-4D97-AF65-F5344CB8AC3E}">
        <p14:creationId xmlns:p14="http://schemas.microsoft.com/office/powerpoint/2010/main" val="754556080"/>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423446"/>
            <a:ext cx="2895600" cy="1446550"/>
          </a:xfrm>
          <a:prstGeom prst="rect">
            <a:avLst/>
          </a:prstGeom>
          <a:noFill/>
        </p:spPr>
        <p:txBody>
          <a:bodyPr wrap="square" rtlCol="0">
            <a:spAutoFit/>
          </a:bodyPr>
          <a:lstStyle/>
          <a:p>
            <a:r>
              <a:rPr lang="en-US" sz="2200" dirty="0" smtClean="0"/>
              <a:t>Write words or symbols that best describe your assigned trait.</a:t>
            </a:r>
            <a:endParaRPr lang="en-US" sz="2200" dirty="0"/>
          </a:p>
        </p:txBody>
      </p:sp>
      <p:sp>
        <p:nvSpPr>
          <p:cNvPr id="4" name="TextBox 3"/>
          <p:cNvSpPr txBox="1"/>
          <p:nvPr/>
        </p:nvSpPr>
        <p:spPr>
          <a:xfrm>
            <a:off x="5308600" y="416004"/>
            <a:ext cx="3530600" cy="1107996"/>
          </a:xfrm>
          <a:prstGeom prst="rect">
            <a:avLst/>
          </a:prstGeom>
          <a:noFill/>
        </p:spPr>
        <p:txBody>
          <a:bodyPr wrap="square" rtlCol="0">
            <a:spAutoFit/>
          </a:bodyPr>
          <a:lstStyle/>
          <a:p>
            <a:r>
              <a:rPr lang="en-US" sz="2200" dirty="0" smtClean="0"/>
              <a:t>Draw symbols that best describe your assigned trait.</a:t>
            </a:r>
            <a:endParaRPr lang="en-US" sz="2200" dirty="0"/>
          </a:p>
        </p:txBody>
      </p:sp>
      <p:sp>
        <p:nvSpPr>
          <p:cNvPr id="5" name="TextBox 4"/>
          <p:cNvSpPr txBox="1"/>
          <p:nvPr/>
        </p:nvSpPr>
        <p:spPr>
          <a:xfrm>
            <a:off x="3708400" y="5537200"/>
            <a:ext cx="4114800" cy="769441"/>
          </a:xfrm>
          <a:prstGeom prst="rect">
            <a:avLst/>
          </a:prstGeom>
          <a:noFill/>
        </p:spPr>
        <p:txBody>
          <a:bodyPr wrap="square" rtlCol="0">
            <a:spAutoFit/>
          </a:bodyPr>
          <a:lstStyle/>
          <a:p>
            <a:r>
              <a:rPr lang="en-US" sz="2200" dirty="0" smtClean="0"/>
              <a:t>What can you do in your classroom to teach your trait?</a:t>
            </a:r>
            <a:endParaRPr lang="en-US" sz="2200" dirty="0"/>
          </a:p>
        </p:txBody>
      </p:sp>
      <p:pic>
        <p:nvPicPr>
          <p:cNvPr id="6" name="Picture 5"/>
          <p:cNvPicPr>
            <a:picLocks noChangeAspect="1"/>
          </p:cNvPicPr>
          <p:nvPr/>
        </p:nvPicPr>
        <p:blipFill>
          <a:blip r:embed="rId2"/>
          <a:stretch>
            <a:fillRect/>
          </a:stretch>
        </p:blipFill>
        <p:spPr>
          <a:xfrm>
            <a:off x="2603500" y="1524000"/>
            <a:ext cx="4889500" cy="3962400"/>
          </a:xfrm>
          <a:prstGeom prst="rect">
            <a:avLst/>
          </a:prstGeom>
        </p:spPr>
      </p:pic>
      <p:sp>
        <p:nvSpPr>
          <p:cNvPr id="7" name="TextBox 6"/>
          <p:cNvSpPr txBox="1"/>
          <p:nvPr/>
        </p:nvSpPr>
        <p:spPr>
          <a:xfrm>
            <a:off x="2603500" y="1869996"/>
            <a:ext cx="2628900" cy="707886"/>
          </a:xfrm>
          <a:prstGeom prst="rect">
            <a:avLst/>
          </a:prstGeom>
          <a:noFill/>
        </p:spPr>
        <p:txBody>
          <a:bodyPr wrap="square" rtlCol="0">
            <a:spAutoFit/>
          </a:bodyPr>
          <a:lstStyle/>
          <a:p>
            <a:r>
              <a:rPr lang="en-US" sz="2000" dirty="0" smtClean="0"/>
              <a:t>Social-Emotional Trait __________</a:t>
            </a:r>
            <a:endParaRPr lang="en-US" sz="2000" dirty="0"/>
          </a:p>
        </p:txBody>
      </p:sp>
      <p:sp>
        <p:nvSpPr>
          <p:cNvPr id="8" name="TextBox 7"/>
          <p:cNvSpPr txBox="1"/>
          <p:nvPr/>
        </p:nvSpPr>
        <p:spPr>
          <a:xfrm>
            <a:off x="279400" y="4216400"/>
            <a:ext cx="2006600" cy="1631216"/>
          </a:xfrm>
          <a:prstGeom prst="rect">
            <a:avLst/>
          </a:prstGeom>
          <a:noFill/>
        </p:spPr>
        <p:txBody>
          <a:bodyPr wrap="square" rtlCol="0">
            <a:spAutoFit/>
          </a:bodyPr>
          <a:lstStyle/>
          <a:p>
            <a:r>
              <a:rPr lang="en-US" sz="2000" dirty="0" smtClean="0"/>
              <a:t>What are locks and keys associated with your words or symbols?</a:t>
            </a:r>
            <a:endParaRPr lang="en-US" sz="2000" dirty="0"/>
          </a:p>
        </p:txBody>
      </p:sp>
    </p:spTree>
    <p:extLst>
      <p:ext uri="{BB962C8B-B14F-4D97-AF65-F5344CB8AC3E}">
        <p14:creationId xmlns:p14="http://schemas.microsoft.com/office/powerpoint/2010/main" val="1423808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68201133"/>
              </p:ext>
            </p:extLst>
          </p:nvPr>
        </p:nvGraphicFramePr>
        <p:xfrm>
          <a:off x="685800" y="1385552"/>
          <a:ext cx="7772400" cy="221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nvPr>
        </p:nvGraphicFramePr>
        <p:xfrm>
          <a:off x="1371600" y="3657600"/>
          <a:ext cx="6400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2661628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93413724"/>
              </p:ext>
            </p:extLst>
          </p:nvPr>
        </p:nvGraphicFramePr>
        <p:xfrm>
          <a:off x="762000" y="609600"/>
          <a:ext cx="7620000" cy="521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06127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45384871"/>
              </p:ext>
            </p:extLst>
          </p:nvPr>
        </p:nvGraphicFramePr>
        <p:xfrm>
          <a:off x="413455" y="762000"/>
          <a:ext cx="8197145"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580809437"/>
              </p:ext>
            </p:extLst>
          </p:nvPr>
        </p:nvGraphicFramePr>
        <p:xfrm>
          <a:off x="2057400" y="5257800"/>
          <a:ext cx="6248400" cy="1015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030891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81000" y="76200"/>
          <a:ext cx="83058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173988561"/>
              </p:ext>
            </p:extLst>
          </p:nvPr>
        </p:nvGraphicFramePr>
        <p:xfrm>
          <a:off x="228600" y="1066800"/>
          <a:ext cx="85344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78271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B2623085-E018-4BF0-A6FB-6E20DFF57797}"/>
                                            </p:graphicEl>
                                          </p:spTgt>
                                        </p:tgtEl>
                                        <p:attrNameLst>
                                          <p:attrName>style.visibility</p:attrName>
                                        </p:attrNameLst>
                                      </p:cBhvr>
                                      <p:to>
                                        <p:strVal val="visible"/>
                                      </p:to>
                                    </p:set>
                                    <p:animEffect transition="in" filter="barn(inVertical)">
                                      <p:cBhvr>
                                        <p:cTn id="7" dur="500"/>
                                        <p:tgtEl>
                                          <p:spTgt spid="3">
                                            <p:graphicEl>
                                              <a:dgm id="{B2623085-E018-4BF0-A6FB-6E20DFF5779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B0993810-EE2B-426E-A15B-E71EFCDCE6F7}"/>
                                            </p:graphicEl>
                                          </p:spTgt>
                                        </p:tgtEl>
                                        <p:attrNameLst>
                                          <p:attrName>style.visibility</p:attrName>
                                        </p:attrNameLst>
                                      </p:cBhvr>
                                      <p:to>
                                        <p:strVal val="visible"/>
                                      </p:to>
                                    </p:set>
                                    <p:animEffect transition="in" filter="barn(inVertical)">
                                      <p:cBhvr>
                                        <p:cTn id="12" dur="500"/>
                                        <p:tgtEl>
                                          <p:spTgt spid="3">
                                            <p:graphicEl>
                                              <a:dgm id="{B0993810-EE2B-426E-A15B-E71EFCDCE6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27802513"/>
              </p:ext>
            </p:extLst>
          </p:nvPr>
        </p:nvGraphicFramePr>
        <p:xfrm>
          <a:off x="538731" y="152400"/>
          <a:ext cx="8148069"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790130834"/>
              </p:ext>
            </p:extLst>
          </p:nvPr>
        </p:nvGraphicFramePr>
        <p:xfrm>
          <a:off x="914400" y="1600199"/>
          <a:ext cx="7467600" cy="47694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533578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785622123"/>
              </p:ext>
            </p:extLst>
          </p:nvPr>
        </p:nvGraphicFramePr>
        <p:xfrm>
          <a:off x="457200" y="1600200"/>
          <a:ext cx="83820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977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DC7322AA-32A0-4008-845B-63F4CEB441C1}"/>
                                            </p:graphicEl>
                                          </p:spTgt>
                                        </p:tgtEl>
                                        <p:attrNameLst>
                                          <p:attrName>style.visibility</p:attrName>
                                        </p:attrNameLst>
                                      </p:cBhvr>
                                      <p:to>
                                        <p:strVal val="visible"/>
                                      </p:to>
                                    </p:set>
                                    <p:animEffect transition="in" filter="circle(in)">
                                      <p:cBhvr>
                                        <p:cTn id="7" dur="2000"/>
                                        <p:tgtEl>
                                          <p:spTgt spid="5">
                                            <p:graphicEl>
                                              <a:dgm id="{DC7322AA-32A0-4008-845B-63F4CEB441C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CDBD04BB-8CA2-41FB-822F-1EED821C1FCE}"/>
                                            </p:graphicEl>
                                          </p:spTgt>
                                        </p:tgtEl>
                                        <p:attrNameLst>
                                          <p:attrName>style.visibility</p:attrName>
                                        </p:attrNameLst>
                                      </p:cBhvr>
                                      <p:to>
                                        <p:strVal val="visible"/>
                                      </p:to>
                                    </p:set>
                                    <p:animEffect transition="in" filter="circle(in)">
                                      <p:cBhvr>
                                        <p:cTn id="12" dur="2000"/>
                                        <p:tgtEl>
                                          <p:spTgt spid="5">
                                            <p:graphicEl>
                                              <a:dgm id="{CDBD04BB-8CA2-41FB-822F-1EED821C1F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graphicEl>
                                              <a:dgm id="{C15D7D56-348A-490F-AE1E-A3B0C310C607}"/>
                                            </p:graphicEl>
                                          </p:spTgt>
                                        </p:tgtEl>
                                        <p:attrNameLst>
                                          <p:attrName>style.visibility</p:attrName>
                                        </p:attrNameLst>
                                      </p:cBhvr>
                                      <p:to>
                                        <p:strVal val="visible"/>
                                      </p:to>
                                    </p:set>
                                    <p:animEffect transition="in" filter="circle(in)">
                                      <p:cBhvr>
                                        <p:cTn id="17" dur="2000"/>
                                        <p:tgtEl>
                                          <p:spTgt spid="5">
                                            <p:graphicEl>
                                              <a:dgm id="{C15D7D56-348A-490F-AE1E-A3B0C310C6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35172801"/>
              </p:ext>
            </p:extLst>
          </p:nvPr>
        </p:nvGraphicFramePr>
        <p:xfrm>
          <a:off x="775014" y="288657"/>
          <a:ext cx="7676920" cy="598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1991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81975492"/>
              </p:ext>
            </p:extLst>
          </p:nvPr>
        </p:nvGraphicFramePr>
        <p:xfrm>
          <a:off x="533400" y="5334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2743200" y="6492875"/>
            <a:ext cx="5562600" cy="365125"/>
          </a:xfrm>
        </p:spPr>
        <p:txBody>
          <a:bodyPr/>
          <a:lstStyle/>
          <a:p>
            <a:pPr>
              <a:defRPr/>
            </a:pPr>
            <a:fld id="{DF3B4D2E-E3C1-4A78-BC47-B3954B4378CE}" type="slidenum">
              <a:rPr lang="en-US" smtClean="0">
                <a:solidFill>
                  <a:srgbClr val="1C3F95"/>
                </a:solidFill>
              </a:rPr>
              <a:pPr>
                <a:defRPr/>
              </a:pPr>
              <a:t>99</a:t>
            </a:fld>
            <a:endParaRPr lang="en-US" dirty="0">
              <a:solidFill>
                <a:srgbClr val="1C3F95"/>
              </a:solidFill>
            </a:endParaRPr>
          </a:p>
        </p:txBody>
      </p:sp>
    </p:spTree>
    <p:extLst>
      <p:ext uri="{BB962C8B-B14F-4D97-AF65-F5344CB8AC3E}">
        <p14:creationId xmlns:p14="http://schemas.microsoft.com/office/powerpoint/2010/main" val="4013520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1C3F95"/>
      </a:dk2>
      <a:lt2>
        <a:srgbClr val="EEECE1"/>
      </a:lt2>
      <a:accent1>
        <a:srgbClr val="1C3F95"/>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8671</TotalTime>
  <Words>8551</Words>
  <Application>Microsoft Office PowerPoint</Application>
  <PresentationFormat>On-screen Show (4:3)</PresentationFormat>
  <Paragraphs>891</Paragraphs>
  <Slides>119</Slides>
  <Notes>80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119</vt:i4>
      </vt:variant>
    </vt:vector>
  </HeadingPairs>
  <TitlesOfParts>
    <vt:vector size="141" baseType="lpstr">
      <vt:lpstr>MS PGothic</vt:lpstr>
      <vt:lpstr>MS PGothic</vt:lpstr>
      <vt:lpstr>Aharoni</vt:lpstr>
      <vt:lpstr>AR CENA</vt:lpstr>
      <vt:lpstr>AR ESSENCE</vt:lpstr>
      <vt:lpstr>AR JULIAN</vt:lpstr>
      <vt:lpstr>Arial</vt:lpstr>
      <vt:lpstr>Arial Black</vt:lpstr>
      <vt:lpstr>Berlin Sans FB Demi</vt:lpstr>
      <vt:lpstr>Billboard</vt:lpstr>
      <vt:lpstr>BlairMdITC TT-Medium</vt:lpstr>
      <vt:lpstr>Calibri</vt:lpstr>
      <vt:lpstr>Comic Sans MS</vt:lpstr>
      <vt:lpstr>Cooper Black</vt:lpstr>
      <vt:lpstr>Franklin Gothic Book</vt:lpstr>
      <vt:lpstr>Franklin Gothic Medium Cond</vt:lpstr>
      <vt:lpstr>Helvetica</vt:lpstr>
      <vt:lpstr>Rockwell</vt:lpstr>
      <vt:lpstr>Symbol</vt:lpstr>
      <vt:lpstr>Times New Roman</vt:lpstr>
      <vt:lpstr>Wingdings</vt:lpstr>
      <vt:lpstr>Custom Design</vt:lpstr>
      <vt:lpstr>PowerPoint Presentation</vt:lpstr>
      <vt:lpstr>PowerPoint Presentation</vt:lpstr>
      <vt:lpstr>Ways to Instill Beliefs Day 1 </vt:lpstr>
      <vt:lpstr>PowerPoint Presentation</vt:lpstr>
      <vt:lpstr>PowerPoint Presentation</vt:lpstr>
      <vt:lpstr>Values are the building blocks of character and shape the nature and quality of our personal and social interactions</vt:lpstr>
      <vt:lpstr>PowerPoint Presentation</vt:lpstr>
      <vt:lpstr>PowerPoint Presentation</vt:lpstr>
      <vt:lpstr>PowerPoint Presentation</vt:lpstr>
      <vt:lpstr>PowerPoint Presentation</vt:lpstr>
      <vt:lpstr>PowerPoint Presentation</vt:lpstr>
      <vt:lpstr>Methods of teaching/instilling beliefs that will produce desired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 and Reputation</vt:lpstr>
      <vt:lpstr>PowerPoint Presentation</vt:lpstr>
      <vt:lpstr>PowerPoint Presentation</vt:lpstr>
      <vt:lpstr>PowerPoint Presentation</vt:lpstr>
      <vt:lpstr>PowerPoint Presentation</vt:lpstr>
      <vt:lpstr>Six Pillar Poster Activity</vt:lpstr>
      <vt:lpstr>Create a Six Pillar Commercial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lies often look very different from the perspective of the person lied to.</vt:lpstr>
      <vt:lpstr>Using the Pillar integration handout on page 36 of your workbook and the Matrix in the Character Domain, reflect on how you can intentionally teach, enforce, advocate, and model the Pillar of Trustworthiness.  </vt:lpstr>
      <vt:lpstr>PowerPoint Presentation</vt:lpstr>
      <vt:lpstr>PowerPoint Presentation</vt:lpstr>
      <vt:lpstr>PowerPoint Presentation</vt:lpstr>
      <vt:lpstr>PowerPoint Presentation</vt:lpstr>
      <vt:lpstr>Universality of the Golden Rule</vt:lpstr>
      <vt:lpstr>PowerPoint Presentation</vt:lpstr>
      <vt:lpstr>Using the Pillar integration handout on page 38 of your workbook and the matrix in the Character Domain, reflect on how you can intentionally teach, enforce, advocate, and model the Pillar of Respect.  </vt:lpstr>
      <vt:lpstr>PowerPoint Presentation</vt:lpstr>
      <vt:lpstr>PowerPoint Presentation</vt:lpstr>
      <vt:lpstr>PowerPoint Presentation</vt:lpstr>
      <vt:lpstr>RESPONSIBILITY </vt:lpstr>
      <vt:lpstr>PowerPoint Presentation</vt:lpstr>
      <vt:lpstr>PowerPoint Presentation</vt:lpstr>
      <vt:lpstr>Using the Pillar integration handout on page 41 of your workbook and the matrix in the Character Domain, reflect on how you can intentionally teach, enforce, advocate, and model the Pillar of Responsibility.  </vt:lpstr>
      <vt:lpstr>PowerPoint Presentation</vt:lpstr>
      <vt:lpstr>PowerPoint Presentation</vt:lpstr>
      <vt:lpstr>PowerPoint Presentation</vt:lpstr>
      <vt:lpstr>FAIRNESS</vt:lpstr>
      <vt:lpstr>PowerPoint Presentation</vt:lpstr>
      <vt:lpstr>Procedural Fairness Requires...</vt:lpstr>
      <vt:lpstr>There are five major alternative  theories of fairness </vt:lpstr>
      <vt:lpstr>PowerPoint Presentation</vt:lpstr>
      <vt:lpstr>Using the Pillar integration handout on page 43 of your workbook and the matrix in the Character Domain, reflect on how you can intentionally teach, enforce, advocate, and model the Pillar of Fairness.  </vt:lpstr>
      <vt:lpstr>PowerPoint Presentation</vt:lpstr>
      <vt:lpstr>PowerPoint Presentation</vt:lpstr>
      <vt:lpstr>PowerPoint Presentation</vt:lpstr>
      <vt:lpstr>CARING</vt:lpstr>
      <vt:lpstr>PowerPoint Presentation</vt:lpstr>
      <vt:lpstr>PowerPoint Presentation</vt:lpstr>
      <vt:lpstr>PowerPoint Presentation</vt:lpstr>
      <vt:lpstr>PowerPoint Presentation</vt:lpstr>
      <vt:lpstr>PowerPoint Presentation</vt:lpstr>
      <vt:lpstr>Creating a Culture of Kindness</vt:lpstr>
      <vt:lpstr>Creating a Culture of Kindness</vt:lpstr>
      <vt:lpstr>Creating a Culture of Kindness</vt:lpstr>
      <vt:lpstr>Using the Pillar integration handout on page 50 of your workbook and the matrix in the Character Domain, reflect on how you can intentionally teach, enforce, advocate, and model the Pillar of Caring.   </vt:lpstr>
      <vt:lpstr>PowerPoint Presentation</vt:lpstr>
      <vt:lpstr>PowerPoint Presentation</vt:lpstr>
      <vt:lpstr>PowerPoint Presentation</vt:lpstr>
      <vt:lpstr>CITIZENSHIP</vt:lpstr>
      <vt:lpstr>PowerPoint Presentation</vt:lpstr>
      <vt:lpstr>PowerPoint Presentation</vt:lpstr>
      <vt:lpstr>Using the Pillar integration handout on page 53 of your workbook and the matrix in the Character Domain, reflect on how you can intentionally teach, enforce, advocate, and model the Pillar of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Need to Teach Children and Young People </vt:lpstr>
      <vt:lpstr>PowerPoint Presentation</vt:lpstr>
      <vt:lpstr>PowerPoint Presentation</vt:lpstr>
      <vt:lpstr>PowerPoint Presentation</vt:lpstr>
      <vt:lpstr>PowerPoint Presentation</vt:lpstr>
      <vt:lpstr>PowerPoint Presentation</vt:lpstr>
      <vt:lpstr>PowerPoint Presentation</vt:lpstr>
      <vt:lpstr>DECISION-MAKING</vt:lpstr>
      <vt:lpstr>PowerPoint Presentation</vt:lpstr>
      <vt:lpstr>BEST POSSIBLE RESULT (BPR)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Smit</dc:creator>
  <cp:lastModifiedBy>admin</cp:lastModifiedBy>
  <cp:revision>75</cp:revision>
  <cp:lastPrinted>2015-12-23T16:03:01Z</cp:lastPrinted>
  <dcterms:created xsi:type="dcterms:W3CDTF">2015-10-08T03:31:26Z</dcterms:created>
  <dcterms:modified xsi:type="dcterms:W3CDTF">2016-03-01T23:47:28Z</dcterms:modified>
</cp:coreProperties>
</file>